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_rels/presentation.xml.rels" ContentType="application/vnd.openxmlformats-package.relationships+xml"/>
  <Override PartName="/ppt/media/image29.png" ContentType="image/png"/>
  <Override PartName="/ppt/media/image28.png" ContentType="image/png"/>
  <Override PartName="/ppt/media/image27.png" ContentType="image/png"/>
  <Override PartName="/ppt/media/image26.png" ContentType="image/png"/>
  <Override PartName="/ppt/media/image25.png" ContentType="image/png"/>
  <Override PartName="/ppt/media/image24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18.png" ContentType="image/png"/>
  <Override PartName="/ppt/media/image9.png" ContentType="image/png"/>
  <Override PartName="/ppt/media/image20.png" ContentType="image/png"/>
  <Override PartName="/ppt/media/image8.png" ContentType="image/png"/>
  <Override PartName="/ppt/media/image17.png" ContentType="image/png"/>
  <Override PartName="/ppt/media/image12.png" ContentType="image/png"/>
  <Override PartName="/ppt/media/image35.png" ContentType="image/png"/>
  <Override PartName="/ppt/media/image3.png" ContentType="image/png"/>
  <Override PartName="/ppt/media/image13.png" ContentType="image/png"/>
  <Override PartName="/ppt/media/image36.png" ContentType="image/png"/>
  <Override PartName="/ppt/media/image4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11.png" ContentType="image/png"/>
  <Override PartName="/ppt/media/image2.png" ContentType="image/png"/>
  <Override PartName="/ppt/media/image34.png" ContentType="image/png"/>
  <Override PartName="/ppt/media/image7.png" ContentType="image/png"/>
  <Override PartName="/ppt/media/image16.png" ContentType="image/png"/>
  <Override PartName="/ppt/media/image10.png" ContentType="image/png"/>
  <Override PartName="/ppt/media/image1.png" ContentType="image/png"/>
  <Override PartName="/ppt/media/image33.png" ContentType="image/png"/>
  <Override PartName="/ppt/media/image38.png" ContentType="image/png"/>
  <Override PartName="/ppt/media/image6.png" ContentType="image/png"/>
  <Override PartName="/ppt/media/image15.png" ContentType="image/png"/>
  <Override PartName="/ppt/media/image37.png" ContentType="image/png"/>
  <Override PartName="/ppt/media/image5.png" ContentType="image/png"/>
  <Override PartName="/ppt/media/image14.png" ContentType="image/png"/>
  <Override PartName="/ppt/media/image1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663840"/>
            <a:ext cx="109717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3.png"/><Relationship Id="rId3" Type="http://schemas.openxmlformats.org/officeDocument/2006/relationships/image" Target="../media/image33.png"/><Relationship Id="rId4" Type="http://schemas.openxmlformats.org/officeDocument/2006/relationships/image" Target="../media/image25.png"/><Relationship Id="rId5" Type="http://schemas.openxmlformats.org/officeDocument/2006/relationships/image" Target="../media/image34.png"/><Relationship Id="rId6" Type="http://schemas.openxmlformats.org/officeDocument/2006/relationships/image" Target="../media/image9.png"/><Relationship Id="rId7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7.png"/><Relationship Id="rId3" Type="http://schemas.openxmlformats.org/officeDocument/2006/relationships/image" Target="../media/image9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9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5.png"/><Relationship Id="rId3" Type="http://schemas.openxmlformats.org/officeDocument/2006/relationships/image" Target="../media/image25.png"/><Relationship Id="rId4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6.png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9.png"/><Relationship Id="rId3" Type="http://schemas.openxmlformats.org/officeDocument/2006/relationships/image" Target="../media/image9.png"/><Relationship Id="rId4" Type="http://schemas.openxmlformats.org/officeDocument/2006/relationships/image" Target="../media/image9.png"/><Relationship Id="rId5" Type="http://schemas.openxmlformats.org/officeDocument/2006/relationships/image" Target="../media/image9.png"/><Relationship Id="rId6" Type="http://schemas.openxmlformats.org/officeDocument/2006/relationships/image" Target="../media/image9.png"/><Relationship Id="rId7" Type="http://schemas.openxmlformats.org/officeDocument/2006/relationships/image" Target="../media/image9.png"/><Relationship Id="rId8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9.png"/><Relationship Id="rId3" Type="http://schemas.openxmlformats.org/officeDocument/2006/relationships/image" Target="../media/image9.png"/><Relationship Id="rId4" Type="http://schemas.openxmlformats.org/officeDocument/2006/relationships/image" Target="../media/image9.png"/><Relationship Id="rId5" Type="http://schemas.openxmlformats.org/officeDocument/2006/relationships/image" Target="../media/image9.png"/><Relationship Id="rId6" Type="http://schemas.openxmlformats.org/officeDocument/2006/relationships/image" Target="../media/image9.png"/><Relationship Id="rId7" Type="http://schemas.openxmlformats.org/officeDocument/2006/relationships/image" Target="../media/image9.png"/><Relationship Id="rId8" Type="http://schemas.openxmlformats.org/officeDocument/2006/relationships/image" Target="../media/image9.png"/><Relationship Id="rId9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9.png"/><Relationship Id="rId6" Type="http://schemas.openxmlformats.org/officeDocument/2006/relationships/image" Target="../media/image9.png"/><Relationship Id="rId7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9.png"/><Relationship Id="rId5" Type="http://schemas.openxmlformats.org/officeDocument/2006/relationships/image" Target="../media/image9.png"/><Relationship Id="rId6" Type="http://schemas.openxmlformats.org/officeDocument/2006/relationships/image" Target="../media/image9.png"/><Relationship Id="rId7" Type="http://schemas.openxmlformats.org/officeDocument/2006/relationships/image" Target="../media/image9.png"/><Relationship Id="rId8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7.pn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" name=""/>
          <p:cNvSpPr/>
          <p:nvPr/>
        </p:nvSpPr>
        <p:spPr>
          <a:xfrm>
            <a:off x="6095880" y="0"/>
            <a:ext cx="6095880" cy="3429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3429000"/>
              <a:gd name="textAreaBottom" fmla="*/ 3429360 h 3429000"/>
            </a:gdLst>
            <a:ahLst/>
            <a:cxnLst/>
            <a:rect l="textAreaLeft" t="textAreaTop" r="textAreaRight" b="textAreaBottom"/>
            <a:pathLst>
              <a:path w="16934" h="9526">
                <a:moveTo>
                  <a:pt x="16934" y="0"/>
                </a:moveTo>
                <a:lnTo>
                  <a:pt x="16934" y="9526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" name=""/>
          <p:cNvSpPr/>
          <p:nvPr/>
        </p:nvSpPr>
        <p:spPr>
          <a:xfrm>
            <a:off x="5715000" y="0"/>
            <a:ext cx="6476760" cy="36432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3643200"/>
              <a:gd name="textAreaBottom" fmla="*/ 3643560 h 3643200"/>
            </a:gdLst>
            <a:ahLst/>
            <a:cxnLst/>
            <a:rect l="textAreaLeft" t="textAreaTop" r="textAreaRight" b="textAreaBottom"/>
            <a:pathLst>
              <a:path w="17992" h="10121">
                <a:moveTo>
                  <a:pt x="1058" y="0"/>
                </a:moveTo>
                <a:lnTo>
                  <a:pt x="17992" y="9526"/>
                </a:lnTo>
                <a:lnTo>
                  <a:pt x="17992" y="1012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" name=""/>
          <p:cNvSpPr/>
          <p:nvPr/>
        </p:nvSpPr>
        <p:spPr>
          <a:xfrm>
            <a:off x="5524200" y="0"/>
            <a:ext cx="6667560" cy="3750120"/>
          </a:xfrm>
          <a:custGeom>
            <a:avLst/>
            <a:gdLst>
              <a:gd name="textAreaLeft" fmla="*/ 0 w 6667560"/>
              <a:gd name="textAreaRight" fmla="*/ 6667920 w 6667560"/>
              <a:gd name="textAreaTop" fmla="*/ 0 h 3750120"/>
              <a:gd name="textAreaBottom" fmla="*/ 3750480 h 3750120"/>
            </a:gdLst>
            <a:ahLst/>
            <a:cxnLst/>
            <a:rect l="textAreaLeft" t="textAreaTop" r="textAreaRight" b="textAreaBottom"/>
            <a:pathLst>
              <a:path w="18522" h="10418">
                <a:moveTo>
                  <a:pt x="530" y="0"/>
                </a:moveTo>
                <a:lnTo>
                  <a:pt x="18522" y="10121"/>
                </a:lnTo>
                <a:lnTo>
                  <a:pt x="18522" y="10418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" name=""/>
          <p:cNvSpPr/>
          <p:nvPr/>
        </p:nvSpPr>
        <p:spPr>
          <a:xfrm>
            <a:off x="5333760" y="0"/>
            <a:ext cx="6858000" cy="38574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3857400"/>
              <a:gd name="textAreaBottom" fmla="*/ 3857760 h 3857400"/>
            </a:gdLst>
            <a:ahLst/>
            <a:cxnLst/>
            <a:rect l="textAreaLeft" t="textAreaTop" r="textAreaRight" b="textAreaBottom"/>
            <a:pathLst>
              <a:path w="19051" h="10716">
                <a:moveTo>
                  <a:pt x="529" y="0"/>
                </a:moveTo>
                <a:lnTo>
                  <a:pt x="19051" y="10418"/>
                </a:lnTo>
                <a:lnTo>
                  <a:pt x="19051" y="10716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" name=""/>
          <p:cNvSpPr/>
          <p:nvPr/>
        </p:nvSpPr>
        <p:spPr>
          <a:xfrm>
            <a:off x="5143320" y="0"/>
            <a:ext cx="7048440" cy="396468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3964680"/>
              <a:gd name="textAreaBottom" fmla="*/ 3965040 h 3964680"/>
            </a:gdLst>
            <a:ahLst/>
            <a:cxnLst/>
            <a:rect l="textAreaLeft" t="textAreaTop" r="textAreaRight" b="textAreaBottom"/>
            <a:pathLst>
              <a:path w="19580" h="11014">
                <a:moveTo>
                  <a:pt x="529" y="0"/>
                </a:moveTo>
                <a:lnTo>
                  <a:pt x="19580" y="10716"/>
                </a:lnTo>
                <a:lnTo>
                  <a:pt x="19580" y="11014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" name=""/>
          <p:cNvSpPr/>
          <p:nvPr/>
        </p:nvSpPr>
        <p:spPr>
          <a:xfrm>
            <a:off x="4952880" y="0"/>
            <a:ext cx="7238880" cy="40716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4071600"/>
              <a:gd name="textAreaBottom" fmla="*/ 4071960 h 4071600"/>
            </a:gdLst>
            <a:ahLst/>
            <a:cxnLst/>
            <a:rect l="textAreaLeft" t="textAreaTop" r="textAreaRight" b="textAreaBottom"/>
            <a:pathLst>
              <a:path w="20109" h="11311">
                <a:moveTo>
                  <a:pt x="529" y="0"/>
                </a:moveTo>
                <a:lnTo>
                  <a:pt x="20109" y="11014"/>
                </a:lnTo>
                <a:lnTo>
                  <a:pt x="20109" y="1131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" name=""/>
          <p:cNvSpPr/>
          <p:nvPr/>
        </p:nvSpPr>
        <p:spPr>
          <a:xfrm>
            <a:off x="4762440" y="0"/>
            <a:ext cx="7429320" cy="417888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4178880"/>
              <a:gd name="textAreaBottom" fmla="*/ 4179240 h 4178880"/>
            </a:gdLst>
            <a:ahLst/>
            <a:cxnLst/>
            <a:rect l="textAreaLeft" t="textAreaTop" r="textAreaRight" b="textAreaBottom"/>
            <a:pathLst>
              <a:path w="20638" h="11609">
                <a:moveTo>
                  <a:pt x="529" y="0"/>
                </a:moveTo>
                <a:lnTo>
                  <a:pt x="20638" y="11311"/>
                </a:lnTo>
                <a:lnTo>
                  <a:pt x="20638" y="11609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" name=""/>
          <p:cNvSpPr/>
          <p:nvPr/>
        </p:nvSpPr>
        <p:spPr>
          <a:xfrm>
            <a:off x="4572000" y="0"/>
            <a:ext cx="7619760" cy="428616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4286160"/>
              <a:gd name="textAreaBottom" fmla="*/ 4286520 h 4286160"/>
            </a:gdLst>
            <a:ahLst/>
            <a:cxnLst/>
            <a:rect l="textAreaLeft" t="textAreaTop" r="textAreaRight" b="textAreaBottom"/>
            <a:pathLst>
              <a:path w="21167" h="11907">
                <a:moveTo>
                  <a:pt x="529" y="0"/>
                </a:moveTo>
                <a:lnTo>
                  <a:pt x="21167" y="11609"/>
                </a:lnTo>
                <a:lnTo>
                  <a:pt x="21167" y="11907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" name=""/>
          <p:cNvSpPr/>
          <p:nvPr/>
        </p:nvSpPr>
        <p:spPr>
          <a:xfrm>
            <a:off x="4381200" y="0"/>
            <a:ext cx="7810560" cy="4393080"/>
          </a:xfrm>
          <a:custGeom>
            <a:avLst/>
            <a:gdLst>
              <a:gd name="textAreaLeft" fmla="*/ 0 w 7810560"/>
              <a:gd name="textAreaRight" fmla="*/ 7810920 w 7810560"/>
              <a:gd name="textAreaTop" fmla="*/ 0 h 4393080"/>
              <a:gd name="textAreaBottom" fmla="*/ 4393440 h 4393080"/>
            </a:gdLst>
            <a:ahLst/>
            <a:cxnLst/>
            <a:rect l="textAreaLeft" t="textAreaTop" r="textAreaRight" b="textAreaBottom"/>
            <a:pathLst>
              <a:path w="21697" h="12204">
                <a:moveTo>
                  <a:pt x="530" y="0"/>
                </a:moveTo>
                <a:lnTo>
                  <a:pt x="21697" y="11907"/>
                </a:lnTo>
                <a:lnTo>
                  <a:pt x="21697" y="12204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" name=""/>
          <p:cNvSpPr/>
          <p:nvPr/>
        </p:nvSpPr>
        <p:spPr>
          <a:xfrm>
            <a:off x="4190760" y="0"/>
            <a:ext cx="8001000" cy="4500360"/>
          </a:xfrm>
          <a:custGeom>
            <a:avLst/>
            <a:gdLst>
              <a:gd name="textAreaLeft" fmla="*/ 0 w 8001000"/>
              <a:gd name="textAreaRight" fmla="*/ 8001360 w 8001000"/>
              <a:gd name="textAreaTop" fmla="*/ 0 h 4500360"/>
              <a:gd name="textAreaBottom" fmla="*/ 4500720 h 4500360"/>
            </a:gdLst>
            <a:ahLst/>
            <a:cxnLst/>
            <a:rect l="textAreaLeft" t="textAreaTop" r="textAreaRight" b="textAreaBottom"/>
            <a:pathLst>
              <a:path w="22226" h="12502">
                <a:moveTo>
                  <a:pt x="529" y="0"/>
                </a:moveTo>
                <a:lnTo>
                  <a:pt x="22226" y="12204"/>
                </a:lnTo>
                <a:lnTo>
                  <a:pt x="22226" y="12502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" name=""/>
          <p:cNvSpPr/>
          <p:nvPr/>
        </p:nvSpPr>
        <p:spPr>
          <a:xfrm>
            <a:off x="4000320" y="0"/>
            <a:ext cx="8191440" cy="460764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4607640"/>
              <a:gd name="textAreaBottom" fmla="*/ 4608000 h 4607640"/>
            </a:gdLst>
            <a:ahLst/>
            <a:cxnLst/>
            <a:rect l="textAreaLeft" t="textAreaTop" r="textAreaRight" b="textAreaBottom"/>
            <a:pathLst>
              <a:path w="22755" h="12800">
                <a:moveTo>
                  <a:pt x="530" y="0"/>
                </a:moveTo>
                <a:lnTo>
                  <a:pt x="22755" y="12502"/>
                </a:lnTo>
                <a:lnTo>
                  <a:pt x="22755" y="12800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" name=""/>
          <p:cNvSpPr/>
          <p:nvPr/>
        </p:nvSpPr>
        <p:spPr>
          <a:xfrm>
            <a:off x="3809880" y="0"/>
            <a:ext cx="8381880" cy="471456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4714560"/>
              <a:gd name="textAreaBottom" fmla="*/ 4714920 h 4714560"/>
            </a:gdLst>
            <a:ahLst/>
            <a:cxnLst/>
            <a:rect l="textAreaLeft" t="textAreaTop" r="textAreaRight" b="textAreaBottom"/>
            <a:pathLst>
              <a:path w="23284" h="13097">
                <a:moveTo>
                  <a:pt x="529" y="0"/>
                </a:moveTo>
                <a:lnTo>
                  <a:pt x="23284" y="12800"/>
                </a:lnTo>
                <a:lnTo>
                  <a:pt x="23284" y="13097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" name=""/>
          <p:cNvSpPr/>
          <p:nvPr/>
        </p:nvSpPr>
        <p:spPr>
          <a:xfrm>
            <a:off x="3619440" y="0"/>
            <a:ext cx="8572320" cy="482184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4821840"/>
              <a:gd name="textAreaBottom" fmla="*/ 4822200 h 4821840"/>
            </a:gdLst>
            <a:ahLst/>
            <a:cxnLst/>
            <a:rect l="textAreaLeft" t="textAreaTop" r="textAreaRight" b="textAreaBottom"/>
            <a:pathLst>
              <a:path w="23813" h="13395">
                <a:moveTo>
                  <a:pt x="529" y="0"/>
                </a:moveTo>
                <a:lnTo>
                  <a:pt x="23813" y="13097"/>
                </a:lnTo>
                <a:lnTo>
                  <a:pt x="23813" y="13395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" name=""/>
          <p:cNvSpPr/>
          <p:nvPr/>
        </p:nvSpPr>
        <p:spPr>
          <a:xfrm>
            <a:off x="3429000" y="0"/>
            <a:ext cx="8762760" cy="492912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4929120"/>
              <a:gd name="textAreaBottom" fmla="*/ 4929480 h 4929120"/>
            </a:gdLst>
            <a:ahLst/>
            <a:cxnLst/>
            <a:rect l="textAreaLeft" t="textAreaTop" r="textAreaRight" b="textAreaBottom"/>
            <a:pathLst>
              <a:path w="24342" h="13693">
                <a:moveTo>
                  <a:pt x="529" y="0"/>
                </a:moveTo>
                <a:lnTo>
                  <a:pt x="24342" y="13395"/>
                </a:lnTo>
                <a:lnTo>
                  <a:pt x="24342" y="13693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" name=""/>
          <p:cNvSpPr/>
          <p:nvPr/>
        </p:nvSpPr>
        <p:spPr>
          <a:xfrm>
            <a:off x="3238200" y="0"/>
            <a:ext cx="8953560" cy="5036040"/>
          </a:xfrm>
          <a:custGeom>
            <a:avLst/>
            <a:gdLst>
              <a:gd name="textAreaLeft" fmla="*/ 0 w 8953560"/>
              <a:gd name="textAreaRight" fmla="*/ 8953920 w 8953560"/>
              <a:gd name="textAreaTop" fmla="*/ 0 h 5036040"/>
              <a:gd name="textAreaBottom" fmla="*/ 5036400 h 5036040"/>
            </a:gdLst>
            <a:ahLst/>
            <a:cxnLst/>
            <a:rect l="textAreaLeft" t="textAreaTop" r="textAreaRight" b="textAreaBottom"/>
            <a:pathLst>
              <a:path w="24872" h="13990">
                <a:moveTo>
                  <a:pt x="530" y="0"/>
                </a:moveTo>
                <a:lnTo>
                  <a:pt x="24872" y="13693"/>
                </a:lnTo>
                <a:lnTo>
                  <a:pt x="24872" y="13990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" name=""/>
          <p:cNvSpPr/>
          <p:nvPr/>
        </p:nvSpPr>
        <p:spPr>
          <a:xfrm>
            <a:off x="3047760" y="0"/>
            <a:ext cx="9144000" cy="5143320"/>
          </a:xfrm>
          <a:custGeom>
            <a:avLst/>
            <a:gdLst>
              <a:gd name="textAreaLeft" fmla="*/ 0 w 9144000"/>
              <a:gd name="textAreaRight" fmla="*/ 9144360 w 9144000"/>
              <a:gd name="textAreaTop" fmla="*/ 0 h 5143320"/>
              <a:gd name="textAreaBottom" fmla="*/ 5143680 h 5143320"/>
            </a:gdLst>
            <a:ahLst/>
            <a:cxnLst/>
            <a:rect l="textAreaLeft" t="textAreaTop" r="textAreaRight" b="textAreaBottom"/>
            <a:pathLst>
              <a:path w="25401" h="14288">
                <a:moveTo>
                  <a:pt x="529" y="0"/>
                </a:moveTo>
                <a:lnTo>
                  <a:pt x="25401" y="13990"/>
                </a:lnTo>
                <a:lnTo>
                  <a:pt x="25401" y="14288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" name=""/>
          <p:cNvSpPr/>
          <p:nvPr/>
        </p:nvSpPr>
        <p:spPr>
          <a:xfrm>
            <a:off x="2857320" y="0"/>
            <a:ext cx="9334440" cy="52506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5250600"/>
              <a:gd name="textAreaBottom" fmla="*/ 5250960 h 5250600"/>
            </a:gdLst>
            <a:ahLst/>
            <a:cxnLst/>
            <a:rect l="textAreaLeft" t="textAreaTop" r="textAreaRight" b="textAreaBottom"/>
            <a:pathLst>
              <a:path w="25930" h="14586">
                <a:moveTo>
                  <a:pt x="529" y="0"/>
                </a:moveTo>
                <a:lnTo>
                  <a:pt x="25930" y="14288"/>
                </a:lnTo>
                <a:lnTo>
                  <a:pt x="25930" y="14586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" name=""/>
          <p:cNvSpPr/>
          <p:nvPr/>
        </p:nvSpPr>
        <p:spPr>
          <a:xfrm>
            <a:off x="2666880" y="0"/>
            <a:ext cx="9524880" cy="535752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5357520"/>
              <a:gd name="textAreaBottom" fmla="*/ 5357880 h 5357520"/>
            </a:gdLst>
            <a:ahLst/>
            <a:cxnLst/>
            <a:rect l="textAreaLeft" t="textAreaTop" r="textAreaRight" b="textAreaBottom"/>
            <a:pathLst>
              <a:path w="26459" h="14883">
                <a:moveTo>
                  <a:pt x="529" y="0"/>
                </a:moveTo>
                <a:lnTo>
                  <a:pt x="26459" y="14586"/>
                </a:lnTo>
                <a:lnTo>
                  <a:pt x="26459" y="14883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" name=""/>
          <p:cNvSpPr/>
          <p:nvPr/>
        </p:nvSpPr>
        <p:spPr>
          <a:xfrm>
            <a:off x="2476440" y="0"/>
            <a:ext cx="9715320" cy="54648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5464800"/>
              <a:gd name="textAreaBottom" fmla="*/ 5465160 h 5464800"/>
            </a:gdLst>
            <a:ahLst/>
            <a:cxnLst/>
            <a:rect l="textAreaLeft" t="textAreaTop" r="textAreaRight" b="textAreaBottom"/>
            <a:pathLst>
              <a:path w="26988" h="15181">
                <a:moveTo>
                  <a:pt x="529" y="0"/>
                </a:moveTo>
                <a:lnTo>
                  <a:pt x="26988" y="14883"/>
                </a:lnTo>
                <a:lnTo>
                  <a:pt x="26988" y="1518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" name=""/>
          <p:cNvSpPr/>
          <p:nvPr/>
        </p:nvSpPr>
        <p:spPr>
          <a:xfrm>
            <a:off x="2286000" y="0"/>
            <a:ext cx="9905760" cy="557208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5572080"/>
              <a:gd name="textAreaBottom" fmla="*/ 5572440 h 5572080"/>
            </a:gdLst>
            <a:ahLst/>
            <a:cxnLst/>
            <a:rect l="textAreaLeft" t="textAreaTop" r="textAreaRight" b="textAreaBottom"/>
            <a:pathLst>
              <a:path w="27517" h="15479">
                <a:moveTo>
                  <a:pt x="529" y="0"/>
                </a:moveTo>
                <a:lnTo>
                  <a:pt x="27517" y="15181"/>
                </a:lnTo>
                <a:lnTo>
                  <a:pt x="27517" y="15479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" name=""/>
          <p:cNvSpPr/>
          <p:nvPr/>
        </p:nvSpPr>
        <p:spPr>
          <a:xfrm>
            <a:off x="2095200" y="0"/>
            <a:ext cx="10096560" cy="5679000"/>
          </a:xfrm>
          <a:custGeom>
            <a:avLst/>
            <a:gdLst>
              <a:gd name="textAreaLeft" fmla="*/ 0 w 10096560"/>
              <a:gd name="textAreaRight" fmla="*/ 10096920 w 10096560"/>
              <a:gd name="textAreaTop" fmla="*/ 0 h 5679000"/>
              <a:gd name="textAreaBottom" fmla="*/ 5679360 h 5679000"/>
            </a:gdLst>
            <a:ahLst/>
            <a:cxnLst/>
            <a:rect l="textAreaLeft" t="textAreaTop" r="textAreaRight" b="textAreaBottom"/>
            <a:pathLst>
              <a:path w="28047" h="15776">
                <a:moveTo>
                  <a:pt x="530" y="0"/>
                </a:moveTo>
                <a:lnTo>
                  <a:pt x="28047" y="15479"/>
                </a:lnTo>
                <a:lnTo>
                  <a:pt x="28047" y="15776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" name=""/>
          <p:cNvSpPr/>
          <p:nvPr/>
        </p:nvSpPr>
        <p:spPr>
          <a:xfrm>
            <a:off x="1904760" y="0"/>
            <a:ext cx="10287000" cy="5786280"/>
          </a:xfrm>
          <a:custGeom>
            <a:avLst/>
            <a:gdLst>
              <a:gd name="textAreaLeft" fmla="*/ 0 w 10287000"/>
              <a:gd name="textAreaRight" fmla="*/ 10287360 w 10287000"/>
              <a:gd name="textAreaTop" fmla="*/ 0 h 5786280"/>
              <a:gd name="textAreaBottom" fmla="*/ 5786640 h 5786280"/>
            </a:gdLst>
            <a:ahLst/>
            <a:cxnLst/>
            <a:rect l="textAreaLeft" t="textAreaTop" r="textAreaRight" b="textAreaBottom"/>
            <a:pathLst>
              <a:path w="28576" h="16074">
                <a:moveTo>
                  <a:pt x="529" y="0"/>
                </a:moveTo>
                <a:lnTo>
                  <a:pt x="28576" y="15776"/>
                </a:lnTo>
                <a:lnTo>
                  <a:pt x="28576" y="16074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" name=""/>
          <p:cNvSpPr/>
          <p:nvPr/>
        </p:nvSpPr>
        <p:spPr>
          <a:xfrm>
            <a:off x="1714320" y="0"/>
            <a:ext cx="10477440" cy="5893560"/>
          </a:xfrm>
          <a:custGeom>
            <a:avLst/>
            <a:gdLst>
              <a:gd name="textAreaLeft" fmla="*/ 0 w 10477440"/>
              <a:gd name="textAreaRight" fmla="*/ 10477800 w 10477440"/>
              <a:gd name="textAreaTop" fmla="*/ 0 h 5893560"/>
              <a:gd name="textAreaBottom" fmla="*/ 5893920 h 5893560"/>
            </a:gdLst>
            <a:ahLst/>
            <a:cxnLst/>
            <a:rect l="textAreaLeft" t="textAreaTop" r="textAreaRight" b="textAreaBottom"/>
            <a:pathLst>
              <a:path w="29105" h="16372">
                <a:moveTo>
                  <a:pt x="529" y="0"/>
                </a:moveTo>
                <a:lnTo>
                  <a:pt x="29105" y="16074"/>
                </a:lnTo>
                <a:lnTo>
                  <a:pt x="29105" y="16372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" name=""/>
          <p:cNvSpPr/>
          <p:nvPr/>
        </p:nvSpPr>
        <p:spPr>
          <a:xfrm>
            <a:off x="1523880" y="0"/>
            <a:ext cx="10667880" cy="600048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6000480"/>
              <a:gd name="textAreaBottom" fmla="*/ 6000840 h 6000480"/>
            </a:gdLst>
            <a:ahLst/>
            <a:cxnLst/>
            <a:rect l="textAreaLeft" t="textAreaTop" r="textAreaRight" b="textAreaBottom"/>
            <a:pathLst>
              <a:path w="29634" h="16669">
                <a:moveTo>
                  <a:pt x="529" y="0"/>
                </a:moveTo>
                <a:lnTo>
                  <a:pt x="29634" y="16372"/>
                </a:lnTo>
                <a:lnTo>
                  <a:pt x="29634" y="16669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" name=""/>
          <p:cNvSpPr/>
          <p:nvPr/>
        </p:nvSpPr>
        <p:spPr>
          <a:xfrm>
            <a:off x="1333440" y="0"/>
            <a:ext cx="10858320" cy="610776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6107760"/>
              <a:gd name="textAreaBottom" fmla="*/ 6108120 h 6107760"/>
            </a:gdLst>
            <a:ahLst/>
            <a:cxnLst/>
            <a:rect l="textAreaLeft" t="textAreaTop" r="textAreaRight" b="textAreaBottom"/>
            <a:pathLst>
              <a:path w="30163" h="16967">
                <a:moveTo>
                  <a:pt x="529" y="0"/>
                </a:moveTo>
                <a:lnTo>
                  <a:pt x="30163" y="16669"/>
                </a:lnTo>
                <a:lnTo>
                  <a:pt x="30163" y="16967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" name=""/>
          <p:cNvSpPr/>
          <p:nvPr/>
        </p:nvSpPr>
        <p:spPr>
          <a:xfrm>
            <a:off x="1143000" y="0"/>
            <a:ext cx="11048760" cy="621504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6215040"/>
              <a:gd name="textAreaBottom" fmla="*/ 6215400 h 6215040"/>
            </a:gdLst>
            <a:ahLst/>
            <a:cxnLst/>
            <a:rect l="textAreaLeft" t="textAreaTop" r="textAreaRight" b="textAreaBottom"/>
            <a:pathLst>
              <a:path w="30692" h="17265">
                <a:moveTo>
                  <a:pt x="529" y="0"/>
                </a:moveTo>
                <a:lnTo>
                  <a:pt x="30692" y="16967"/>
                </a:lnTo>
                <a:lnTo>
                  <a:pt x="30692" y="17265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" name=""/>
          <p:cNvSpPr/>
          <p:nvPr/>
        </p:nvSpPr>
        <p:spPr>
          <a:xfrm>
            <a:off x="952200" y="0"/>
            <a:ext cx="11239560" cy="6321960"/>
          </a:xfrm>
          <a:custGeom>
            <a:avLst/>
            <a:gdLst>
              <a:gd name="textAreaLeft" fmla="*/ 0 w 11239560"/>
              <a:gd name="textAreaRight" fmla="*/ 11239920 w 11239560"/>
              <a:gd name="textAreaTop" fmla="*/ 0 h 6321960"/>
              <a:gd name="textAreaBottom" fmla="*/ 6322320 h 6321960"/>
            </a:gdLst>
            <a:ahLst/>
            <a:cxnLst/>
            <a:rect l="textAreaLeft" t="textAreaTop" r="textAreaRight" b="textAreaBottom"/>
            <a:pathLst>
              <a:path w="31222" h="17562">
                <a:moveTo>
                  <a:pt x="530" y="0"/>
                </a:moveTo>
                <a:lnTo>
                  <a:pt x="31222" y="17265"/>
                </a:lnTo>
                <a:lnTo>
                  <a:pt x="31222" y="17562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" name=""/>
          <p:cNvSpPr/>
          <p:nvPr/>
        </p:nvSpPr>
        <p:spPr>
          <a:xfrm>
            <a:off x="761760" y="0"/>
            <a:ext cx="11430000" cy="6429240"/>
          </a:xfrm>
          <a:custGeom>
            <a:avLst/>
            <a:gdLst>
              <a:gd name="textAreaLeft" fmla="*/ 0 w 11430000"/>
              <a:gd name="textAreaRight" fmla="*/ 11430360 w 11430000"/>
              <a:gd name="textAreaTop" fmla="*/ 0 h 6429240"/>
              <a:gd name="textAreaBottom" fmla="*/ 6429600 h 6429240"/>
            </a:gdLst>
            <a:ahLst/>
            <a:cxnLst/>
            <a:rect l="textAreaLeft" t="textAreaTop" r="textAreaRight" b="textAreaBottom"/>
            <a:pathLst>
              <a:path w="31751" h="17860">
                <a:moveTo>
                  <a:pt x="529" y="0"/>
                </a:moveTo>
                <a:lnTo>
                  <a:pt x="31751" y="17562"/>
                </a:lnTo>
                <a:lnTo>
                  <a:pt x="31751" y="17860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" name=""/>
          <p:cNvSpPr/>
          <p:nvPr/>
        </p:nvSpPr>
        <p:spPr>
          <a:xfrm>
            <a:off x="571320" y="0"/>
            <a:ext cx="11620440" cy="6536520"/>
          </a:xfrm>
          <a:custGeom>
            <a:avLst/>
            <a:gdLst>
              <a:gd name="textAreaLeft" fmla="*/ 0 w 11620440"/>
              <a:gd name="textAreaRight" fmla="*/ 11620800 w 11620440"/>
              <a:gd name="textAreaTop" fmla="*/ 0 h 6536520"/>
              <a:gd name="textAreaBottom" fmla="*/ 6536880 h 6536520"/>
            </a:gdLst>
            <a:ahLst/>
            <a:cxnLst/>
            <a:rect l="textAreaLeft" t="textAreaTop" r="textAreaRight" b="textAreaBottom"/>
            <a:pathLst>
              <a:path w="32280" h="18158">
                <a:moveTo>
                  <a:pt x="529" y="0"/>
                </a:moveTo>
                <a:lnTo>
                  <a:pt x="32280" y="17860"/>
                </a:lnTo>
                <a:lnTo>
                  <a:pt x="32280" y="18158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" name=""/>
          <p:cNvSpPr/>
          <p:nvPr/>
        </p:nvSpPr>
        <p:spPr>
          <a:xfrm>
            <a:off x="380880" y="0"/>
            <a:ext cx="11810880" cy="664344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6643440"/>
              <a:gd name="textAreaBottom" fmla="*/ 6643800 h 6643440"/>
            </a:gdLst>
            <a:ahLst/>
            <a:cxnLst/>
            <a:rect l="textAreaLeft" t="textAreaTop" r="textAreaRight" b="textAreaBottom"/>
            <a:pathLst>
              <a:path w="32809" h="18455">
                <a:moveTo>
                  <a:pt x="529" y="0"/>
                </a:moveTo>
                <a:lnTo>
                  <a:pt x="32809" y="18158"/>
                </a:lnTo>
                <a:lnTo>
                  <a:pt x="32809" y="18455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" name=""/>
          <p:cNvSpPr/>
          <p:nvPr/>
        </p:nvSpPr>
        <p:spPr>
          <a:xfrm>
            <a:off x="190440" y="0"/>
            <a:ext cx="12001320" cy="675072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6750720"/>
              <a:gd name="textAreaBottom" fmla="*/ 6751080 h 6750720"/>
            </a:gdLst>
            <a:ahLst/>
            <a:cxnLst/>
            <a:rect l="textAreaLeft" t="textAreaTop" r="textAreaRight" b="textAreaBottom"/>
            <a:pathLst>
              <a:path w="33338" h="18753">
                <a:moveTo>
                  <a:pt x="529" y="0"/>
                </a:moveTo>
                <a:lnTo>
                  <a:pt x="33338" y="18455"/>
                </a:lnTo>
                <a:lnTo>
                  <a:pt x="33338" y="18753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529" y="0"/>
                </a:moveTo>
                <a:lnTo>
                  <a:pt x="33867" y="18753"/>
                </a:lnTo>
                <a:lnTo>
                  <a:pt x="33867" y="19050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19050"/>
                </a:lnTo>
                <a:lnTo>
                  <a:pt x="33338" y="19050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" name=""/>
          <p:cNvSpPr/>
          <p:nvPr/>
        </p:nvSpPr>
        <p:spPr>
          <a:xfrm>
            <a:off x="0" y="106920"/>
            <a:ext cx="12001320" cy="675072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6750720"/>
              <a:gd name="textAreaBottom" fmla="*/ 6751080 h 6750720"/>
            </a:gdLst>
            <a:ahLst/>
            <a:cxnLst/>
            <a:rect l="textAreaLeft" t="textAreaTop" r="textAreaRight" b="textAreaBottom"/>
            <a:pathLst>
              <a:path w="33338" h="18753">
                <a:moveTo>
                  <a:pt x="0" y="0"/>
                </a:moveTo>
                <a:lnTo>
                  <a:pt x="33338" y="18753"/>
                </a:lnTo>
                <a:lnTo>
                  <a:pt x="32809" y="18753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" name=""/>
          <p:cNvSpPr/>
          <p:nvPr/>
        </p:nvSpPr>
        <p:spPr>
          <a:xfrm>
            <a:off x="0" y="214200"/>
            <a:ext cx="11810880" cy="664344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6643440"/>
              <a:gd name="textAreaBottom" fmla="*/ 6643800 h 6643440"/>
            </a:gdLst>
            <a:ahLst/>
            <a:cxnLst/>
            <a:rect l="textAreaLeft" t="textAreaTop" r="textAreaRight" b="textAreaBottom"/>
            <a:pathLst>
              <a:path w="32809" h="18455">
                <a:moveTo>
                  <a:pt x="0" y="0"/>
                </a:moveTo>
                <a:lnTo>
                  <a:pt x="32809" y="18455"/>
                </a:lnTo>
                <a:lnTo>
                  <a:pt x="32280" y="18455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" name=""/>
          <p:cNvSpPr/>
          <p:nvPr/>
        </p:nvSpPr>
        <p:spPr>
          <a:xfrm>
            <a:off x="0" y="321120"/>
            <a:ext cx="11620440" cy="6536520"/>
          </a:xfrm>
          <a:custGeom>
            <a:avLst/>
            <a:gdLst>
              <a:gd name="textAreaLeft" fmla="*/ 0 w 11620440"/>
              <a:gd name="textAreaRight" fmla="*/ 11620800 w 11620440"/>
              <a:gd name="textAreaTop" fmla="*/ 0 h 6536520"/>
              <a:gd name="textAreaBottom" fmla="*/ 6536880 h 6536520"/>
            </a:gdLst>
            <a:ahLst/>
            <a:cxnLst/>
            <a:rect l="textAreaLeft" t="textAreaTop" r="textAreaRight" b="textAreaBottom"/>
            <a:pathLst>
              <a:path w="32280" h="18158">
                <a:moveTo>
                  <a:pt x="0" y="0"/>
                </a:moveTo>
                <a:lnTo>
                  <a:pt x="32280" y="18158"/>
                </a:lnTo>
                <a:lnTo>
                  <a:pt x="31750" y="18158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" name=""/>
          <p:cNvSpPr/>
          <p:nvPr/>
        </p:nvSpPr>
        <p:spPr>
          <a:xfrm>
            <a:off x="0" y="428400"/>
            <a:ext cx="11429640" cy="642924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6429240"/>
              <a:gd name="textAreaBottom" fmla="*/ 6429600 h 6429240"/>
            </a:gdLst>
            <a:ahLst/>
            <a:cxnLst/>
            <a:rect l="textAreaLeft" t="textAreaTop" r="textAreaRight" b="textAreaBottom"/>
            <a:pathLst>
              <a:path w="31750" h="17860">
                <a:moveTo>
                  <a:pt x="0" y="0"/>
                </a:moveTo>
                <a:lnTo>
                  <a:pt x="31750" y="17860"/>
                </a:lnTo>
                <a:lnTo>
                  <a:pt x="31221" y="17860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" name=""/>
          <p:cNvSpPr/>
          <p:nvPr/>
        </p:nvSpPr>
        <p:spPr>
          <a:xfrm>
            <a:off x="0" y="535680"/>
            <a:ext cx="11239200" cy="63219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6321960"/>
              <a:gd name="textAreaBottom" fmla="*/ 6322320 h 6321960"/>
            </a:gdLst>
            <a:ahLst/>
            <a:cxnLst/>
            <a:rect l="textAreaLeft" t="textAreaTop" r="textAreaRight" b="textAreaBottom"/>
            <a:pathLst>
              <a:path w="31221" h="17562">
                <a:moveTo>
                  <a:pt x="0" y="0"/>
                </a:moveTo>
                <a:lnTo>
                  <a:pt x="31221" y="17562"/>
                </a:lnTo>
                <a:lnTo>
                  <a:pt x="30692" y="17562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" name=""/>
          <p:cNvSpPr/>
          <p:nvPr/>
        </p:nvSpPr>
        <p:spPr>
          <a:xfrm>
            <a:off x="0" y="642600"/>
            <a:ext cx="11048760" cy="621504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6215040"/>
              <a:gd name="textAreaBottom" fmla="*/ 6215400 h 6215040"/>
            </a:gdLst>
            <a:ahLst/>
            <a:cxnLst/>
            <a:rect l="textAreaLeft" t="textAreaTop" r="textAreaRight" b="textAreaBottom"/>
            <a:pathLst>
              <a:path w="30692" h="17265">
                <a:moveTo>
                  <a:pt x="0" y="0"/>
                </a:moveTo>
                <a:lnTo>
                  <a:pt x="30692" y="17265"/>
                </a:lnTo>
                <a:lnTo>
                  <a:pt x="30163" y="17265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" name=""/>
          <p:cNvSpPr/>
          <p:nvPr/>
        </p:nvSpPr>
        <p:spPr>
          <a:xfrm>
            <a:off x="0" y="749880"/>
            <a:ext cx="10858320" cy="610776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6107760"/>
              <a:gd name="textAreaBottom" fmla="*/ 6108120 h 6107760"/>
            </a:gdLst>
            <a:ahLst/>
            <a:cxnLst/>
            <a:rect l="textAreaLeft" t="textAreaTop" r="textAreaRight" b="textAreaBottom"/>
            <a:pathLst>
              <a:path w="30163" h="16967">
                <a:moveTo>
                  <a:pt x="0" y="0"/>
                </a:moveTo>
                <a:lnTo>
                  <a:pt x="30163" y="16967"/>
                </a:lnTo>
                <a:lnTo>
                  <a:pt x="29634" y="16967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" name=""/>
          <p:cNvSpPr/>
          <p:nvPr/>
        </p:nvSpPr>
        <p:spPr>
          <a:xfrm>
            <a:off x="0" y="857160"/>
            <a:ext cx="10667880" cy="600048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6000480"/>
              <a:gd name="textAreaBottom" fmla="*/ 6000840 h 6000480"/>
            </a:gdLst>
            <a:ahLst/>
            <a:cxnLst/>
            <a:rect l="textAreaLeft" t="textAreaTop" r="textAreaRight" b="textAreaBottom"/>
            <a:pathLst>
              <a:path w="29634" h="16669">
                <a:moveTo>
                  <a:pt x="0" y="0"/>
                </a:moveTo>
                <a:lnTo>
                  <a:pt x="29634" y="16669"/>
                </a:lnTo>
                <a:lnTo>
                  <a:pt x="29105" y="16669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" name=""/>
          <p:cNvSpPr/>
          <p:nvPr/>
        </p:nvSpPr>
        <p:spPr>
          <a:xfrm>
            <a:off x="0" y="964080"/>
            <a:ext cx="10477440" cy="5893560"/>
          </a:xfrm>
          <a:custGeom>
            <a:avLst/>
            <a:gdLst>
              <a:gd name="textAreaLeft" fmla="*/ 0 w 10477440"/>
              <a:gd name="textAreaRight" fmla="*/ 10477800 w 10477440"/>
              <a:gd name="textAreaTop" fmla="*/ 0 h 5893560"/>
              <a:gd name="textAreaBottom" fmla="*/ 5893920 h 5893560"/>
            </a:gdLst>
            <a:ahLst/>
            <a:cxnLst/>
            <a:rect l="textAreaLeft" t="textAreaTop" r="textAreaRight" b="textAreaBottom"/>
            <a:pathLst>
              <a:path w="29105" h="16372">
                <a:moveTo>
                  <a:pt x="0" y="0"/>
                </a:moveTo>
                <a:lnTo>
                  <a:pt x="29105" y="16372"/>
                </a:lnTo>
                <a:lnTo>
                  <a:pt x="28575" y="16372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" name=""/>
          <p:cNvSpPr/>
          <p:nvPr/>
        </p:nvSpPr>
        <p:spPr>
          <a:xfrm>
            <a:off x="0" y="1071360"/>
            <a:ext cx="10286640" cy="578628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5786280"/>
              <a:gd name="textAreaBottom" fmla="*/ 5786640 h 5786280"/>
            </a:gdLst>
            <a:ahLst/>
            <a:cxnLst/>
            <a:rect l="textAreaLeft" t="textAreaTop" r="textAreaRight" b="textAreaBottom"/>
            <a:pathLst>
              <a:path w="28575" h="16074">
                <a:moveTo>
                  <a:pt x="0" y="0"/>
                </a:moveTo>
                <a:lnTo>
                  <a:pt x="28575" y="16074"/>
                </a:lnTo>
                <a:lnTo>
                  <a:pt x="28046" y="16074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" name=""/>
          <p:cNvSpPr/>
          <p:nvPr/>
        </p:nvSpPr>
        <p:spPr>
          <a:xfrm>
            <a:off x="0" y="1178640"/>
            <a:ext cx="10096200" cy="5679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5679000"/>
              <a:gd name="textAreaBottom" fmla="*/ 5679360 h 5679000"/>
            </a:gdLst>
            <a:ahLst/>
            <a:cxnLst/>
            <a:rect l="textAreaLeft" t="textAreaTop" r="textAreaRight" b="textAreaBottom"/>
            <a:pathLst>
              <a:path w="28046" h="15776">
                <a:moveTo>
                  <a:pt x="0" y="0"/>
                </a:moveTo>
                <a:lnTo>
                  <a:pt x="28046" y="15776"/>
                </a:lnTo>
                <a:lnTo>
                  <a:pt x="27517" y="15776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" name=""/>
          <p:cNvSpPr/>
          <p:nvPr/>
        </p:nvSpPr>
        <p:spPr>
          <a:xfrm>
            <a:off x="0" y="1285560"/>
            <a:ext cx="9905760" cy="557208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5572080"/>
              <a:gd name="textAreaBottom" fmla="*/ 5572440 h 5572080"/>
            </a:gdLst>
            <a:ahLst/>
            <a:cxnLst/>
            <a:rect l="textAreaLeft" t="textAreaTop" r="textAreaRight" b="textAreaBottom"/>
            <a:pathLst>
              <a:path w="27517" h="15479">
                <a:moveTo>
                  <a:pt x="0" y="0"/>
                </a:moveTo>
                <a:lnTo>
                  <a:pt x="27517" y="15479"/>
                </a:lnTo>
                <a:lnTo>
                  <a:pt x="26988" y="15479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" name=""/>
          <p:cNvSpPr/>
          <p:nvPr/>
        </p:nvSpPr>
        <p:spPr>
          <a:xfrm>
            <a:off x="0" y="1392840"/>
            <a:ext cx="9715320" cy="54648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5464800"/>
              <a:gd name="textAreaBottom" fmla="*/ 5465160 h 5464800"/>
            </a:gdLst>
            <a:ahLst/>
            <a:cxnLst/>
            <a:rect l="textAreaLeft" t="textAreaTop" r="textAreaRight" b="textAreaBottom"/>
            <a:pathLst>
              <a:path w="26988" h="15181">
                <a:moveTo>
                  <a:pt x="0" y="0"/>
                </a:moveTo>
                <a:lnTo>
                  <a:pt x="26988" y="15181"/>
                </a:lnTo>
                <a:lnTo>
                  <a:pt x="26459" y="15181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" name=""/>
          <p:cNvSpPr/>
          <p:nvPr/>
        </p:nvSpPr>
        <p:spPr>
          <a:xfrm>
            <a:off x="0" y="1500120"/>
            <a:ext cx="9524880" cy="535752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5357520"/>
              <a:gd name="textAreaBottom" fmla="*/ 5357880 h 5357520"/>
            </a:gdLst>
            <a:ahLst/>
            <a:cxnLst/>
            <a:rect l="textAreaLeft" t="textAreaTop" r="textAreaRight" b="textAreaBottom"/>
            <a:pathLst>
              <a:path w="26459" h="14883">
                <a:moveTo>
                  <a:pt x="0" y="0"/>
                </a:moveTo>
                <a:lnTo>
                  <a:pt x="26459" y="14883"/>
                </a:lnTo>
                <a:lnTo>
                  <a:pt x="25930" y="14883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" name=""/>
          <p:cNvSpPr/>
          <p:nvPr/>
        </p:nvSpPr>
        <p:spPr>
          <a:xfrm>
            <a:off x="0" y="1607040"/>
            <a:ext cx="9334440" cy="52506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5250600"/>
              <a:gd name="textAreaBottom" fmla="*/ 5250960 h 5250600"/>
            </a:gdLst>
            <a:ahLst/>
            <a:cxnLst/>
            <a:rect l="textAreaLeft" t="textAreaTop" r="textAreaRight" b="textAreaBottom"/>
            <a:pathLst>
              <a:path w="25930" h="14586">
                <a:moveTo>
                  <a:pt x="0" y="0"/>
                </a:moveTo>
                <a:lnTo>
                  <a:pt x="25930" y="14586"/>
                </a:lnTo>
                <a:lnTo>
                  <a:pt x="25400" y="14586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" name=""/>
          <p:cNvSpPr/>
          <p:nvPr/>
        </p:nvSpPr>
        <p:spPr>
          <a:xfrm>
            <a:off x="0" y="1714320"/>
            <a:ext cx="9143640" cy="514332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5143320"/>
              <a:gd name="textAreaBottom" fmla="*/ 5143680 h 5143320"/>
            </a:gdLst>
            <a:ahLst/>
            <a:cxnLst/>
            <a:rect l="textAreaLeft" t="textAreaTop" r="textAreaRight" b="textAreaBottom"/>
            <a:pathLst>
              <a:path w="25400" h="14288">
                <a:moveTo>
                  <a:pt x="0" y="0"/>
                </a:moveTo>
                <a:lnTo>
                  <a:pt x="25400" y="14288"/>
                </a:lnTo>
                <a:lnTo>
                  <a:pt x="24871" y="14288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" name=""/>
          <p:cNvSpPr/>
          <p:nvPr/>
        </p:nvSpPr>
        <p:spPr>
          <a:xfrm>
            <a:off x="0" y="1821600"/>
            <a:ext cx="8953200" cy="503604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5036040"/>
              <a:gd name="textAreaBottom" fmla="*/ 5036400 h 5036040"/>
            </a:gdLst>
            <a:ahLst/>
            <a:cxnLst/>
            <a:rect l="textAreaLeft" t="textAreaTop" r="textAreaRight" b="textAreaBottom"/>
            <a:pathLst>
              <a:path w="24871" h="13990">
                <a:moveTo>
                  <a:pt x="0" y="0"/>
                </a:moveTo>
                <a:lnTo>
                  <a:pt x="24871" y="13990"/>
                </a:lnTo>
                <a:lnTo>
                  <a:pt x="24342" y="13990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" name=""/>
          <p:cNvSpPr/>
          <p:nvPr/>
        </p:nvSpPr>
        <p:spPr>
          <a:xfrm>
            <a:off x="0" y="1928520"/>
            <a:ext cx="8762760" cy="492912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4929120"/>
              <a:gd name="textAreaBottom" fmla="*/ 4929480 h 4929120"/>
            </a:gdLst>
            <a:ahLst/>
            <a:cxnLst/>
            <a:rect l="textAreaLeft" t="textAreaTop" r="textAreaRight" b="textAreaBottom"/>
            <a:pathLst>
              <a:path w="24342" h="13693">
                <a:moveTo>
                  <a:pt x="0" y="0"/>
                </a:moveTo>
                <a:lnTo>
                  <a:pt x="24342" y="13693"/>
                </a:lnTo>
                <a:lnTo>
                  <a:pt x="23813" y="13693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" name=""/>
          <p:cNvSpPr/>
          <p:nvPr/>
        </p:nvSpPr>
        <p:spPr>
          <a:xfrm>
            <a:off x="0" y="2035800"/>
            <a:ext cx="8572320" cy="482184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4821840"/>
              <a:gd name="textAreaBottom" fmla="*/ 4822200 h 4821840"/>
            </a:gdLst>
            <a:ahLst/>
            <a:cxnLst/>
            <a:rect l="textAreaLeft" t="textAreaTop" r="textAreaRight" b="textAreaBottom"/>
            <a:pathLst>
              <a:path w="23813" h="13395">
                <a:moveTo>
                  <a:pt x="0" y="0"/>
                </a:moveTo>
                <a:lnTo>
                  <a:pt x="23813" y="13395"/>
                </a:lnTo>
                <a:lnTo>
                  <a:pt x="23284" y="13395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" name=""/>
          <p:cNvSpPr/>
          <p:nvPr/>
        </p:nvSpPr>
        <p:spPr>
          <a:xfrm>
            <a:off x="0" y="2143080"/>
            <a:ext cx="8381880" cy="471456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4714560"/>
              <a:gd name="textAreaBottom" fmla="*/ 4714920 h 4714560"/>
            </a:gdLst>
            <a:ahLst/>
            <a:cxnLst/>
            <a:rect l="textAreaLeft" t="textAreaTop" r="textAreaRight" b="textAreaBottom"/>
            <a:pathLst>
              <a:path w="23284" h="13097">
                <a:moveTo>
                  <a:pt x="0" y="0"/>
                </a:moveTo>
                <a:lnTo>
                  <a:pt x="23284" y="13097"/>
                </a:lnTo>
                <a:lnTo>
                  <a:pt x="22755" y="13097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" name=""/>
          <p:cNvSpPr/>
          <p:nvPr/>
        </p:nvSpPr>
        <p:spPr>
          <a:xfrm>
            <a:off x="0" y="2250000"/>
            <a:ext cx="8191440" cy="460764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4607640"/>
              <a:gd name="textAreaBottom" fmla="*/ 4608000 h 4607640"/>
            </a:gdLst>
            <a:ahLst/>
            <a:cxnLst/>
            <a:rect l="textAreaLeft" t="textAreaTop" r="textAreaRight" b="textAreaBottom"/>
            <a:pathLst>
              <a:path w="22755" h="12800">
                <a:moveTo>
                  <a:pt x="0" y="0"/>
                </a:moveTo>
                <a:lnTo>
                  <a:pt x="22755" y="12800"/>
                </a:lnTo>
                <a:lnTo>
                  <a:pt x="22225" y="12800"/>
                </a:lnTo>
                <a:lnTo>
                  <a:pt x="0" y="299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" name=""/>
          <p:cNvSpPr/>
          <p:nvPr/>
        </p:nvSpPr>
        <p:spPr>
          <a:xfrm>
            <a:off x="0" y="2357280"/>
            <a:ext cx="8000640" cy="450036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4500360"/>
              <a:gd name="textAreaBottom" fmla="*/ 4500720 h 4500360"/>
            </a:gdLst>
            <a:ahLst/>
            <a:cxnLst/>
            <a:rect l="textAreaLeft" t="textAreaTop" r="textAreaRight" b="textAreaBottom"/>
            <a:pathLst>
              <a:path w="22225" h="12502">
                <a:moveTo>
                  <a:pt x="0" y="0"/>
                </a:moveTo>
                <a:lnTo>
                  <a:pt x="22225" y="12502"/>
                </a:lnTo>
                <a:lnTo>
                  <a:pt x="21696" y="12502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" name=""/>
          <p:cNvSpPr/>
          <p:nvPr/>
        </p:nvSpPr>
        <p:spPr>
          <a:xfrm>
            <a:off x="0" y="2464560"/>
            <a:ext cx="7810200" cy="439308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4393080"/>
              <a:gd name="textAreaBottom" fmla="*/ 4393440 h 4393080"/>
            </a:gdLst>
            <a:ahLst/>
            <a:cxnLst/>
            <a:rect l="textAreaLeft" t="textAreaTop" r="textAreaRight" b="textAreaBottom"/>
            <a:pathLst>
              <a:path w="21696" h="12204">
                <a:moveTo>
                  <a:pt x="0" y="0"/>
                </a:moveTo>
                <a:lnTo>
                  <a:pt x="21696" y="12204"/>
                </a:lnTo>
                <a:lnTo>
                  <a:pt x="21167" y="12204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3" name=""/>
          <p:cNvSpPr/>
          <p:nvPr/>
        </p:nvSpPr>
        <p:spPr>
          <a:xfrm>
            <a:off x="0" y="2571480"/>
            <a:ext cx="7619760" cy="428616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4286160"/>
              <a:gd name="textAreaBottom" fmla="*/ 4286520 h 4286160"/>
            </a:gdLst>
            <a:ahLst/>
            <a:cxnLst/>
            <a:rect l="textAreaLeft" t="textAreaTop" r="textAreaRight" b="textAreaBottom"/>
            <a:pathLst>
              <a:path w="21167" h="11907">
                <a:moveTo>
                  <a:pt x="0" y="0"/>
                </a:moveTo>
                <a:lnTo>
                  <a:pt x="21167" y="11907"/>
                </a:lnTo>
                <a:lnTo>
                  <a:pt x="20638" y="11907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4" name=""/>
          <p:cNvSpPr/>
          <p:nvPr/>
        </p:nvSpPr>
        <p:spPr>
          <a:xfrm>
            <a:off x="0" y="2678760"/>
            <a:ext cx="7429320" cy="417888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4178880"/>
              <a:gd name="textAreaBottom" fmla="*/ 4179240 h 4178880"/>
            </a:gdLst>
            <a:ahLst/>
            <a:cxnLst/>
            <a:rect l="textAreaLeft" t="textAreaTop" r="textAreaRight" b="textAreaBottom"/>
            <a:pathLst>
              <a:path w="20638" h="11609">
                <a:moveTo>
                  <a:pt x="0" y="0"/>
                </a:moveTo>
                <a:lnTo>
                  <a:pt x="20638" y="11609"/>
                </a:lnTo>
                <a:lnTo>
                  <a:pt x="20109" y="11609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5" name=""/>
          <p:cNvSpPr/>
          <p:nvPr/>
        </p:nvSpPr>
        <p:spPr>
          <a:xfrm>
            <a:off x="0" y="2786040"/>
            <a:ext cx="7238880" cy="40716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4071600"/>
              <a:gd name="textAreaBottom" fmla="*/ 4071960 h 4071600"/>
            </a:gdLst>
            <a:ahLst/>
            <a:cxnLst/>
            <a:rect l="textAreaLeft" t="textAreaTop" r="textAreaRight" b="textAreaBottom"/>
            <a:pathLst>
              <a:path w="20109" h="11311">
                <a:moveTo>
                  <a:pt x="0" y="0"/>
                </a:moveTo>
                <a:lnTo>
                  <a:pt x="20109" y="11311"/>
                </a:lnTo>
                <a:lnTo>
                  <a:pt x="19580" y="11311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6" name=""/>
          <p:cNvSpPr/>
          <p:nvPr/>
        </p:nvSpPr>
        <p:spPr>
          <a:xfrm>
            <a:off x="0" y="2892960"/>
            <a:ext cx="7048440" cy="396468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3964680"/>
              <a:gd name="textAreaBottom" fmla="*/ 3965040 h 3964680"/>
            </a:gdLst>
            <a:ahLst/>
            <a:cxnLst/>
            <a:rect l="textAreaLeft" t="textAreaTop" r="textAreaRight" b="textAreaBottom"/>
            <a:pathLst>
              <a:path w="19580" h="11014">
                <a:moveTo>
                  <a:pt x="0" y="0"/>
                </a:moveTo>
                <a:lnTo>
                  <a:pt x="19580" y="11014"/>
                </a:lnTo>
                <a:lnTo>
                  <a:pt x="19050" y="11014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7" name=""/>
          <p:cNvSpPr/>
          <p:nvPr/>
        </p:nvSpPr>
        <p:spPr>
          <a:xfrm>
            <a:off x="0" y="3000240"/>
            <a:ext cx="6857640" cy="38574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3857400"/>
              <a:gd name="textAreaBottom" fmla="*/ 3857760 h 3857400"/>
            </a:gdLst>
            <a:ahLst/>
            <a:cxnLst/>
            <a:rect l="textAreaLeft" t="textAreaTop" r="textAreaRight" b="textAreaBottom"/>
            <a:pathLst>
              <a:path w="19050" h="10716">
                <a:moveTo>
                  <a:pt x="0" y="0"/>
                </a:moveTo>
                <a:lnTo>
                  <a:pt x="19050" y="10716"/>
                </a:lnTo>
                <a:lnTo>
                  <a:pt x="18521" y="10716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8" name=""/>
          <p:cNvSpPr/>
          <p:nvPr/>
        </p:nvSpPr>
        <p:spPr>
          <a:xfrm>
            <a:off x="0" y="3107520"/>
            <a:ext cx="6667200" cy="375012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3750120"/>
              <a:gd name="textAreaBottom" fmla="*/ 3750480 h 3750120"/>
            </a:gdLst>
            <a:ahLst/>
            <a:cxnLst/>
            <a:rect l="textAreaLeft" t="textAreaTop" r="textAreaRight" b="textAreaBottom"/>
            <a:pathLst>
              <a:path w="18521" h="10418">
                <a:moveTo>
                  <a:pt x="0" y="0"/>
                </a:moveTo>
                <a:lnTo>
                  <a:pt x="18521" y="10418"/>
                </a:lnTo>
                <a:lnTo>
                  <a:pt x="17992" y="10418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9" name=""/>
          <p:cNvSpPr/>
          <p:nvPr/>
        </p:nvSpPr>
        <p:spPr>
          <a:xfrm>
            <a:off x="0" y="3214440"/>
            <a:ext cx="6476760" cy="36432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3643200"/>
              <a:gd name="textAreaBottom" fmla="*/ 3643560 h 3643200"/>
            </a:gdLst>
            <a:ahLst/>
            <a:cxnLst/>
            <a:rect l="textAreaLeft" t="textAreaTop" r="textAreaRight" b="textAreaBottom"/>
            <a:pathLst>
              <a:path w="17992" h="10121">
                <a:moveTo>
                  <a:pt x="0" y="0"/>
                </a:moveTo>
                <a:lnTo>
                  <a:pt x="17992" y="10121"/>
                </a:lnTo>
                <a:lnTo>
                  <a:pt x="17463" y="10121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0" name=""/>
          <p:cNvSpPr/>
          <p:nvPr/>
        </p:nvSpPr>
        <p:spPr>
          <a:xfrm>
            <a:off x="0" y="3321720"/>
            <a:ext cx="6286320" cy="353592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3535920"/>
              <a:gd name="textAreaBottom" fmla="*/ 3536280 h 3535920"/>
            </a:gdLst>
            <a:ahLst/>
            <a:cxnLst/>
            <a:rect l="textAreaLeft" t="textAreaTop" r="textAreaRight" b="textAreaBottom"/>
            <a:pathLst>
              <a:path w="17463" h="9823">
                <a:moveTo>
                  <a:pt x="0" y="0"/>
                </a:moveTo>
                <a:lnTo>
                  <a:pt x="17463" y="9823"/>
                </a:lnTo>
                <a:lnTo>
                  <a:pt x="16934" y="9823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1" name=""/>
          <p:cNvSpPr/>
          <p:nvPr/>
        </p:nvSpPr>
        <p:spPr>
          <a:xfrm>
            <a:off x="0" y="3428640"/>
            <a:ext cx="6095880" cy="3429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3429000"/>
              <a:gd name="textAreaBottom" fmla="*/ 3429360 h 3429000"/>
            </a:gdLst>
            <a:ahLst/>
            <a:cxnLst/>
            <a:rect l="textAreaLeft" t="textAreaTop" r="textAreaRight" b="textAreaBottom"/>
            <a:pathLst>
              <a:path w="16934" h="9526">
                <a:moveTo>
                  <a:pt x="0" y="0"/>
                </a:moveTo>
                <a:lnTo>
                  <a:pt x="16934" y="9526"/>
                </a:lnTo>
                <a:lnTo>
                  <a:pt x="16405" y="9526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2" name=""/>
          <p:cNvSpPr/>
          <p:nvPr/>
        </p:nvSpPr>
        <p:spPr>
          <a:xfrm>
            <a:off x="0" y="3535920"/>
            <a:ext cx="5905440" cy="3321720"/>
          </a:xfrm>
          <a:custGeom>
            <a:avLst/>
            <a:gdLst>
              <a:gd name="textAreaLeft" fmla="*/ 0 w 5905440"/>
              <a:gd name="textAreaRight" fmla="*/ 5905800 w 5905440"/>
              <a:gd name="textAreaTop" fmla="*/ 0 h 3321720"/>
              <a:gd name="textAreaBottom" fmla="*/ 3322080 h 3321720"/>
            </a:gdLst>
            <a:ahLst/>
            <a:cxnLst/>
            <a:rect l="textAreaLeft" t="textAreaTop" r="textAreaRight" b="textAreaBottom"/>
            <a:pathLst>
              <a:path w="16405" h="9228">
                <a:moveTo>
                  <a:pt x="0" y="0"/>
                </a:moveTo>
                <a:lnTo>
                  <a:pt x="16405" y="9228"/>
                </a:lnTo>
                <a:lnTo>
                  <a:pt x="15875" y="9228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3" name=""/>
          <p:cNvSpPr/>
          <p:nvPr/>
        </p:nvSpPr>
        <p:spPr>
          <a:xfrm>
            <a:off x="0" y="3643200"/>
            <a:ext cx="5714640" cy="321444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3214440"/>
              <a:gd name="textAreaBottom" fmla="*/ 3214800 h 3214440"/>
            </a:gdLst>
            <a:ahLst/>
            <a:cxnLst/>
            <a:rect l="textAreaLeft" t="textAreaTop" r="textAreaRight" b="textAreaBottom"/>
            <a:pathLst>
              <a:path w="15875" h="8930">
                <a:moveTo>
                  <a:pt x="0" y="0"/>
                </a:moveTo>
                <a:lnTo>
                  <a:pt x="15875" y="8930"/>
                </a:lnTo>
                <a:lnTo>
                  <a:pt x="15346" y="8930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4" name=""/>
          <p:cNvSpPr/>
          <p:nvPr/>
        </p:nvSpPr>
        <p:spPr>
          <a:xfrm>
            <a:off x="0" y="3750120"/>
            <a:ext cx="5524200" cy="310752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3107520"/>
              <a:gd name="textAreaBottom" fmla="*/ 3107880 h 3107520"/>
            </a:gdLst>
            <a:ahLst/>
            <a:cxnLst/>
            <a:rect l="textAreaLeft" t="textAreaTop" r="textAreaRight" b="textAreaBottom"/>
            <a:pathLst>
              <a:path w="15346" h="8633">
                <a:moveTo>
                  <a:pt x="0" y="0"/>
                </a:moveTo>
                <a:lnTo>
                  <a:pt x="15346" y="8633"/>
                </a:lnTo>
                <a:lnTo>
                  <a:pt x="14817" y="8633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5" name=""/>
          <p:cNvSpPr/>
          <p:nvPr/>
        </p:nvSpPr>
        <p:spPr>
          <a:xfrm>
            <a:off x="0" y="3857400"/>
            <a:ext cx="5333760" cy="300024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3000240"/>
              <a:gd name="textAreaBottom" fmla="*/ 3000600 h 3000240"/>
            </a:gdLst>
            <a:ahLst/>
            <a:cxnLst/>
            <a:rect l="textAreaLeft" t="textAreaTop" r="textAreaRight" b="textAreaBottom"/>
            <a:pathLst>
              <a:path w="14817" h="8335">
                <a:moveTo>
                  <a:pt x="0" y="0"/>
                </a:moveTo>
                <a:lnTo>
                  <a:pt x="14817" y="8335"/>
                </a:lnTo>
                <a:lnTo>
                  <a:pt x="14288" y="8335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6" name=""/>
          <p:cNvSpPr/>
          <p:nvPr/>
        </p:nvSpPr>
        <p:spPr>
          <a:xfrm>
            <a:off x="0" y="3964680"/>
            <a:ext cx="5143320" cy="289296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2892960"/>
              <a:gd name="textAreaBottom" fmla="*/ 2893320 h 2892960"/>
            </a:gdLst>
            <a:ahLst/>
            <a:cxnLst/>
            <a:rect l="textAreaLeft" t="textAreaTop" r="textAreaRight" b="textAreaBottom"/>
            <a:pathLst>
              <a:path w="14288" h="8037">
                <a:moveTo>
                  <a:pt x="0" y="0"/>
                </a:moveTo>
                <a:lnTo>
                  <a:pt x="14288" y="8037"/>
                </a:lnTo>
                <a:lnTo>
                  <a:pt x="13759" y="8037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" name=""/>
          <p:cNvSpPr/>
          <p:nvPr/>
        </p:nvSpPr>
        <p:spPr>
          <a:xfrm>
            <a:off x="0" y="4071600"/>
            <a:ext cx="4952880" cy="278604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2786040"/>
              <a:gd name="textAreaBottom" fmla="*/ 2786400 h 2786040"/>
            </a:gdLst>
            <a:ahLst/>
            <a:cxnLst/>
            <a:rect l="textAreaLeft" t="textAreaTop" r="textAreaRight" b="textAreaBottom"/>
            <a:pathLst>
              <a:path w="13759" h="7740">
                <a:moveTo>
                  <a:pt x="0" y="0"/>
                </a:moveTo>
                <a:lnTo>
                  <a:pt x="13759" y="7740"/>
                </a:lnTo>
                <a:lnTo>
                  <a:pt x="13230" y="7740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" name=""/>
          <p:cNvSpPr/>
          <p:nvPr/>
        </p:nvSpPr>
        <p:spPr>
          <a:xfrm>
            <a:off x="0" y="4178880"/>
            <a:ext cx="4762440" cy="2678760"/>
          </a:xfrm>
          <a:custGeom>
            <a:avLst/>
            <a:gdLst>
              <a:gd name="textAreaLeft" fmla="*/ 0 w 4762440"/>
              <a:gd name="textAreaRight" fmla="*/ 4762800 w 4762440"/>
              <a:gd name="textAreaTop" fmla="*/ 0 h 2678760"/>
              <a:gd name="textAreaBottom" fmla="*/ 2679120 h 2678760"/>
            </a:gdLst>
            <a:ahLst/>
            <a:cxnLst/>
            <a:rect l="textAreaLeft" t="textAreaTop" r="textAreaRight" b="textAreaBottom"/>
            <a:pathLst>
              <a:path w="13230" h="7442">
                <a:moveTo>
                  <a:pt x="0" y="0"/>
                </a:moveTo>
                <a:lnTo>
                  <a:pt x="13230" y="7442"/>
                </a:lnTo>
                <a:lnTo>
                  <a:pt x="12700" y="7442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" name=""/>
          <p:cNvSpPr/>
          <p:nvPr/>
        </p:nvSpPr>
        <p:spPr>
          <a:xfrm>
            <a:off x="0" y="4286160"/>
            <a:ext cx="4571640" cy="257148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2571480"/>
              <a:gd name="textAreaBottom" fmla="*/ 2571840 h 2571480"/>
            </a:gdLst>
            <a:ahLst/>
            <a:cxnLst/>
            <a:rect l="textAreaLeft" t="textAreaTop" r="textAreaRight" b="textAreaBottom"/>
            <a:pathLst>
              <a:path w="12700" h="7144">
                <a:moveTo>
                  <a:pt x="0" y="0"/>
                </a:moveTo>
                <a:lnTo>
                  <a:pt x="12700" y="7144"/>
                </a:lnTo>
                <a:lnTo>
                  <a:pt x="12171" y="7144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0" name=""/>
          <p:cNvSpPr/>
          <p:nvPr/>
        </p:nvSpPr>
        <p:spPr>
          <a:xfrm>
            <a:off x="0" y="4393080"/>
            <a:ext cx="4381200" cy="246456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2464560"/>
              <a:gd name="textAreaBottom" fmla="*/ 2464920 h 2464560"/>
            </a:gdLst>
            <a:ahLst/>
            <a:cxnLst/>
            <a:rect l="textAreaLeft" t="textAreaTop" r="textAreaRight" b="textAreaBottom"/>
            <a:pathLst>
              <a:path w="12171" h="6847">
                <a:moveTo>
                  <a:pt x="0" y="0"/>
                </a:moveTo>
                <a:lnTo>
                  <a:pt x="12171" y="6847"/>
                </a:lnTo>
                <a:lnTo>
                  <a:pt x="11642" y="6847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" name=""/>
          <p:cNvSpPr/>
          <p:nvPr/>
        </p:nvSpPr>
        <p:spPr>
          <a:xfrm>
            <a:off x="0" y="4500360"/>
            <a:ext cx="4190760" cy="235728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2357280"/>
              <a:gd name="textAreaBottom" fmla="*/ 2357640 h 2357280"/>
            </a:gdLst>
            <a:ahLst/>
            <a:cxnLst/>
            <a:rect l="textAreaLeft" t="textAreaTop" r="textAreaRight" b="textAreaBottom"/>
            <a:pathLst>
              <a:path w="11642" h="6549">
                <a:moveTo>
                  <a:pt x="0" y="0"/>
                </a:moveTo>
                <a:lnTo>
                  <a:pt x="11642" y="6549"/>
                </a:lnTo>
                <a:lnTo>
                  <a:pt x="11113" y="6549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" name=""/>
          <p:cNvSpPr/>
          <p:nvPr/>
        </p:nvSpPr>
        <p:spPr>
          <a:xfrm>
            <a:off x="0" y="4607640"/>
            <a:ext cx="4000320" cy="2250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2250000"/>
              <a:gd name="textAreaBottom" fmla="*/ 2250360 h 2250000"/>
            </a:gdLst>
            <a:ahLst/>
            <a:cxnLst/>
            <a:rect l="textAreaLeft" t="textAreaTop" r="textAreaRight" b="textAreaBottom"/>
            <a:pathLst>
              <a:path w="11113" h="6251">
                <a:moveTo>
                  <a:pt x="0" y="0"/>
                </a:moveTo>
                <a:lnTo>
                  <a:pt x="11113" y="6251"/>
                </a:lnTo>
                <a:lnTo>
                  <a:pt x="10584" y="6251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" name=""/>
          <p:cNvSpPr/>
          <p:nvPr/>
        </p:nvSpPr>
        <p:spPr>
          <a:xfrm>
            <a:off x="0" y="4714560"/>
            <a:ext cx="3809880" cy="214308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2143080"/>
              <a:gd name="textAreaBottom" fmla="*/ 2143440 h 2143080"/>
            </a:gdLst>
            <a:ahLst/>
            <a:cxnLst/>
            <a:rect l="textAreaLeft" t="textAreaTop" r="textAreaRight" b="textAreaBottom"/>
            <a:pathLst>
              <a:path w="10584" h="5954">
                <a:moveTo>
                  <a:pt x="0" y="0"/>
                </a:moveTo>
                <a:lnTo>
                  <a:pt x="10584" y="5954"/>
                </a:lnTo>
                <a:lnTo>
                  <a:pt x="10055" y="5954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" name=""/>
          <p:cNvSpPr/>
          <p:nvPr/>
        </p:nvSpPr>
        <p:spPr>
          <a:xfrm>
            <a:off x="0" y="4821840"/>
            <a:ext cx="3619440" cy="2035800"/>
          </a:xfrm>
          <a:custGeom>
            <a:avLst/>
            <a:gdLst>
              <a:gd name="textAreaLeft" fmla="*/ 0 w 3619440"/>
              <a:gd name="textAreaRight" fmla="*/ 3619800 w 3619440"/>
              <a:gd name="textAreaTop" fmla="*/ 0 h 2035800"/>
              <a:gd name="textAreaBottom" fmla="*/ 2036160 h 2035800"/>
            </a:gdLst>
            <a:ahLst/>
            <a:cxnLst/>
            <a:rect l="textAreaLeft" t="textAreaTop" r="textAreaRight" b="textAreaBottom"/>
            <a:pathLst>
              <a:path w="10055" h="5656">
                <a:moveTo>
                  <a:pt x="0" y="0"/>
                </a:moveTo>
                <a:lnTo>
                  <a:pt x="10055" y="5656"/>
                </a:lnTo>
                <a:lnTo>
                  <a:pt x="9525" y="5656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5" name=""/>
          <p:cNvSpPr/>
          <p:nvPr/>
        </p:nvSpPr>
        <p:spPr>
          <a:xfrm>
            <a:off x="0" y="4929120"/>
            <a:ext cx="3428640" cy="192852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1928520"/>
              <a:gd name="textAreaBottom" fmla="*/ 1928880 h 1928520"/>
            </a:gdLst>
            <a:ahLst/>
            <a:cxnLst/>
            <a:rect l="textAreaLeft" t="textAreaTop" r="textAreaRight" b="textAreaBottom"/>
            <a:pathLst>
              <a:path w="9525" h="5358">
                <a:moveTo>
                  <a:pt x="0" y="0"/>
                </a:moveTo>
                <a:lnTo>
                  <a:pt x="9525" y="5358"/>
                </a:lnTo>
                <a:lnTo>
                  <a:pt x="8996" y="5358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6" name=""/>
          <p:cNvSpPr/>
          <p:nvPr/>
        </p:nvSpPr>
        <p:spPr>
          <a:xfrm>
            <a:off x="0" y="5036040"/>
            <a:ext cx="3238200" cy="18216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1821600"/>
              <a:gd name="textAreaBottom" fmla="*/ 1821960 h 1821600"/>
            </a:gdLst>
            <a:ahLst/>
            <a:cxnLst/>
            <a:rect l="textAreaLeft" t="textAreaTop" r="textAreaRight" b="textAreaBottom"/>
            <a:pathLst>
              <a:path w="8996" h="5061">
                <a:moveTo>
                  <a:pt x="0" y="0"/>
                </a:moveTo>
                <a:lnTo>
                  <a:pt x="8996" y="5061"/>
                </a:lnTo>
                <a:lnTo>
                  <a:pt x="8467" y="5061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7" name=""/>
          <p:cNvSpPr/>
          <p:nvPr/>
        </p:nvSpPr>
        <p:spPr>
          <a:xfrm>
            <a:off x="0" y="5143320"/>
            <a:ext cx="3047760" cy="171432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1714320"/>
              <a:gd name="textAreaBottom" fmla="*/ 1714680 h 1714320"/>
            </a:gdLst>
            <a:ahLst/>
            <a:cxnLst/>
            <a:rect l="textAreaLeft" t="textAreaTop" r="textAreaRight" b="textAreaBottom"/>
            <a:pathLst>
              <a:path w="8467" h="4763">
                <a:moveTo>
                  <a:pt x="0" y="0"/>
                </a:moveTo>
                <a:lnTo>
                  <a:pt x="8467" y="4763"/>
                </a:lnTo>
                <a:lnTo>
                  <a:pt x="7938" y="4763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8" name=""/>
          <p:cNvSpPr/>
          <p:nvPr/>
        </p:nvSpPr>
        <p:spPr>
          <a:xfrm>
            <a:off x="0" y="5250600"/>
            <a:ext cx="2857320" cy="160704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1607040"/>
              <a:gd name="textAreaBottom" fmla="*/ 1607400 h 1607040"/>
            </a:gdLst>
            <a:ahLst/>
            <a:cxnLst/>
            <a:rect l="textAreaLeft" t="textAreaTop" r="textAreaRight" b="textAreaBottom"/>
            <a:pathLst>
              <a:path w="7938" h="4465">
                <a:moveTo>
                  <a:pt x="0" y="0"/>
                </a:moveTo>
                <a:lnTo>
                  <a:pt x="7938" y="4465"/>
                </a:lnTo>
                <a:lnTo>
                  <a:pt x="7409" y="4465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9" name=""/>
          <p:cNvSpPr/>
          <p:nvPr/>
        </p:nvSpPr>
        <p:spPr>
          <a:xfrm>
            <a:off x="0" y="5357520"/>
            <a:ext cx="2666880" cy="150012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1500120"/>
              <a:gd name="textAreaBottom" fmla="*/ 1500480 h 1500120"/>
            </a:gdLst>
            <a:ahLst/>
            <a:cxnLst/>
            <a:rect l="textAreaLeft" t="textAreaTop" r="textAreaRight" b="textAreaBottom"/>
            <a:pathLst>
              <a:path w="7409" h="4168">
                <a:moveTo>
                  <a:pt x="0" y="0"/>
                </a:moveTo>
                <a:lnTo>
                  <a:pt x="7409" y="4168"/>
                </a:lnTo>
                <a:lnTo>
                  <a:pt x="6880" y="4168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0" name=""/>
          <p:cNvSpPr/>
          <p:nvPr/>
        </p:nvSpPr>
        <p:spPr>
          <a:xfrm>
            <a:off x="0" y="5464800"/>
            <a:ext cx="2476440" cy="139284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1392840"/>
              <a:gd name="textAreaBottom" fmla="*/ 1393200 h 1392840"/>
            </a:gdLst>
            <a:ahLst/>
            <a:cxnLst/>
            <a:rect l="textAreaLeft" t="textAreaTop" r="textAreaRight" b="textAreaBottom"/>
            <a:pathLst>
              <a:path w="6880" h="3870">
                <a:moveTo>
                  <a:pt x="0" y="0"/>
                </a:moveTo>
                <a:lnTo>
                  <a:pt x="6880" y="3870"/>
                </a:lnTo>
                <a:lnTo>
                  <a:pt x="6350" y="3870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1" name=""/>
          <p:cNvSpPr/>
          <p:nvPr/>
        </p:nvSpPr>
        <p:spPr>
          <a:xfrm>
            <a:off x="0" y="5572080"/>
            <a:ext cx="2285640" cy="128556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1285560"/>
              <a:gd name="textAreaBottom" fmla="*/ 1285920 h 1285560"/>
            </a:gdLst>
            <a:ahLst/>
            <a:cxnLst/>
            <a:rect l="textAreaLeft" t="textAreaTop" r="textAreaRight" b="textAreaBottom"/>
            <a:pathLst>
              <a:path w="6350" h="3572">
                <a:moveTo>
                  <a:pt x="0" y="0"/>
                </a:moveTo>
                <a:lnTo>
                  <a:pt x="6350" y="3572"/>
                </a:lnTo>
                <a:lnTo>
                  <a:pt x="5821" y="3572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2" name=""/>
          <p:cNvSpPr/>
          <p:nvPr/>
        </p:nvSpPr>
        <p:spPr>
          <a:xfrm>
            <a:off x="0" y="5679000"/>
            <a:ext cx="2095200" cy="117864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178640"/>
              <a:gd name="textAreaBottom" fmla="*/ 1179000 h 1178640"/>
            </a:gdLst>
            <a:ahLst/>
            <a:cxnLst/>
            <a:rect l="textAreaLeft" t="textAreaTop" r="textAreaRight" b="textAreaBottom"/>
            <a:pathLst>
              <a:path w="5821" h="3275">
                <a:moveTo>
                  <a:pt x="0" y="0"/>
                </a:moveTo>
                <a:lnTo>
                  <a:pt x="5821" y="3275"/>
                </a:lnTo>
                <a:lnTo>
                  <a:pt x="5292" y="3275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3" name=""/>
          <p:cNvSpPr/>
          <p:nvPr/>
        </p:nvSpPr>
        <p:spPr>
          <a:xfrm>
            <a:off x="0" y="5786280"/>
            <a:ext cx="1904760" cy="107136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071360"/>
              <a:gd name="textAreaBottom" fmla="*/ 1071720 h 1071360"/>
            </a:gdLst>
            <a:ahLst/>
            <a:cxnLst/>
            <a:rect l="textAreaLeft" t="textAreaTop" r="textAreaRight" b="textAreaBottom"/>
            <a:pathLst>
              <a:path w="5292" h="2977">
                <a:moveTo>
                  <a:pt x="0" y="0"/>
                </a:moveTo>
                <a:lnTo>
                  <a:pt x="5292" y="2977"/>
                </a:lnTo>
                <a:lnTo>
                  <a:pt x="4763" y="2977"/>
                </a:lnTo>
                <a:lnTo>
                  <a:pt x="0" y="299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4" name=""/>
          <p:cNvSpPr/>
          <p:nvPr/>
        </p:nvSpPr>
        <p:spPr>
          <a:xfrm>
            <a:off x="0" y="5893560"/>
            <a:ext cx="1714320" cy="96408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964080"/>
              <a:gd name="textAreaBottom" fmla="*/ 964440 h 964080"/>
            </a:gdLst>
            <a:ahLst/>
            <a:cxnLst/>
            <a:rect l="textAreaLeft" t="textAreaTop" r="textAreaRight" b="textAreaBottom"/>
            <a:pathLst>
              <a:path w="4763" h="2679">
                <a:moveTo>
                  <a:pt x="0" y="0"/>
                </a:moveTo>
                <a:lnTo>
                  <a:pt x="4763" y="2679"/>
                </a:lnTo>
                <a:lnTo>
                  <a:pt x="4234" y="2679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5" name=""/>
          <p:cNvSpPr/>
          <p:nvPr/>
        </p:nvSpPr>
        <p:spPr>
          <a:xfrm>
            <a:off x="0" y="6000480"/>
            <a:ext cx="1523880" cy="85716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857160"/>
              <a:gd name="textAreaBottom" fmla="*/ 857520 h 857160"/>
            </a:gdLst>
            <a:ahLst/>
            <a:cxnLst/>
            <a:rect l="textAreaLeft" t="textAreaTop" r="textAreaRight" b="textAreaBottom"/>
            <a:pathLst>
              <a:path w="4234" h="2382">
                <a:moveTo>
                  <a:pt x="0" y="0"/>
                </a:moveTo>
                <a:lnTo>
                  <a:pt x="4234" y="2382"/>
                </a:lnTo>
                <a:lnTo>
                  <a:pt x="3705" y="2382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6" name=""/>
          <p:cNvSpPr/>
          <p:nvPr/>
        </p:nvSpPr>
        <p:spPr>
          <a:xfrm>
            <a:off x="0" y="6107760"/>
            <a:ext cx="1333440" cy="74988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749880"/>
              <a:gd name="textAreaBottom" fmla="*/ 750240 h 749880"/>
            </a:gdLst>
            <a:ahLst/>
            <a:cxnLst/>
            <a:rect l="textAreaLeft" t="textAreaTop" r="textAreaRight" b="textAreaBottom"/>
            <a:pathLst>
              <a:path w="3705" h="2084">
                <a:moveTo>
                  <a:pt x="0" y="0"/>
                </a:moveTo>
                <a:lnTo>
                  <a:pt x="3705" y="2084"/>
                </a:lnTo>
                <a:lnTo>
                  <a:pt x="3175" y="2084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7" name=""/>
          <p:cNvSpPr/>
          <p:nvPr/>
        </p:nvSpPr>
        <p:spPr>
          <a:xfrm>
            <a:off x="0" y="6215040"/>
            <a:ext cx="1142640" cy="6426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642600"/>
              <a:gd name="textAreaBottom" fmla="*/ 642960 h 642600"/>
            </a:gdLst>
            <a:ahLst/>
            <a:cxnLst/>
            <a:rect l="textAreaLeft" t="textAreaTop" r="textAreaRight" b="textAreaBottom"/>
            <a:pathLst>
              <a:path w="3175" h="1786">
                <a:moveTo>
                  <a:pt x="0" y="0"/>
                </a:moveTo>
                <a:lnTo>
                  <a:pt x="3175" y="1786"/>
                </a:lnTo>
                <a:lnTo>
                  <a:pt x="2646" y="1786"/>
                </a:lnTo>
                <a:lnTo>
                  <a:pt x="0" y="297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8" name=""/>
          <p:cNvSpPr/>
          <p:nvPr/>
        </p:nvSpPr>
        <p:spPr>
          <a:xfrm>
            <a:off x="0" y="6321960"/>
            <a:ext cx="952200" cy="535680"/>
          </a:xfrm>
          <a:custGeom>
            <a:avLst/>
            <a:gdLst>
              <a:gd name="textAreaLeft" fmla="*/ 0 w 952200"/>
              <a:gd name="textAreaRight" fmla="*/ 952560 w 952200"/>
              <a:gd name="textAreaTop" fmla="*/ 0 h 535680"/>
              <a:gd name="textAreaBottom" fmla="*/ 536040 h 535680"/>
            </a:gdLst>
            <a:ahLst/>
            <a:cxnLst/>
            <a:rect l="textAreaLeft" t="textAreaTop" r="textAreaRight" b="textAreaBottom"/>
            <a:pathLst>
              <a:path w="2646" h="1489">
                <a:moveTo>
                  <a:pt x="0" y="0"/>
                </a:moveTo>
                <a:lnTo>
                  <a:pt x="2646" y="1489"/>
                </a:lnTo>
                <a:lnTo>
                  <a:pt x="2117" y="1489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99" name=""/>
          <p:cNvSpPr/>
          <p:nvPr/>
        </p:nvSpPr>
        <p:spPr>
          <a:xfrm>
            <a:off x="0" y="6429240"/>
            <a:ext cx="761760" cy="428400"/>
          </a:xfrm>
          <a:custGeom>
            <a:avLst/>
            <a:gdLst>
              <a:gd name="textAreaLeft" fmla="*/ 0 w 761760"/>
              <a:gd name="textAreaRight" fmla="*/ 762120 w 761760"/>
              <a:gd name="textAreaTop" fmla="*/ 0 h 428400"/>
              <a:gd name="textAreaBottom" fmla="*/ 428760 h 428400"/>
            </a:gdLst>
            <a:ahLst/>
            <a:cxnLst/>
            <a:rect l="textAreaLeft" t="textAreaTop" r="textAreaRight" b="textAreaBottom"/>
            <a:pathLst>
              <a:path w="2117" h="1191">
                <a:moveTo>
                  <a:pt x="0" y="0"/>
                </a:moveTo>
                <a:lnTo>
                  <a:pt x="2117" y="1191"/>
                </a:lnTo>
                <a:lnTo>
                  <a:pt x="1588" y="1191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" name=""/>
          <p:cNvSpPr/>
          <p:nvPr/>
        </p:nvSpPr>
        <p:spPr>
          <a:xfrm>
            <a:off x="0" y="6536520"/>
            <a:ext cx="571320" cy="321120"/>
          </a:xfrm>
          <a:custGeom>
            <a:avLst/>
            <a:gdLst>
              <a:gd name="textAreaLeft" fmla="*/ 0 w 571320"/>
              <a:gd name="textAreaRight" fmla="*/ 571680 w 571320"/>
              <a:gd name="textAreaTop" fmla="*/ 0 h 321120"/>
              <a:gd name="textAreaBottom" fmla="*/ 321480 h 321120"/>
            </a:gdLst>
            <a:ahLst/>
            <a:cxnLst/>
            <a:rect l="textAreaLeft" t="textAreaTop" r="textAreaRight" b="textAreaBottom"/>
            <a:pathLst>
              <a:path w="1588" h="893">
                <a:moveTo>
                  <a:pt x="0" y="0"/>
                </a:moveTo>
                <a:lnTo>
                  <a:pt x="1588" y="893"/>
                </a:lnTo>
                <a:lnTo>
                  <a:pt x="1059" y="893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" name=""/>
          <p:cNvSpPr/>
          <p:nvPr/>
        </p:nvSpPr>
        <p:spPr>
          <a:xfrm>
            <a:off x="0" y="6643440"/>
            <a:ext cx="380880" cy="214200"/>
          </a:xfrm>
          <a:custGeom>
            <a:avLst/>
            <a:gdLst>
              <a:gd name="textAreaLeft" fmla="*/ 0 w 380880"/>
              <a:gd name="textAreaRight" fmla="*/ 381240 w 380880"/>
              <a:gd name="textAreaTop" fmla="*/ 0 h 214200"/>
              <a:gd name="textAreaBottom" fmla="*/ 214560 h 214200"/>
            </a:gdLst>
            <a:ahLst/>
            <a:cxnLst/>
            <a:rect l="textAreaLeft" t="textAreaTop" r="textAreaRight" b="textAreaBottom"/>
            <a:pathLst>
              <a:path w="1059" h="596">
                <a:moveTo>
                  <a:pt x="0" y="0"/>
                </a:moveTo>
                <a:lnTo>
                  <a:pt x="1059" y="596"/>
                </a:lnTo>
                <a:lnTo>
                  <a:pt x="530" y="596"/>
                </a:lnTo>
                <a:lnTo>
                  <a:pt x="0" y="299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" name=""/>
          <p:cNvSpPr/>
          <p:nvPr/>
        </p:nvSpPr>
        <p:spPr>
          <a:xfrm>
            <a:off x="0" y="6750720"/>
            <a:ext cx="190440" cy="106920"/>
          </a:xfrm>
          <a:custGeom>
            <a:avLst/>
            <a:gdLst>
              <a:gd name="textAreaLeft" fmla="*/ 0 w 190440"/>
              <a:gd name="textAreaRight" fmla="*/ 190800 w 190440"/>
              <a:gd name="textAreaTop" fmla="*/ 0 h 106920"/>
              <a:gd name="textAreaBottom" fmla="*/ 107280 h 106920"/>
            </a:gdLst>
            <a:ahLst/>
            <a:cxnLst/>
            <a:rect l="textAreaLeft" t="textAreaTop" r="textAreaRight" b="textAreaBottom"/>
            <a:pathLst>
              <a:path w="530" h="298">
                <a:moveTo>
                  <a:pt x="0" y="0"/>
                </a:moveTo>
                <a:lnTo>
                  <a:pt x="530" y="298"/>
                </a:lnTo>
                <a:lnTo>
                  <a:pt x="0" y="298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103" name="" descr=""/>
          <p:cNvPicPr/>
          <p:nvPr/>
        </p:nvPicPr>
        <p:blipFill>
          <a:blip r:embed="rId1"/>
          <a:stretch/>
        </p:blipFill>
        <p:spPr>
          <a:xfrm>
            <a:off x="259200" y="170640"/>
            <a:ext cx="2742480" cy="1108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" name="" descr=""/>
          <p:cNvPicPr/>
          <p:nvPr/>
        </p:nvPicPr>
        <p:blipFill>
          <a:blip r:embed="rId2"/>
          <a:stretch/>
        </p:blipFill>
        <p:spPr>
          <a:xfrm>
            <a:off x="0" y="-3445920"/>
            <a:ext cx="12191400" cy="1030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"/>
          <p:cNvSpPr/>
          <p:nvPr/>
        </p:nvSpPr>
        <p:spPr>
          <a:xfrm>
            <a:off x="0" y="4274640"/>
            <a:ext cx="12191760" cy="224172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2241720"/>
              <a:gd name="textAreaBottom" fmla="*/ 2242080 h 2241720"/>
            </a:gdLst>
            <a:ahLst/>
            <a:cxnLst/>
            <a:rect l="textAreaLeft" t="textAreaTop" r="textAreaRight" b="textAreaBottom"/>
            <a:pathLst>
              <a:path w="33867" h="6228">
                <a:moveTo>
                  <a:pt x="0" y="0"/>
                </a:moveTo>
                <a:lnTo>
                  <a:pt x="33867" y="0"/>
                </a:lnTo>
                <a:lnTo>
                  <a:pt x="33867" y="6228"/>
                </a:lnTo>
                <a:lnTo>
                  <a:pt x="0" y="622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pic>
        <p:nvPicPr>
          <p:cNvPr id="106" name="" descr=""/>
          <p:cNvPicPr/>
          <p:nvPr/>
        </p:nvPicPr>
        <p:blipFill>
          <a:blip r:embed="rId3"/>
          <a:stretch/>
        </p:blipFill>
        <p:spPr>
          <a:xfrm>
            <a:off x="4721400" y="2034720"/>
            <a:ext cx="3276000" cy="2114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" descr=""/>
          <p:cNvPicPr/>
          <p:nvPr/>
        </p:nvPicPr>
        <p:blipFill>
          <a:blip r:embed="rId4"/>
          <a:stretch/>
        </p:blipFill>
        <p:spPr>
          <a:xfrm>
            <a:off x="8566560" y="2903400"/>
            <a:ext cx="3624840" cy="1370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"/>
          <p:cNvSpPr/>
          <p:nvPr/>
        </p:nvSpPr>
        <p:spPr>
          <a:xfrm>
            <a:off x="428760" y="4783680"/>
            <a:ext cx="7213320" cy="60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4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Как оформить садовый</a:t>
            </a:r>
            <a:endParaRPr b="0" lang="ru-RU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"/>
          <p:cNvSpPr/>
          <p:nvPr/>
        </p:nvSpPr>
        <p:spPr>
          <a:xfrm>
            <a:off x="428760" y="5442480"/>
            <a:ext cx="11387160" cy="60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4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или огородный земельный участок? </a:t>
            </a:r>
            <a:endParaRPr b="0" lang="ru-RU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3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34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35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36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37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38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39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0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1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2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3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4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5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6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7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8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49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0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1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2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3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4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5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6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7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8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9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0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1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2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3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4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5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6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7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8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9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0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1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2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3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4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5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6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7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8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9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0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1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2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3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4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5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6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7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8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9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90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91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92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93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94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95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96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97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98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99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0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1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2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3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4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5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6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7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8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09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0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1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2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3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4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5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6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7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8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19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0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1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2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3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4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5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6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7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8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29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30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31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3932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33" name="" descr=""/>
          <p:cNvPicPr/>
          <p:nvPr/>
        </p:nvPicPr>
        <p:blipFill>
          <a:blip r:embed="rId2"/>
          <a:stretch/>
        </p:blipFill>
        <p:spPr>
          <a:xfrm>
            <a:off x="4754880" y="1613880"/>
            <a:ext cx="6755040" cy="336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34" name=""/>
          <p:cNvSpPr/>
          <p:nvPr/>
        </p:nvSpPr>
        <p:spPr>
          <a:xfrm>
            <a:off x="4872960" y="1731960"/>
            <a:ext cx="6523920" cy="3136320"/>
          </a:xfrm>
          <a:custGeom>
            <a:avLst/>
            <a:gdLst>
              <a:gd name="textAreaLeft" fmla="*/ 0 w 6523920"/>
              <a:gd name="textAreaRight" fmla="*/ 6524280 w 6523920"/>
              <a:gd name="textAreaTop" fmla="*/ 0 h 3136320"/>
              <a:gd name="textAreaBottom" fmla="*/ 3136680 h 3136320"/>
            </a:gdLst>
            <a:ahLst/>
            <a:cxnLst/>
            <a:rect l="textAreaLeft" t="textAreaTop" r="textAreaRight" b="textAreaBottom"/>
            <a:pathLst>
              <a:path w="18123" h="8713">
                <a:moveTo>
                  <a:pt x="0" y="904"/>
                </a:moveTo>
                <a:cubicBezTo>
                  <a:pt x="0" y="405"/>
                  <a:pt x="405" y="0"/>
                  <a:pt x="904" y="0"/>
                </a:cubicBezTo>
                <a:lnTo>
                  <a:pt x="17219" y="0"/>
                </a:lnTo>
                <a:cubicBezTo>
                  <a:pt x="17718" y="0"/>
                  <a:pt x="18123" y="405"/>
                  <a:pt x="18123" y="904"/>
                </a:cubicBezTo>
                <a:lnTo>
                  <a:pt x="18123" y="7807"/>
                </a:lnTo>
                <a:cubicBezTo>
                  <a:pt x="18123" y="8308"/>
                  <a:pt x="17718" y="8713"/>
                  <a:pt x="17219" y="8713"/>
                </a:cubicBezTo>
                <a:lnTo>
                  <a:pt x="904" y="8713"/>
                </a:lnTo>
                <a:cubicBezTo>
                  <a:pt x="405" y="8713"/>
                  <a:pt x="0" y="8308"/>
                  <a:pt x="0" y="7807"/>
                </a:cubicBezTo>
                <a:lnTo>
                  <a:pt x="0" y="904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35" name=""/>
          <p:cNvSpPr/>
          <p:nvPr/>
        </p:nvSpPr>
        <p:spPr>
          <a:xfrm>
            <a:off x="4900320" y="4703040"/>
            <a:ext cx="369000" cy="178200"/>
          </a:xfrm>
          <a:custGeom>
            <a:avLst/>
            <a:gdLst>
              <a:gd name="textAreaLeft" fmla="*/ 0 w 369000"/>
              <a:gd name="textAreaRight" fmla="*/ 369360 w 369000"/>
              <a:gd name="textAreaTop" fmla="*/ 0 h 178200"/>
              <a:gd name="textAreaBottom" fmla="*/ 178560 h 178200"/>
            </a:gdLst>
            <a:ahLst/>
            <a:cxnLst/>
            <a:rect l="textAreaLeft" t="textAreaTop" r="textAreaRight" b="textAreaBottom"/>
            <a:pathLst>
              <a:path w="1026" h="496">
                <a:moveTo>
                  <a:pt x="829" y="496"/>
                </a:moveTo>
                <a:lnTo>
                  <a:pt x="781" y="495"/>
                </a:lnTo>
                <a:lnTo>
                  <a:pt x="733" y="491"/>
                </a:lnTo>
                <a:lnTo>
                  <a:pt x="686" y="485"/>
                </a:lnTo>
                <a:lnTo>
                  <a:pt x="640" y="477"/>
                </a:lnTo>
                <a:lnTo>
                  <a:pt x="594" y="466"/>
                </a:lnTo>
                <a:lnTo>
                  <a:pt x="550" y="454"/>
                </a:lnTo>
                <a:lnTo>
                  <a:pt x="506" y="439"/>
                </a:lnTo>
                <a:lnTo>
                  <a:pt x="463" y="422"/>
                </a:lnTo>
                <a:lnTo>
                  <a:pt x="421" y="403"/>
                </a:lnTo>
                <a:lnTo>
                  <a:pt x="381" y="382"/>
                </a:lnTo>
                <a:lnTo>
                  <a:pt x="342" y="360"/>
                </a:lnTo>
                <a:lnTo>
                  <a:pt x="303" y="335"/>
                </a:lnTo>
                <a:lnTo>
                  <a:pt x="266" y="309"/>
                </a:lnTo>
                <a:lnTo>
                  <a:pt x="230" y="281"/>
                </a:lnTo>
                <a:lnTo>
                  <a:pt x="163" y="220"/>
                </a:lnTo>
                <a:lnTo>
                  <a:pt x="103" y="154"/>
                </a:lnTo>
                <a:lnTo>
                  <a:pt x="75" y="118"/>
                </a:lnTo>
                <a:lnTo>
                  <a:pt x="48" y="81"/>
                </a:lnTo>
                <a:lnTo>
                  <a:pt x="24" y="43"/>
                </a:lnTo>
                <a:lnTo>
                  <a:pt x="1" y="3"/>
                </a:lnTo>
                <a:lnTo>
                  <a:pt x="0" y="0"/>
                </a:lnTo>
                <a:lnTo>
                  <a:pt x="121" y="59"/>
                </a:lnTo>
                <a:lnTo>
                  <a:pt x="132" y="75"/>
                </a:lnTo>
                <a:lnTo>
                  <a:pt x="157" y="107"/>
                </a:lnTo>
                <a:lnTo>
                  <a:pt x="215" y="170"/>
                </a:lnTo>
                <a:lnTo>
                  <a:pt x="277" y="226"/>
                </a:lnTo>
                <a:lnTo>
                  <a:pt x="309" y="252"/>
                </a:lnTo>
                <a:lnTo>
                  <a:pt x="344" y="276"/>
                </a:lnTo>
                <a:lnTo>
                  <a:pt x="343" y="275"/>
                </a:lnTo>
                <a:lnTo>
                  <a:pt x="380" y="299"/>
                </a:lnTo>
                <a:lnTo>
                  <a:pt x="378" y="298"/>
                </a:lnTo>
                <a:lnTo>
                  <a:pt x="416" y="319"/>
                </a:lnTo>
                <a:lnTo>
                  <a:pt x="415" y="319"/>
                </a:lnTo>
                <a:lnTo>
                  <a:pt x="452" y="338"/>
                </a:lnTo>
                <a:lnTo>
                  <a:pt x="492" y="356"/>
                </a:lnTo>
                <a:lnTo>
                  <a:pt x="491" y="355"/>
                </a:lnTo>
                <a:lnTo>
                  <a:pt x="532" y="372"/>
                </a:lnTo>
                <a:lnTo>
                  <a:pt x="572" y="385"/>
                </a:lnTo>
                <a:lnTo>
                  <a:pt x="570" y="384"/>
                </a:lnTo>
                <a:lnTo>
                  <a:pt x="613" y="397"/>
                </a:lnTo>
                <a:lnTo>
                  <a:pt x="611" y="396"/>
                </a:lnTo>
                <a:lnTo>
                  <a:pt x="656" y="407"/>
                </a:lnTo>
                <a:lnTo>
                  <a:pt x="653" y="406"/>
                </a:lnTo>
                <a:lnTo>
                  <a:pt x="698" y="414"/>
                </a:lnTo>
                <a:lnTo>
                  <a:pt x="696" y="414"/>
                </a:lnTo>
                <a:lnTo>
                  <a:pt x="741" y="419"/>
                </a:lnTo>
                <a:lnTo>
                  <a:pt x="740" y="419"/>
                </a:lnTo>
                <a:lnTo>
                  <a:pt x="786" y="423"/>
                </a:lnTo>
                <a:lnTo>
                  <a:pt x="784" y="423"/>
                </a:lnTo>
                <a:lnTo>
                  <a:pt x="830" y="424"/>
                </a:lnTo>
                <a:lnTo>
                  <a:pt x="877" y="424"/>
                </a:lnTo>
                <a:lnTo>
                  <a:pt x="1026" y="496"/>
                </a:lnTo>
                <a:lnTo>
                  <a:pt x="829" y="496"/>
                </a:lnTo>
                <a:moveTo>
                  <a:pt x="132" y="76"/>
                </a:moveTo>
                <a:lnTo>
                  <a:pt x="132" y="75"/>
                </a:lnTo>
                <a:lnTo>
                  <a:pt x="131" y="74"/>
                </a:lnTo>
                <a:lnTo>
                  <a:pt x="132" y="76"/>
                </a:lnTo>
                <a:moveTo>
                  <a:pt x="159" y="109"/>
                </a:moveTo>
                <a:lnTo>
                  <a:pt x="157" y="107"/>
                </a:lnTo>
                <a:lnTo>
                  <a:pt x="157" y="106"/>
                </a:lnTo>
                <a:lnTo>
                  <a:pt x="159" y="109"/>
                </a:lnTo>
                <a:moveTo>
                  <a:pt x="216" y="171"/>
                </a:moveTo>
                <a:lnTo>
                  <a:pt x="215" y="170"/>
                </a:lnTo>
                <a:lnTo>
                  <a:pt x="214" y="168"/>
                </a:lnTo>
                <a:lnTo>
                  <a:pt x="216" y="171"/>
                </a:lnTo>
                <a:moveTo>
                  <a:pt x="278" y="227"/>
                </a:moveTo>
                <a:lnTo>
                  <a:pt x="277" y="226"/>
                </a:lnTo>
                <a:lnTo>
                  <a:pt x="276" y="225"/>
                </a:lnTo>
                <a:lnTo>
                  <a:pt x="278" y="227"/>
                </a:lnTo>
                <a:moveTo>
                  <a:pt x="310" y="252"/>
                </a:moveTo>
                <a:lnTo>
                  <a:pt x="309" y="252"/>
                </a:lnTo>
                <a:lnTo>
                  <a:pt x="309" y="251"/>
                </a:lnTo>
                <a:lnTo>
                  <a:pt x="310" y="252"/>
                </a:lnTo>
                <a:moveTo>
                  <a:pt x="454" y="339"/>
                </a:moveTo>
                <a:lnTo>
                  <a:pt x="452" y="338"/>
                </a:lnTo>
                <a:lnTo>
                  <a:pt x="454" y="339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36" name=""/>
          <p:cNvSpPr/>
          <p:nvPr/>
        </p:nvSpPr>
        <p:spPr>
          <a:xfrm>
            <a:off x="4885200" y="4671000"/>
            <a:ext cx="435240" cy="210240"/>
          </a:xfrm>
          <a:custGeom>
            <a:avLst/>
            <a:gdLst>
              <a:gd name="textAreaLeft" fmla="*/ 0 w 435240"/>
              <a:gd name="textAreaRight" fmla="*/ 435600 w 435240"/>
              <a:gd name="textAreaTop" fmla="*/ 0 h 210240"/>
              <a:gd name="textAreaBottom" fmla="*/ 210600 h 210240"/>
            </a:gdLst>
            <a:ahLst/>
            <a:cxnLst/>
            <a:rect l="textAreaLeft" t="textAreaTop" r="textAreaRight" b="textAreaBottom"/>
            <a:pathLst>
              <a:path w="1210" h="585">
                <a:moveTo>
                  <a:pt x="22" y="51"/>
                </a:moveTo>
                <a:lnTo>
                  <a:pt x="4" y="10"/>
                </a:lnTo>
                <a:lnTo>
                  <a:pt x="0" y="0"/>
                </a:lnTo>
                <a:lnTo>
                  <a:pt x="102" y="50"/>
                </a:lnTo>
                <a:lnTo>
                  <a:pt x="107" y="58"/>
                </a:lnTo>
                <a:lnTo>
                  <a:pt x="106" y="57"/>
                </a:lnTo>
                <a:lnTo>
                  <a:pt x="127" y="93"/>
                </a:lnTo>
                <a:lnTo>
                  <a:pt x="150" y="130"/>
                </a:lnTo>
                <a:lnTo>
                  <a:pt x="149" y="128"/>
                </a:lnTo>
                <a:lnTo>
                  <a:pt x="163" y="148"/>
                </a:lnTo>
                <a:lnTo>
                  <a:pt x="42" y="89"/>
                </a:lnTo>
                <a:lnTo>
                  <a:pt x="22" y="51"/>
                </a:lnTo>
                <a:moveTo>
                  <a:pt x="1061" y="513"/>
                </a:moveTo>
                <a:lnTo>
                  <a:pt x="1210" y="585"/>
                </a:lnTo>
                <a:lnTo>
                  <a:pt x="1068" y="585"/>
                </a:lnTo>
                <a:lnTo>
                  <a:pt x="919" y="513"/>
                </a:lnTo>
                <a:lnTo>
                  <a:pt x="1061" y="513"/>
                </a:lnTo>
                <a:moveTo>
                  <a:pt x="128" y="95"/>
                </a:moveTo>
                <a:lnTo>
                  <a:pt x="127" y="93"/>
                </a:lnTo>
                <a:lnTo>
                  <a:pt x="128" y="95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37" name=""/>
          <p:cNvSpPr/>
          <p:nvPr/>
        </p:nvSpPr>
        <p:spPr>
          <a:xfrm>
            <a:off x="4874400" y="4641120"/>
            <a:ext cx="497160" cy="240120"/>
          </a:xfrm>
          <a:custGeom>
            <a:avLst/>
            <a:gdLst>
              <a:gd name="textAreaLeft" fmla="*/ 0 w 497160"/>
              <a:gd name="textAreaRight" fmla="*/ 497520 w 497160"/>
              <a:gd name="textAreaTop" fmla="*/ 0 h 240120"/>
              <a:gd name="textAreaBottom" fmla="*/ 240480 h 240120"/>
            </a:gdLst>
            <a:ahLst/>
            <a:cxnLst/>
            <a:rect l="textAreaLeft" t="textAreaTop" r="textAreaRight" b="textAreaBottom"/>
            <a:pathLst>
              <a:path w="1382" h="668">
                <a:moveTo>
                  <a:pt x="16" y="50"/>
                </a:moveTo>
                <a:lnTo>
                  <a:pt x="2" y="6"/>
                </a:lnTo>
                <a:lnTo>
                  <a:pt x="0" y="0"/>
                </a:lnTo>
                <a:lnTo>
                  <a:pt x="92" y="44"/>
                </a:lnTo>
                <a:lnTo>
                  <a:pt x="100" y="65"/>
                </a:lnTo>
                <a:lnTo>
                  <a:pt x="100" y="64"/>
                </a:lnTo>
                <a:lnTo>
                  <a:pt x="118" y="104"/>
                </a:lnTo>
                <a:lnTo>
                  <a:pt x="117" y="103"/>
                </a:lnTo>
                <a:lnTo>
                  <a:pt x="132" y="134"/>
                </a:lnTo>
                <a:lnTo>
                  <a:pt x="30" y="83"/>
                </a:lnTo>
                <a:lnTo>
                  <a:pt x="16" y="50"/>
                </a:lnTo>
                <a:moveTo>
                  <a:pt x="1233" y="596"/>
                </a:moveTo>
                <a:lnTo>
                  <a:pt x="1382" y="668"/>
                </a:lnTo>
                <a:lnTo>
                  <a:pt x="1240" y="668"/>
                </a:lnTo>
                <a:lnTo>
                  <a:pt x="1091" y="596"/>
                </a:lnTo>
                <a:lnTo>
                  <a:pt x="1233" y="596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38" name=""/>
          <p:cNvSpPr/>
          <p:nvPr/>
        </p:nvSpPr>
        <p:spPr>
          <a:xfrm>
            <a:off x="4862520" y="4586040"/>
            <a:ext cx="611280" cy="295200"/>
          </a:xfrm>
          <a:custGeom>
            <a:avLst/>
            <a:gdLst>
              <a:gd name="textAreaLeft" fmla="*/ 0 w 611280"/>
              <a:gd name="textAreaRight" fmla="*/ 611640 w 611280"/>
              <a:gd name="textAreaTop" fmla="*/ 0 h 295200"/>
              <a:gd name="textAreaBottom" fmla="*/ 295560 h 295200"/>
            </a:gdLst>
            <a:ahLst/>
            <a:cxnLst/>
            <a:rect l="textAreaLeft" t="textAreaTop" r="textAreaRight" b="textAreaBottom"/>
            <a:pathLst>
              <a:path w="1699" h="821">
                <a:moveTo>
                  <a:pt x="22" y="115"/>
                </a:moveTo>
                <a:lnTo>
                  <a:pt x="12" y="69"/>
                </a:lnTo>
                <a:lnTo>
                  <a:pt x="3" y="23"/>
                </a:lnTo>
                <a:lnTo>
                  <a:pt x="0" y="0"/>
                </a:lnTo>
                <a:lnTo>
                  <a:pt x="79" y="38"/>
                </a:lnTo>
                <a:lnTo>
                  <a:pt x="82" y="54"/>
                </a:lnTo>
                <a:lnTo>
                  <a:pt x="92" y="97"/>
                </a:lnTo>
                <a:lnTo>
                  <a:pt x="91" y="96"/>
                </a:lnTo>
                <a:lnTo>
                  <a:pt x="104" y="138"/>
                </a:lnTo>
                <a:lnTo>
                  <a:pt x="103" y="137"/>
                </a:lnTo>
                <a:lnTo>
                  <a:pt x="117" y="179"/>
                </a:lnTo>
                <a:lnTo>
                  <a:pt x="117" y="177"/>
                </a:lnTo>
                <a:lnTo>
                  <a:pt x="125" y="197"/>
                </a:lnTo>
                <a:lnTo>
                  <a:pt x="33" y="153"/>
                </a:lnTo>
                <a:lnTo>
                  <a:pt x="22" y="115"/>
                </a:lnTo>
                <a:moveTo>
                  <a:pt x="1550" y="748"/>
                </a:moveTo>
                <a:lnTo>
                  <a:pt x="1699" y="821"/>
                </a:lnTo>
                <a:lnTo>
                  <a:pt x="1415" y="821"/>
                </a:lnTo>
                <a:lnTo>
                  <a:pt x="1266" y="748"/>
                </a:lnTo>
                <a:lnTo>
                  <a:pt x="1550" y="748"/>
                </a:lnTo>
                <a:moveTo>
                  <a:pt x="82" y="55"/>
                </a:moveTo>
                <a:lnTo>
                  <a:pt x="82" y="54"/>
                </a:lnTo>
                <a:lnTo>
                  <a:pt x="82" y="55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39" name=""/>
          <p:cNvSpPr/>
          <p:nvPr/>
        </p:nvSpPr>
        <p:spPr>
          <a:xfrm>
            <a:off x="4860360" y="4560120"/>
            <a:ext cx="664920" cy="321120"/>
          </a:xfrm>
          <a:custGeom>
            <a:avLst/>
            <a:gdLst>
              <a:gd name="textAreaLeft" fmla="*/ 0 w 664920"/>
              <a:gd name="textAreaRight" fmla="*/ 665280 w 664920"/>
              <a:gd name="textAreaTop" fmla="*/ 0 h 321120"/>
              <a:gd name="textAreaBottom" fmla="*/ 321480 h 321120"/>
            </a:gdLst>
            <a:ahLst/>
            <a:cxnLst/>
            <a:rect l="textAreaLeft" t="textAreaTop" r="textAreaRight" b="textAreaBottom"/>
            <a:pathLst>
              <a:path w="1848" h="893">
                <a:moveTo>
                  <a:pt x="3" y="47"/>
                </a:moveTo>
                <a:lnTo>
                  <a:pt x="0" y="0"/>
                </a:lnTo>
                <a:lnTo>
                  <a:pt x="74" y="36"/>
                </a:lnTo>
                <a:lnTo>
                  <a:pt x="75" y="41"/>
                </a:lnTo>
                <a:lnTo>
                  <a:pt x="75" y="39"/>
                </a:lnTo>
                <a:lnTo>
                  <a:pt x="80" y="85"/>
                </a:lnTo>
                <a:lnTo>
                  <a:pt x="80" y="83"/>
                </a:lnTo>
                <a:lnTo>
                  <a:pt x="85" y="110"/>
                </a:lnTo>
                <a:lnTo>
                  <a:pt x="6" y="72"/>
                </a:lnTo>
                <a:lnTo>
                  <a:pt x="3" y="47"/>
                </a:lnTo>
                <a:moveTo>
                  <a:pt x="1698" y="821"/>
                </a:moveTo>
                <a:lnTo>
                  <a:pt x="1848" y="893"/>
                </a:lnTo>
                <a:lnTo>
                  <a:pt x="1705" y="893"/>
                </a:lnTo>
                <a:lnTo>
                  <a:pt x="1556" y="821"/>
                </a:lnTo>
                <a:lnTo>
                  <a:pt x="1698" y="821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0" name=""/>
          <p:cNvSpPr/>
          <p:nvPr/>
        </p:nvSpPr>
        <p:spPr>
          <a:xfrm>
            <a:off x="4860000" y="4535280"/>
            <a:ext cx="716400" cy="345960"/>
          </a:xfrm>
          <a:custGeom>
            <a:avLst/>
            <a:gdLst>
              <a:gd name="textAreaLeft" fmla="*/ 0 w 716400"/>
              <a:gd name="textAreaRight" fmla="*/ 716760 w 716400"/>
              <a:gd name="textAreaTop" fmla="*/ 0 h 345960"/>
              <a:gd name="textAreaBottom" fmla="*/ 346320 h 345960"/>
            </a:gdLst>
            <a:ahLst/>
            <a:cxnLst/>
            <a:rect l="textAreaLeft" t="textAreaTop" r="textAreaRight" b="textAreaBottom"/>
            <a:pathLst>
              <a:path w="1991" h="962">
                <a:moveTo>
                  <a:pt x="1" y="69"/>
                </a:moveTo>
                <a:lnTo>
                  <a:pt x="0" y="21"/>
                </a:lnTo>
                <a:lnTo>
                  <a:pt x="0" y="0"/>
                </a:lnTo>
                <a:lnTo>
                  <a:pt x="72" y="35"/>
                </a:lnTo>
                <a:lnTo>
                  <a:pt x="73" y="66"/>
                </a:lnTo>
                <a:lnTo>
                  <a:pt x="73" y="64"/>
                </a:lnTo>
                <a:lnTo>
                  <a:pt x="75" y="105"/>
                </a:lnTo>
                <a:lnTo>
                  <a:pt x="1" y="69"/>
                </a:lnTo>
                <a:moveTo>
                  <a:pt x="1842" y="890"/>
                </a:moveTo>
                <a:lnTo>
                  <a:pt x="1991" y="962"/>
                </a:lnTo>
                <a:lnTo>
                  <a:pt x="1849" y="962"/>
                </a:lnTo>
                <a:lnTo>
                  <a:pt x="1699" y="890"/>
                </a:lnTo>
                <a:lnTo>
                  <a:pt x="1842" y="890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1" name=""/>
          <p:cNvSpPr/>
          <p:nvPr/>
        </p:nvSpPr>
        <p:spPr>
          <a:xfrm>
            <a:off x="4860000" y="4485960"/>
            <a:ext cx="818640" cy="395280"/>
          </a:xfrm>
          <a:custGeom>
            <a:avLst/>
            <a:gdLst>
              <a:gd name="textAreaLeft" fmla="*/ 0 w 818640"/>
              <a:gd name="textAreaRight" fmla="*/ 819000 w 818640"/>
              <a:gd name="textAreaTop" fmla="*/ 0 h 395280"/>
              <a:gd name="textAreaBottom" fmla="*/ 395640 h 395280"/>
            </a:gdLst>
            <a:ahLst/>
            <a:cxnLst/>
            <a:rect l="textAreaLeft" t="textAreaTop" r="textAreaRight" b="textAreaBottom"/>
            <a:pathLst>
              <a:path w="2275" h="1099">
                <a:moveTo>
                  <a:pt x="2126" y="1027"/>
                </a:moveTo>
                <a:lnTo>
                  <a:pt x="2275" y="1099"/>
                </a:lnTo>
                <a:lnTo>
                  <a:pt x="1991" y="1099"/>
                </a:lnTo>
                <a:lnTo>
                  <a:pt x="1842" y="1027"/>
                </a:lnTo>
                <a:lnTo>
                  <a:pt x="2126" y="1027"/>
                </a:lnTo>
                <a:moveTo>
                  <a:pt x="72" y="156"/>
                </a:moveTo>
                <a:lnTo>
                  <a:pt x="72" y="173"/>
                </a:ln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56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2" name=""/>
          <p:cNvSpPr/>
          <p:nvPr/>
        </p:nvSpPr>
        <p:spPr>
          <a:xfrm>
            <a:off x="4860000" y="4436640"/>
            <a:ext cx="920880" cy="444600"/>
          </a:xfrm>
          <a:custGeom>
            <a:avLst/>
            <a:gdLst>
              <a:gd name="textAreaLeft" fmla="*/ 0 w 920880"/>
              <a:gd name="textAreaRight" fmla="*/ 921240 w 920880"/>
              <a:gd name="textAreaTop" fmla="*/ 0 h 444600"/>
              <a:gd name="textAreaBottom" fmla="*/ 444960 h 444600"/>
            </a:gdLst>
            <a:ahLst/>
            <a:cxnLst/>
            <a:rect l="textAreaLeft" t="textAreaTop" r="textAreaRight" b="textAreaBottom"/>
            <a:pathLst>
              <a:path w="2559" h="1236">
                <a:moveTo>
                  <a:pt x="2410" y="1164"/>
                </a:moveTo>
                <a:lnTo>
                  <a:pt x="2559" y="1236"/>
                </a:lnTo>
                <a:lnTo>
                  <a:pt x="2275" y="1236"/>
                </a:lnTo>
                <a:lnTo>
                  <a:pt x="2126" y="1164"/>
                </a:lnTo>
                <a:lnTo>
                  <a:pt x="2410" y="1164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4"/>
                </a:lnTo>
                <a:lnTo>
                  <a:pt x="72" y="172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3" name=""/>
          <p:cNvSpPr/>
          <p:nvPr/>
        </p:nvSpPr>
        <p:spPr>
          <a:xfrm>
            <a:off x="4860000" y="4386960"/>
            <a:ext cx="1023480" cy="494280"/>
          </a:xfrm>
          <a:custGeom>
            <a:avLst/>
            <a:gdLst>
              <a:gd name="textAreaLeft" fmla="*/ 0 w 1023480"/>
              <a:gd name="textAreaRight" fmla="*/ 1023840 w 1023480"/>
              <a:gd name="textAreaTop" fmla="*/ 0 h 494280"/>
              <a:gd name="textAreaBottom" fmla="*/ 494640 h 494280"/>
            </a:gdLst>
            <a:ahLst/>
            <a:cxnLst/>
            <a:rect l="textAreaLeft" t="textAreaTop" r="textAreaRight" b="textAreaBottom"/>
            <a:pathLst>
              <a:path w="2844" h="1374">
                <a:moveTo>
                  <a:pt x="2694" y="1302"/>
                </a:moveTo>
                <a:lnTo>
                  <a:pt x="2844" y="1374"/>
                </a:lnTo>
                <a:lnTo>
                  <a:pt x="2559" y="1374"/>
                </a:lnTo>
                <a:lnTo>
                  <a:pt x="2410" y="1302"/>
                </a:lnTo>
                <a:lnTo>
                  <a:pt x="2694" y="1302"/>
                </a:lnTo>
                <a:moveTo>
                  <a:pt x="72" y="172"/>
                </a:moveTo>
                <a:lnTo>
                  <a:pt x="0" y="138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4" name=""/>
          <p:cNvSpPr/>
          <p:nvPr/>
        </p:nvSpPr>
        <p:spPr>
          <a:xfrm>
            <a:off x="4860000" y="4362480"/>
            <a:ext cx="1074600" cy="518760"/>
          </a:xfrm>
          <a:custGeom>
            <a:avLst/>
            <a:gdLst>
              <a:gd name="textAreaLeft" fmla="*/ 0 w 1074600"/>
              <a:gd name="textAreaRight" fmla="*/ 1074960 w 1074600"/>
              <a:gd name="textAreaTop" fmla="*/ 0 h 518760"/>
              <a:gd name="textAreaBottom" fmla="*/ 519120 h 518760"/>
            </a:gdLst>
            <a:ahLst/>
            <a:cxnLst/>
            <a:rect l="textAreaLeft" t="textAreaTop" r="textAreaRight" b="textAreaBottom"/>
            <a:pathLst>
              <a:path w="2986" h="1442">
                <a:moveTo>
                  <a:pt x="2836" y="1370"/>
                </a:moveTo>
                <a:lnTo>
                  <a:pt x="2986" y="1442"/>
                </a:lnTo>
                <a:lnTo>
                  <a:pt x="2843" y="1442"/>
                </a:lnTo>
                <a:lnTo>
                  <a:pt x="2693" y="1370"/>
                </a:lnTo>
                <a:lnTo>
                  <a:pt x="2836" y="1370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5" name=""/>
          <p:cNvSpPr/>
          <p:nvPr/>
        </p:nvSpPr>
        <p:spPr>
          <a:xfrm>
            <a:off x="4860000" y="4337640"/>
            <a:ext cx="1125720" cy="543600"/>
          </a:xfrm>
          <a:custGeom>
            <a:avLst/>
            <a:gdLst>
              <a:gd name="textAreaLeft" fmla="*/ 0 w 1125720"/>
              <a:gd name="textAreaRight" fmla="*/ 1126080 w 1125720"/>
              <a:gd name="textAreaTop" fmla="*/ 0 h 543600"/>
              <a:gd name="textAreaBottom" fmla="*/ 543960 h 543600"/>
            </a:gdLst>
            <a:ahLst/>
            <a:cxnLst/>
            <a:rect l="textAreaLeft" t="textAreaTop" r="textAreaRight" b="textAreaBottom"/>
            <a:pathLst>
              <a:path w="3128" h="1511">
                <a:moveTo>
                  <a:pt x="2979" y="1439"/>
                </a:moveTo>
                <a:lnTo>
                  <a:pt x="3128" y="1511"/>
                </a:lnTo>
                <a:lnTo>
                  <a:pt x="2986" y="1511"/>
                </a:lnTo>
                <a:lnTo>
                  <a:pt x="2837" y="1439"/>
                </a:lnTo>
                <a:lnTo>
                  <a:pt x="2979" y="1439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6" name=""/>
          <p:cNvSpPr/>
          <p:nvPr/>
        </p:nvSpPr>
        <p:spPr>
          <a:xfrm>
            <a:off x="4860000" y="4288320"/>
            <a:ext cx="1227960" cy="592920"/>
          </a:xfrm>
          <a:custGeom>
            <a:avLst/>
            <a:gdLst>
              <a:gd name="textAreaLeft" fmla="*/ 0 w 1227960"/>
              <a:gd name="textAreaRight" fmla="*/ 1228320 w 1227960"/>
              <a:gd name="textAreaTop" fmla="*/ 0 h 592920"/>
              <a:gd name="textAreaBottom" fmla="*/ 593280 h 592920"/>
            </a:gdLst>
            <a:ahLst/>
            <a:cxnLst/>
            <a:rect l="textAreaLeft" t="textAreaTop" r="textAreaRight" b="textAreaBottom"/>
            <a:pathLst>
              <a:path w="3412" h="1648">
                <a:moveTo>
                  <a:pt x="3263" y="1576"/>
                </a:moveTo>
                <a:lnTo>
                  <a:pt x="3412" y="1648"/>
                </a:lnTo>
                <a:lnTo>
                  <a:pt x="3128" y="1648"/>
                </a:lnTo>
                <a:lnTo>
                  <a:pt x="2979" y="1576"/>
                </a:lnTo>
                <a:lnTo>
                  <a:pt x="3263" y="1576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7" name=""/>
          <p:cNvSpPr/>
          <p:nvPr/>
        </p:nvSpPr>
        <p:spPr>
          <a:xfrm>
            <a:off x="4860000" y="4263480"/>
            <a:ext cx="1279080" cy="617760"/>
          </a:xfrm>
          <a:custGeom>
            <a:avLst/>
            <a:gdLst>
              <a:gd name="textAreaLeft" fmla="*/ 0 w 1279080"/>
              <a:gd name="textAreaRight" fmla="*/ 1279440 w 1279080"/>
              <a:gd name="textAreaTop" fmla="*/ 0 h 617760"/>
              <a:gd name="textAreaBottom" fmla="*/ 618120 h 617760"/>
            </a:gdLst>
            <a:ahLst/>
            <a:cxnLst/>
            <a:rect l="textAreaLeft" t="textAreaTop" r="textAreaRight" b="textAreaBottom"/>
            <a:pathLst>
              <a:path w="3554" h="1717">
                <a:moveTo>
                  <a:pt x="3405" y="1645"/>
                </a:moveTo>
                <a:lnTo>
                  <a:pt x="3554" y="1717"/>
                </a:lnTo>
                <a:lnTo>
                  <a:pt x="3412" y="1717"/>
                </a:lnTo>
                <a:lnTo>
                  <a:pt x="3263" y="1645"/>
                </a:lnTo>
                <a:lnTo>
                  <a:pt x="3405" y="1645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8" name=""/>
          <p:cNvSpPr/>
          <p:nvPr/>
        </p:nvSpPr>
        <p:spPr>
          <a:xfrm>
            <a:off x="4860000" y="4239000"/>
            <a:ext cx="1330200" cy="642240"/>
          </a:xfrm>
          <a:custGeom>
            <a:avLst/>
            <a:gdLst>
              <a:gd name="textAreaLeft" fmla="*/ 0 w 1330200"/>
              <a:gd name="textAreaRight" fmla="*/ 1330560 w 1330200"/>
              <a:gd name="textAreaTop" fmla="*/ 0 h 642240"/>
              <a:gd name="textAreaBottom" fmla="*/ 642600 h 642240"/>
            </a:gdLst>
            <a:ahLst/>
            <a:cxnLst/>
            <a:rect l="textAreaLeft" t="textAreaTop" r="textAreaRight" b="textAreaBottom"/>
            <a:pathLst>
              <a:path w="3696" h="1785">
                <a:moveTo>
                  <a:pt x="3547" y="1713"/>
                </a:moveTo>
                <a:lnTo>
                  <a:pt x="3696" y="1785"/>
                </a:lnTo>
                <a:lnTo>
                  <a:pt x="3554" y="1785"/>
                </a:lnTo>
                <a:lnTo>
                  <a:pt x="3405" y="1713"/>
                </a:lnTo>
                <a:lnTo>
                  <a:pt x="3547" y="1713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49" name=""/>
          <p:cNvSpPr/>
          <p:nvPr/>
        </p:nvSpPr>
        <p:spPr>
          <a:xfrm>
            <a:off x="4860000" y="4189320"/>
            <a:ext cx="1432800" cy="691920"/>
          </a:xfrm>
          <a:custGeom>
            <a:avLst/>
            <a:gdLst>
              <a:gd name="textAreaLeft" fmla="*/ 0 w 1432800"/>
              <a:gd name="textAreaRight" fmla="*/ 1433160 w 1432800"/>
              <a:gd name="textAreaTop" fmla="*/ 0 h 691920"/>
              <a:gd name="textAreaBottom" fmla="*/ 692280 h 691920"/>
            </a:gdLst>
            <a:ahLst/>
            <a:cxnLst/>
            <a:rect l="textAreaLeft" t="textAreaTop" r="textAreaRight" b="textAreaBottom"/>
            <a:pathLst>
              <a:path w="3981" h="1923">
                <a:moveTo>
                  <a:pt x="3832" y="1851"/>
                </a:moveTo>
                <a:lnTo>
                  <a:pt x="3981" y="1923"/>
                </a:lnTo>
                <a:lnTo>
                  <a:pt x="3696" y="1923"/>
                </a:lnTo>
                <a:lnTo>
                  <a:pt x="3547" y="1851"/>
                </a:lnTo>
                <a:lnTo>
                  <a:pt x="3832" y="1851"/>
                </a:lnTo>
                <a:moveTo>
                  <a:pt x="72" y="172"/>
                </a:moveTo>
                <a:lnTo>
                  <a:pt x="0" y="138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0" name=""/>
          <p:cNvSpPr/>
          <p:nvPr/>
        </p:nvSpPr>
        <p:spPr>
          <a:xfrm>
            <a:off x="4860000" y="4140000"/>
            <a:ext cx="1535040" cy="741240"/>
          </a:xfrm>
          <a:custGeom>
            <a:avLst/>
            <a:gdLst>
              <a:gd name="textAreaLeft" fmla="*/ 0 w 1535040"/>
              <a:gd name="textAreaRight" fmla="*/ 1535400 w 1535040"/>
              <a:gd name="textAreaTop" fmla="*/ 0 h 741240"/>
              <a:gd name="textAreaBottom" fmla="*/ 741600 h 741240"/>
            </a:gdLst>
            <a:ahLst/>
            <a:cxnLst/>
            <a:rect l="textAreaLeft" t="textAreaTop" r="textAreaRight" b="textAreaBottom"/>
            <a:pathLst>
              <a:path w="4265" h="2060">
                <a:moveTo>
                  <a:pt x="4116" y="1988"/>
                </a:moveTo>
                <a:lnTo>
                  <a:pt x="4265" y="2060"/>
                </a:lnTo>
                <a:lnTo>
                  <a:pt x="3981" y="2060"/>
                </a:lnTo>
                <a:lnTo>
                  <a:pt x="3832" y="1988"/>
                </a:lnTo>
                <a:lnTo>
                  <a:pt x="4116" y="1988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1" name=""/>
          <p:cNvSpPr/>
          <p:nvPr/>
        </p:nvSpPr>
        <p:spPr>
          <a:xfrm>
            <a:off x="4860000" y="4115160"/>
            <a:ext cx="1586160" cy="766080"/>
          </a:xfrm>
          <a:custGeom>
            <a:avLst/>
            <a:gdLst>
              <a:gd name="textAreaLeft" fmla="*/ 0 w 1586160"/>
              <a:gd name="textAreaRight" fmla="*/ 1586520 w 1586160"/>
              <a:gd name="textAreaTop" fmla="*/ 0 h 766080"/>
              <a:gd name="textAreaBottom" fmla="*/ 766440 h 766080"/>
            </a:gdLst>
            <a:ahLst/>
            <a:cxnLst/>
            <a:rect l="textAreaLeft" t="textAreaTop" r="textAreaRight" b="textAreaBottom"/>
            <a:pathLst>
              <a:path w="4407" h="2129">
                <a:moveTo>
                  <a:pt x="4258" y="2057"/>
                </a:moveTo>
                <a:lnTo>
                  <a:pt x="4407" y="2129"/>
                </a:lnTo>
                <a:lnTo>
                  <a:pt x="4265" y="2129"/>
                </a:lnTo>
                <a:lnTo>
                  <a:pt x="4116" y="2057"/>
                </a:lnTo>
                <a:lnTo>
                  <a:pt x="4258" y="2057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2" name=""/>
          <p:cNvSpPr/>
          <p:nvPr/>
        </p:nvSpPr>
        <p:spPr>
          <a:xfrm>
            <a:off x="4860000" y="4090680"/>
            <a:ext cx="1637280" cy="790560"/>
          </a:xfrm>
          <a:custGeom>
            <a:avLst/>
            <a:gdLst>
              <a:gd name="textAreaLeft" fmla="*/ 0 w 1637280"/>
              <a:gd name="textAreaRight" fmla="*/ 1637640 w 1637280"/>
              <a:gd name="textAreaTop" fmla="*/ 0 h 790560"/>
              <a:gd name="textAreaBottom" fmla="*/ 790920 h 790560"/>
            </a:gdLst>
            <a:ahLst/>
            <a:cxnLst/>
            <a:rect l="textAreaLeft" t="textAreaTop" r="textAreaRight" b="textAreaBottom"/>
            <a:pathLst>
              <a:path w="4549" h="2197">
                <a:moveTo>
                  <a:pt x="4400" y="2125"/>
                </a:moveTo>
                <a:lnTo>
                  <a:pt x="4549" y="2197"/>
                </a:lnTo>
                <a:lnTo>
                  <a:pt x="4407" y="2197"/>
                </a:lnTo>
                <a:lnTo>
                  <a:pt x="4258" y="2125"/>
                </a:lnTo>
                <a:lnTo>
                  <a:pt x="4400" y="2125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3" name=""/>
          <p:cNvSpPr/>
          <p:nvPr/>
        </p:nvSpPr>
        <p:spPr>
          <a:xfrm>
            <a:off x="4860000" y="4065840"/>
            <a:ext cx="1688400" cy="815400"/>
          </a:xfrm>
          <a:custGeom>
            <a:avLst/>
            <a:gdLst>
              <a:gd name="textAreaLeft" fmla="*/ 0 w 1688400"/>
              <a:gd name="textAreaRight" fmla="*/ 1688760 w 1688400"/>
              <a:gd name="textAreaTop" fmla="*/ 0 h 815400"/>
              <a:gd name="textAreaBottom" fmla="*/ 815760 h 815400"/>
            </a:gdLst>
            <a:ahLst/>
            <a:cxnLst/>
            <a:rect l="textAreaLeft" t="textAreaTop" r="textAreaRight" b="textAreaBottom"/>
            <a:pathLst>
              <a:path w="4691" h="2266">
                <a:moveTo>
                  <a:pt x="4542" y="2194"/>
                </a:moveTo>
                <a:lnTo>
                  <a:pt x="4691" y="2266"/>
                </a:lnTo>
                <a:lnTo>
                  <a:pt x="4549" y="2266"/>
                </a:lnTo>
                <a:lnTo>
                  <a:pt x="4400" y="2194"/>
                </a:lnTo>
                <a:lnTo>
                  <a:pt x="4542" y="2194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4" name=""/>
          <p:cNvSpPr/>
          <p:nvPr/>
        </p:nvSpPr>
        <p:spPr>
          <a:xfrm>
            <a:off x="4860000" y="4041360"/>
            <a:ext cx="1739880" cy="839880"/>
          </a:xfrm>
          <a:custGeom>
            <a:avLst/>
            <a:gdLst>
              <a:gd name="textAreaLeft" fmla="*/ 0 w 1739880"/>
              <a:gd name="textAreaRight" fmla="*/ 1740240 w 1739880"/>
              <a:gd name="textAreaTop" fmla="*/ 0 h 839880"/>
              <a:gd name="textAreaBottom" fmla="*/ 840240 h 839880"/>
            </a:gdLst>
            <a:ahLst/>
            <a:cxnLst/>
            <a:rect l="textAreaLeft" t="textAreaTop" r="textAreaRight" b="textAreaBottom"/>
            <a:pathLst>
              <a:path w="4834" h="2334">
                <a:moveTo>
                  <a:pt x="4685" y="2262"/>
                </a:moveTo>
                <a:lnTo>
                  <a:pt x="4834" y="2334"/>
                </a:lnTo>
                <a:lnTo>
                  <a:pt x="4691" y="2334"/>
                </a:lnTo>
                <a:lnTo>
                  <a:pt x="4542" y="2262"/>
                </a:lnTo>
                <a:lnTo>
                  <a:pt x="4685" y="2262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5" name=""/>
          <p:cNvSpPr/>
          <p:nvPr/>
        </p:nvSpPr>
        <p:spPr>
          <a:xfrm>
            <a:off x="4860000" y="3991680"/>
            <a:ext cx="1842120" cy="889560"/>
          </a:xfrm>
          <a:custGeom>
            <a:avLst/>
            <a:gdLst>
              <a:gd name="textAreaLeft" fmla="*/ 0 w 1842120"/>
              <a:gd name="textAreaRight" fmla="*/ 1842480 w 1842120"/>
              <a:gd name="textAreaTop" fmla="*/ 0 h 889560"/>
              <a:gd name="textAreaBottom" fmla="*/ 889920 h 889560"/>
            </a:gdLst>
            <a:ahLst/>
            <a:cxnLst/>
            <a:rect l="textAreaLeft" t="textAreaTop" r="textAreaRight" b="textAreaBottom"/>
            <a:pathLst>
              <a:path w="5118" h="2472">
                <a:moveTo>
                  <a:pt x="4969" y="2400"/>
                </a:moveTo>
                <a:lnTo>
                  <a:pt x="5118" y="2472"/>
                </a:lnTo>
                <a:lnTo>
                  <a:pt x="4834" y="2472"/>
                </a:lnTo>
                <a:lnTo>
                  <a:pt x="4685" y="2400"/>
                </a:lnTo>
                <a:lnTo>
                  <a:pt x="4969" y="2400"/>
                </a:lnTo>
                <a:moveTo>
                  <a:pt x="72" y="173"/>
                </a:moveTo>
                <a:lnTo>
                  <a:pt x="0" y="139"/>
                </a:lnTo>
                <a:lnTo>
                  <a:pt x="0" y="0"/>
                </a:lnTo>
                <a:lnTo>
                  <a:pt x="72" y="36"/>
                </a:lnTo>
                <a:lnTo>
                  <a:pt x="72" y="173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6" name=""/>
          <p:cNvSpPr/>
          <p:nvPr/>
        </p:nvSpPr>
        <p:spPr>
          <a:xfrm>
            <a:off x="4860000" y="3967200"/>
            <a:ext cx="1893240" cy="914040"/>
          </a:xfrm>
          <a:custGeom>
            <a:avLst/>
            <a:gdLst>
              <a:gd name="textAreaLeft" fmla="*/ 0 w 1893240"/>
              <a:gd name="textAreaRight" fmla="*/ 1893600 w 1893240"/>
              <a:gd name="textAreaTop" fmla="*/ 0 h 914040"/>
              <a:gd name="textAreaBottom" fmla="*/ 914400 h 914040"/>
            </a:gdLst>
            <a:ahLst/>
            <a:cxnLst/>
            <a:rect l="textAreaLeft" t="textAreaTop" r="textAreaRight" b="textAreaBottom"/>
            <a:pathLst>
              <a:path w="5260" h="2540">
                <a:moveTo>
                  <a:pt x="5111" y="2468"/>
                </a:moveTo>
                <a:lnTo>
                  <a:pt x="5260" y="2540"/>
                </a:lnTo>
                <a:lnTo>
                  <a:pt x="5118" y="2540"/>
                </a:lnTo>
                <a:lnTo>
                  <a:pt x="4969" y="2468"/>
                </a:lnTo>
                <a:lnTo>
                  <a:pt x="5111" y="2468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7" name=""/>
          <p:cNvSpPr/>
          <p:nvPr/>
        </p:nvSpPr>
        <p:spPr>
          <a:xfrm>
            <a:off x="4860000" y="3942360"/>
            <a:ext cx="1944360" cy="938880"/>
          </a:xfrm>
          <a:custGeom>
            <a:avLst/>
            <a:gdLst>
              <a:gd name="textAreaLeft" fmla="*/ 0 w 1944360"/>
              <a:gd name="textAreaRight" fmla="*/ 1944720 w 1944360"/>
              <a:gd name="textAreaTop" fmla="*/ 0 h 938880"/>
              <a:gd name="textAreaBottom" fmla="*/ 939240 h 938880"/>
            </a:gdLst>
            <a:ahLst/>
            <a:cxnLst/>
            <a:rect l="textAreaLeft" t="textAreaTop" r="textAreaRight" b="textAreaBottom"/>
            <a:pathLst>
              <a:path w="5402" h="2609">
                <a:moveTo>
                  <a:pt x="5253" y="2537"/>
                </a:moveTo>
                <a:lnTo>
                  <a:pt x="5402" y="2609"/>
                </a:lnTo>
                <a:lnTo>
                  <a:pt x="5260" y="2609"/>
                </a:lnTo>
                <a:lnTo>
                  <a:pt x="5111" y="2537"/>
                </a:lnTo>
                <a:lnTo>
                  <a:pt x="5253" y="2537"/>
                </a:lnTo>
                <a:moveTo>
                  <a:pt x="73" y="103"/>
                </a:moveTo>
                <a:lnTo>
                  <a:pt x="0" y="69"/>
                </a:lnTo>
                <a:lnTo>
                  <a:pt x="0" y="0"/>
                </a:lnTo>
                <a:lnTo>
                  <a:pt x="73" y="35"/>
                </a:lnTo>
                <a:lnTo>
                  <a:pt x="73" y="103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8" name=""/>
          <p:cNvSpPr/>
          <p:nvPr/>
        </p:nvSpPr>
        <p:spPr>
          <a:xfrm>
            <a:off x="4860000" y="3893040"/>
            <a:ext cx="2046600" cy="988200"/>
          </a:xfrm>
          <a:custGeom>
            <a:avLst/>
            <a:gdLst>
              <a:gd name="textAreaLeft" fmla="*/ 0 w 2046600"/>
              <a:gd name="textAreaRight" fmla="*/ 2046960 w 2046600"/>
              <a:gd name="textAreaTop" fmla="*/ 0 h 988200"/>
              <a:gd name="textAreaBottom" fmla="*/ 988560 h 988200"/>
            </a:gdLst>
            <a:ahLst/>
            <a:cxnLst/>
            <a:rect l="textAreaLeft" t="textAreaTop" r="textAreaRight" b="textAreaBottom"/>
            <a:pathLst>
              <a:path w="5686" h="2746">
                <a:moveTo>
                  <a:pt x="5537" y="2674"/>
                </a:moveTo>
                <a:lnTo>
                  <a:pt x="5686" y="2746"/>
                </a:lnTo>
                <a:lnTo>
                  <a:pt x="5402" y="2746"/>
                </a:lnTo>
                <a:lnTo>
                  <a:pt x="5253" y="2674"/>
                </a:lnTo>
                <a:lnTo>
                  <a:pt x="5537" y="2674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59" name=""/>
          <p:cNvSpPr/>
          <p:nvPr/>
        </p:nvSpPr>
        <p:spPr>
          <a:xfrm>
            <a:off x="4860000" y="3868200"/>
            <a:ext cx="2098080" cy="1013040"/>
          </a:xfrm>
          <a:custGeom>
            <a:avLst/>
            <a:gdLst>
              <a:gd name="textAreaLeft" fmla="*/ 0 w 2098080"/>
              <a:gd name="textAreaRight" fmla="*/ 2098440 w 2098080"/>
              <a:gd name="textAreaTop" fmla="*/ 0 h 1013040"/>
              <a:gd name="textAreaBottom" fmla="*/ 1013400 h 1013040"/>
            </a:gdLst>
            <a:ahLst/>
            <a:cxnLst/>
            <a:rect l="textAreaLeft" t="textAreaTop" r="textAreaRight" b="textAreaBottom"/>
            <a:pathLst>
              <a:path w="5829" h="2815">
                <a:moveTo>
                  <a:pt x="5680" y="2743"/>
                </a:moveTo>
                <a:lnTo>
                  <a:pt x="5829" y="2815"/>
                </a:lnTo>
                <a:lnTo>
                  <a:pt x="5686" y="2815"/>
                </a:lnTo>
                <a:lnTo>
                  <a:pt x="5537" y="2743"/>
                </a:lnTo>
                <a:lnTo>
                  <a:pt x="5680" y="2743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0" name=""/>
          <p:cNvSpPr/>
          <p:nvPr/>
        </p:nvSpPr>
        <p:spPr>
          <a:xfrm>
            <a:off x="4860000" y="3843720"/>
            <a:ext cx="2149200" cy="1037520"/>
          </a:xfrm>
          <a:custGeom>
            <a:avLst/>
            <a:gdLst>
              <a:gd name="textAreaLeft" fmla="*/ 0 w 2149200"/>
              <a:gd name="textAreaRight" fmla="*/ 2149560 w 2149200"/>
              <a:gd name="textAreaTop" fmla="*/ 0 h 1037520"/>
              <a:gd name="textAreaBottom" fmla="*/ 1037880 h 1037520"/>
            </a:gdLst>
            <a:ahLst/>
            <a:cxnLst/>
            <a:rect l="textAreaLeft" t="textAreaTop" r="textAreaRight" b="textAreaBottom"/>
            <a:pathLst>
              <a:path w="5971" h="2883">
                <a:moveTo>
                  <a:pt x="5822" y="2811"/>
                </a:moveTo>
                <a:lnTo>
                  <a:pt x="5971" y="2883"/>
                </a:lnTo>
                <a:lnTo>
                  <a:pt x="5829" y="2883"/>
                </a:lnTo>
                <a:lnTo>
                  <a:pt x="5680" y="2811"/>
                </a:lnTo>
                <a:lnTo>
                  <a:pt x="5822" y="2811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1" name=""/>
          <p:cNvSpPr/>
          <p:nvPr/>
        </p:nvSpPr>
        <p:spPr>
          <a:xfrm>
            <a:off x="4860000" y="3794040"/>
            <a:ext cx="2251440" cy="1087200"/>
          </a:xfrm>
          <a:custGeom>
            <a:avLst/>
            <a:gdLst>
              <a:gd name="textAreaLeft" fmla="*/ 0 w 2251440"/>
              <a:gd name="textAreaRight" fmla="*/ 2251800 w 2251440"/>
              <a:gd name="textAreaTop" fmla="*/ 0 h 1087200"/>
              <a:gd name="textAreaBottom" fmla="*/ 1087560 h 1087200"/>
            </a:gdLst>
            <a:ahLst/>
            <a:cxnLst/>
            <a:rect l="textAreaLeft" t="textAreaTop" r="textAreaRight" b="textAreaBottom"/>
            <a:pathLst>
              <a:path w="6255" h="3021">
                <a:moveTo>
                  <a:pt x="6106" y="2949"/>
                </a:moveTo>
                <a:lnTo>
                  <a:pt x="6255" y="3021"/>
                </a:lnTo>
                <a:lnTo>
                  <a:pt x="5971" y="3021"/>
                </a:lnTo>
                <a:lnTo>
                  <a:pt x="5822" y="2949"/>
                </a:lnTo>
                <a:lnTo>
                  <a:pt x="6106" y="2949"/>
                </a:lnTo>
                <a:moveTo>
                  <a:pt x="72" y="173"/>
                </a:moveTo>
                <a:lnTo>
                  <a:pt x="0" y="139"/>
                </a:lnTo>
                <a:lnTo>
                  <a:pt x="0" y="0"/>
                </a:lnTo>
                <a:lnTo>
                  <a:pt x="72" y="36"/>
                </a:lnTo>
                <a:lnTo>
                  <a:pt x="72" y="173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2" name=""/>
          <p:cNvSpPr/>
          <p:nvPr/>
        </p:nvSpPr>
        <p:spPr>
          <a:xfrm>
            <a:off x="4860000" y="3744720"/>
            <a:ext cx="2353680" cy="1136520"/>
          </a:xfrm>
          <a:custGeom>
            <a:avLst/>
            <a:gdLst>
              <a:gd name="textAreaLeft" fmla="*/ 0 w 2353680"/>
              <a:gd name="textAreaRight" fmla="*/ 2354040 w 2353680"/>
              <a:gd name="textAreaTop" fmla="*/ 0 h 1136520"/>
              <a:gd name="textAreaBottom" fmla="*/ 1136880 h 1136520"/>
            </a:gdLst>
            <a:ahLst/>
            <a:cxnLst/>
            <a:rect l="textAreaLeft" t="textAreaTop" r="textAreaRight" b="textAreaBottom"/>
            <a:pathLst>
              <a:path w="6539" h="3158">
                <a:moveTo>
                  <a:pt x="6390" y="3086"/>
                </a:moveTo>
                <a:lnTo>
                  <a:pt x="6539" y="3158"/>
                </a:lnTo>
                <a:lnTo>
                  <a:pt x="6255" y="3158"/>
                </a:lnTo>
                <a:lnTo>
                  <a:pt x="6106" y="3086"/>
                </a:lnTo>
                <a:lnTo>
                  <a:pt x="6390" y="3086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3" name=""/>
          <p:cNvSpPr/>
          <p:nvPr/>
        </p:nvSpPr>
        <p:spPr>
          <a:xfrm>
            <a:off x="4860000" y="3695400"/>
            <a:ext cx="2456280" cy="1185840"/>
          </a:xfrm>
          <a:custGeom>
            <a:avLst/>
            <a:gdLst>
              <a:gd name="textAreaLeft" fmla="*/ 0 w 2456280"/>
              <a:gd name="textAreaRight" fmla="*/ 2456640 w 2456280"/>
              <a:gd name="textAreaTop" fmla="*/ 0 h 1185840"/>
              <a:gd name="textAreaBottom" fmla="*/ 1186200 h 1185840"/>
            </a:gdLst>
            <a:ahLst/>
            <a:cxnLst/>
            <a:rect l="textAreaLeft" t="textAreaTop" r="textAreaRight" b="textAreaBottom"/>
            <a:pathLst>
              <a:path w="6824" h="3295">
                <a:moveTo>
                  <a:pt x="6675" y="3223"/>
                </a:moveTo>
                <a:lnTo>
                  <a:pt x="6824" y="3295"/>
                </a:lnTo>
                <a:lnTo>
                  <a:pt x="6539" y="3295"/>
                </a:lnTo>
                <a:lnTo>
                  <a:pt x="6390" y="3223"/>
                </a:lnTo>
                <a:lnTo>
                  <a:pt x="6675" y="3223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4" name=""/>
          <p:cNvSpPr/>
          <p:nvPr/>
        </p:nvSpPr>
        <p:spPr>
          <a:xfrm>
            <a:off x="4860000" y="3646080"/>
            <a:ext cx="2558520" cy="1235160"/>
          </a:xfrm>
          <a:custGeom>
            <a:avLst/>
            <a:gdLst>
              <a:gd name="textAreaLeft" fmla="*/ 0 w 2558520"/>
              <a:gd name="textAreaRight" fmla="*/ 2558880 w 2558520"/>
              <a:gd name="textAreaTop" fmla="*/ 0 h 1235160"/>
              <a:gd name="textAreaBottom" fmla="*/ 1235520 h 1235160"/>
            </a:gdLst>
            <a:ahLst/>
            <a:cxnLst/>
            <a:rect l="textAreaLeft" t="textAreaTop" r="textAreaRight" b="textAreaBottom"/>
            <a:pathLst>
              <a:path w="7108" h="3432">
                <a:moveTo>
                  <a:pt x="6959" y="3360"/>
                </a:moveTo>
                <a:lnTo>
                  <a:pt x="7108" y="3432"/>
                </a:lnTo>
                <a:lnTo>
                  <a:pt x="6824" y="3432"/>
                </a:lnTo>
                <a:lnTo>
                  <a:pt x="6675" y="3360"/>
                </a:lnTo>
                <a:lnTo>
                  <a:pt x="6959" y="3360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4"/>
                </a:lnTo>
                <a:lnTo>
                  <a:pt x="72" y="172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5" name=""/>
          <p:cNvSpPr/>
          <p:nvPr/>
        </p:nvSpPr>
        <p:spPr>
          <a:xfrm>
            <a:off x="4860000" y="3596400"/>
            <a:ext cx="2660760" cy="1284840"/>
          </a:xfrm>
          <a:custGeom>
            <a:avLst/>
            <a:gdLst>
              <a:gd name="textAreaLeft" fmla="*/ 0 w 2660760"/>
              <a:gd name="textAreaRight" fmla="*/ 2661120 w 2660760"/>
              <a:gd name="textAreaTop" fmla="*/ 0 h 1284840"/>
              <a:gd name="textAreaBottom" fmla="*/ 1285200 h 1284840"/>
            </a:gdLst>
            <a:ahLst/>
            <a:cxnLst/>
            <a:rect l="textAreaLeft" t="textAreaTop" r="textAreaRight" b="textAreaBottom"/>
            <a:pathLst>
              <a:path w="7392" h="3570">
                <a:moveTo>
                  <a:pt x="7243" y="3498"/>
                </a:moveTo>
                <a:lnTo>
                  <a:pt x="7392" y="3570"/>
                </a:lnTo>
                <a:lnTo>
                  <a:pt x="7108" y="3570"/>
                </a:lnTo>
                <a:lnTo>
                  <a:pt x="6959" y="3498"/>
                </a:lnTo>
                <a:lnTo>
                  <a:pt x="7243" y="3498"/>
                </a:lnTo>
                <a:moveTo>
                  <a:pt x="72" y="172"/>
                </a:moveTo>
                <a:lnTo>
                  <a:pt x="0" y="138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6" name=""/>
          <p:cNvSpPr/>
          <p:nvPr/>
        </p:nvSpPr>
        <p:spPr>
          <a:xfrm>
            <a:off x="4860000" y="3571920"/>
            <a:ext cx="2711880" cy="1309320"/>
          </a:xfrm>
          <a:custGeom>
            <a:avLst/>
            <a:gdLst>
              <a:gd name="textAreaLeft" fmla="*/ 0 w 2711880"/>
              <a:gd name="textAreaRight" fmla="*/ 2712240 w 2711880"/>
              <a:gd name="textAreaTop" fmla="*/ 0 h 1309320"/>
              <a:gd name="textAreaBottom" fmla="*/ 1309680 h 1309320"/>
            </a:gdLst>
            <a:ahLst/>
            <a:cxnLst/>
            <a:rect l="textAreaLeft" t="textAreaTop" r="textAreaRight" b="textAreaBottom"/>
            <a:pathLst>
              <a:path w="7534" h="3638">
                <a:moveTo>
                  <a:pt x="7385" y="3566"/>
                </a:moveTo>
                <a:lnTo>
                  <a:pt x="7534" y="3638"/>
                </a:lnTo>
                <a:lnTo>
                  <a:pt x="7392" y="3638"/>
                </a:lnTo>
                <a:lnTo>
                  <a:pt x="7243" y="3566"/>
                </a:lnTo>
                <a:lnTo>
                  <a:pt x="7385" y="3566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7" name=""/>
          <p:cNvSpPr/>
          <p:nvPr/>
        </p:nvSpPr>
        <p:spPr>
          <a:xfrm>
            <a:off x="4860000" y="3547080"/>
            <a:ext cx="2763360" cy="1334160"/>
          </a:xfrm>
          <a:custGeom>
            <a:avLst/>
            <a:gdLst>
              <a:gd name="textAreaLeft" fmla="*/ 0 w 2763360"/>
              <a:gd name="textAreaRight" fmla="*/ 2763720 w 2763360"/>
              <a:gd name="textAreaTop" fmla="*/ 0 h 1334160"/>
              <a:gd name="textAreaBottom" fmla="*/ 1334520 h 1334160"/>
            </a:gdLst>
            <a:ahLst/>
            <a:cxnLst/>
            <a:rect l="textAreaLeft" t="textAreaTop" r="textAreaRight" b="textAreaBottom"/>
            <a:pathLst>
              <a:path w="7677" h="3707">
                <a:moveTo>
                  <a:pt x="7527" y="3635"/>
                </a:moveTo>
                <a:lnTo>
                  <a:pt x="7677" y="3707"/>
                </a:lnTo>
                <a:lnTo>
                  <a:pt x="7534" y="3707"/>
                </a:lnTo>
                <a:lnTo>
                  <a:pt x="7385" y="3635"/>
                </a:lnTo>
                <a:lnTo>
                  <a:pt x="7527" y="3635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8" name=""/>
          <p:cNvSpPr/>
          <p:nvPr/>
        </p:nvSpPr>
        <p:spPr>
          <a:xfrm>
            <a:off x="4860000" y="3497760"/>
            <a:ext cx="2865600" cy="1383480"/>
          </a:xfrm>
          <a:custGeom>
            <a:avLst/>
            <a:gdLst>
              <a:gd name="textAreaLeft" fmla="*/ 0 w 2865600"/>
              <a:gd name="textAreaRight" fmla="*/ 2865960 w 2865600"/>
              <a:gd name="textAreaTop" fmla="*/ 0 h 1383480"/>
              <a:gd name="textAreaBottom" fmla="*/ 1383840 h 1383480"/>
            </a:gdLst>
            <a:ahLst/>
            <a:cxnLst/>
            <a:rect l="textAreaLeft" t="textAreaTop" r="textAreaRight" b="textAreaBottom"/>
            <a:pathLst>
              <a:path w="7961" h="3844">
                <a:moveTo>
                  <a:pt x="7812" y="3772"/>
                </a:moveTo>
                <a:lnTo>
                  <a:pt x="7961" y="3844"/>
                </a:lnTo>
                <a:lnTo>
                  <a:pt x="7677" y="3844"/>
                </a:lnTo>
                <a:lnTo>
                  <a:pt x="7527" y="3772"/>
                </a:lnTo>
                <a:lnTo>
                  <a:pt x="7812" y="3772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69" name=""/>
          <p:cNvSpPr/>
          <p:nvPr/>
        </p:nvSpPr>
        <p:spPr>
          <a:xfrm>
            <a:off x="4860000" y="3448440"/>
            <a:ext cx="2967840" cy="1432800"/>
          </a:xfrm>
          <a:custGeom>
            <a:avLst/>
            <a:gdLst>
              <a:gd name="textAreaLeft" fmla="*/ 0 w 2967840"/>
              <a:gd name="textAreaRight" fmla="*/ 2968200 w 2967840"/>
              <a:gd name="textAreaTop" fmla="*/ 0 h 1432800"/>
              <a:gd name="textAreaBottom" fmla="*/ 1433160 h 1432800"/>
            </a:gdLst>
            <a:ahLst/>
            <a:cxnLst/>
            <a:rect l="textAreaLeft" t="textAreaTop" r="textAreaRight" b="textAreaBottom"/>
            <a:pathLst>
              <a:path w="8245" h="3981">
                <a:moveTo>
                  <a:pt x="8096" y="3909"/>
                </a:moveTo>
                <a:lnTo>
                  <a:pt x="8245" y="3981"/>
                </a:lnTo>
                <a:lnTo>
                  <a:pt x="7961" y="3981"/>
                </a:lnTo>
                <a:lnTo>
                  <a:pt x="7812" y="3909"/>
                </a:lnTo>
                <a:lnTo>
                  <a:pt x="8096" y="3909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4"/>
                </a:lnTo>
                <a:lnTo>
                  <a:pt x="72" y="172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0" name=""/>
          <p:cNvSpPr/>
          <p:nvPr/>
        </p:nvSpPr>
        <p:spPr>
          <a:xfrm>
            <a:off x="4860000" y="3423600"/>
            <a:ext cx="3018960" cy="1457640"/>
          </a:xfrm>
          <a:custGeom>
            <a:avLst/>
            <a:gdLst>
              <a:gd name="textAreaLeft" fmla="*/ 0 w 3018960"/>
              <a:gd name="textAreaRight" fmla="*/ 3019320 w 3018960"/>
              <a:gd name="textAreaTop" fmla="*/ 0 h 1457640"/>
              <a:gd name="textAreaBottom" fmla="*/ 1458000 h 1457640"/>
            </a:gdLst>
            <a:ahLst/>
            <a:cxnLst/>
            <a:rect l="textAreaLeft" t="textAreaTop" r="textAreaRight" b="textAreaBottom"/>
            <a:pathLst>
              <a:path w="8387" h="4050">
                <a:moveTo>
                  <a:pt x="8238" y="3978"/>
                </a:moveTo>
                <a:lnTo>
                  <a:pt x="8387" y="4050"/>
                </a:lnTo>
                <a:lnTo>
                  <a:pt x="8245" y="4050"/>
                </a:lnTo>
                <a:lnTo>
                  <a:pt x="8096" y="3978"/>
                </a:lnTo>
                <a:lnTo>
                  <a:pt x="8238" y="3978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1" name=""/>
          <p:cNvSpPr/>
          <p:nvPr/>
        </p:nvSpPr>
        <p:spPr>
          <a:xfrm>
            <a:off x="4860000" y="3398760"/>
            <a:ext cx="3070080" cy="1482480"/>
          </a:xfrm>
          <a:custGeom>
            <a:avLst/>
            <a:gdLst>
              <a:gd name="textAreaLeft" fmla="*/ 0 w 3070080"/>
              <a:gd name="textAreaRight" fmla="*/ 3070440 w 3070080"/>
              <a:gd name="textAreaTop" fmla="*/ 0 h 1482480"/>
              <a:gd name="textAreaBottom" fmla="*/ 1482840 h 1482480"/>
            </a:gdLst>
            <a:ahLst/>
            <a:cxnLst/>
            <a:rect l="textAreaLeft" t="textAreaTop" r="textAreaRight" b="textAreaBottom"/>
            <a:pathLst>
              <a:path w="8529" h="4119">
                <a:moveTo>
                  <a:pt x="8380" y="4047"/>
                </a:moveTo>
                <a:lnTo>
                  <a:pt x="8529" y="4119"/>
                </a:lnTo>
                <a:lnTo>
                  <a:pt x="8387" y="4119"/>
                </a:lnTo>
                <a:lnTo>
                  <a:pt x="8238" y="4047"/>
                </a:lnTo>
                <a:lnTo>
                  <a:pt x="8380" y="4047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2" name=""/>
          <p:cNvSpPr/>
          <p:nvPr/>
        </p:nvSpPr>
        <p:spPr>
          <a:xfrm>
            <a:off x="4860000" y="3349440"/>
            <a:ext cx="3172680" cy="1531800"/>
          </a:xfrm>
          <a:custGeom>
            <a:avLst/>
            <a:gdLst>
              <a:gd name="textAreaLeft" fmla="*/ 0 w 3172680"/>
              <a:gd name="textAreaRight" fmla="*/ 3173040 w 3172680"/>
              <a:gd name="textAreaTop" fmla="*/ 0 h 1531800"/>
              <a:gd name="textAreaBottom" fmla="*/ 1532160 h 1531800"/>
            </a:gdLst>
            <a:ahLst/>
            <a:cxnLst/>
            <a:rect l="textAreaLeft" t="textAreaTop" r="textAreaRight" b="textAreaBottom"/>
            <a:pathLst>
              <a:path w="8814" h="4256">
                <a:moveTo>
                  <a:pt x="8665" y="4184"/>
                </a:moveTo>
                <a:lnTo>
                  <a:pt x="8814" y="4256"/>
                </a:lnTo>
                <a:lnTo>
                  <a:pt x="8528" y="4256"/>
                </a:lnTo>
                <a:lnTo>
                  <a:pt x="8379" y="4184"/>
                </a:lnTo>
                <a:lnTo>
                  <a:pt x="8665" y="4184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3" name=""/>
          <p:cNvSpPr/>
          <p:nvPr/>
        </p:nvSpPr>
        <p:spPr>
          <a:xfrm>
            <a:off x="4860000" y="3300120"/>
            <a:ext cx="3274920" cy="1581120"/>
          </a:xfrm>
          <a:custGeom>
            <a:avLst/>
            <a:gdLst>
              <a:gd name="textAreaLeft" fmla="*/ 0 w 3274920"/>
              <a:gd name="textAreaRight" fmla="*/ 3275280 w 3274920"/>
              <a:gd name="textAreaTop" fmla="*/ 0 h 1581120"/>
              <a:gd name="textAreaBottom" fmla="*/ 1581480 h 1581120"/>
            </a:gdLst>
            <a:ahLst/>
            <a:cxnLst/>
            <a:rect l="textAreaLeft" t="textAreaTop" r="textAreaRight" b="textAreaBottom"/>
            <a:pathLst>
              <a:path w="9098" h="4393">
                <a:moveTo>
                  <a:pt x="8949" y="4321"/>
                </a:moveTo>
                <a:lnTo>
                  <a:pt x="9098" y="4393"/>
                </a:lnTo>
                <a:lnTo>
                  <a:pt x="8814" y="4393"/>
                </a:lnTo>
                <a:lnTo>
                  <a:pt x="8665" y="4321"/>
                </a:lnTo>
                <a:lnTo>
                  <a:pt x="8949" y="4321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4" name=""/>
          <p:cNvSpPr/>
          <p:nvPr/>
        </p:nvSpPr>
        <p:spPr>
          <a:xfrm>
            <a:off x="4860000" y="3275280"/>
            <a:ext cx="3326040" cy="1605960"/>
          </a:xfrm>
          <a:custGeom>
            <a:avLst/>
            <a:gdLst>
              <a:gd name="textAreaLeft" fmla="*/ 0 w 3326040"/>
              <a:gd name="textAreaRight" fmla="*/ 3326400 w 3326040"/>
              <a:gd name="textAreaTop" fmla="*/ 0 h 1605960"/>
              <a:gd name="textAreaBottom" fmla="*/ 1606320 h 1605960"/>
            </a:gdLst>
            <a:ahLst/>
            <a:cxnLst/>
            <a:rect l="textAreaLeft" t="textAreaTop" r="textAreaRight" b="textAreaBottom"/>
            <a:pathLst>
              <a:path w="9240" h="4462">
                <a:moveTo>
                  <a:pt x="9091" y="4390"/>
                </a:moveTo>
                <a:lnTo>
                  <a:pt x="9240" y="4462"/>
                </a:lnTo>
                <a:lnTo>
                  <a:pt x="9098" y="4462"/>
                </a:lnTo>
                <a:lnTo>
                  <a:pt x="8949" y="4390"/>
                </a:lnTo>
                <a:lnTo>
                  <a:pt x="9091" y="4390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5" name=""/>
          <p:cNvSpPr/>
          <p:nvPr/>
        </p:nvSpPr>
        <p:spPr>
          <a:xfrm>
            <a:off x="4860000" y="3250800"/>
            <a:ext cx="3377160" cy="1630440"/>
          </a:xfrm>
          <a:custGeom>
            <a:avLst/>
            <a:gdLst>
              <a:gd name="textAreaLeft" fmla="*/ 0 w 3377160"/>
              <a:gd name="textAreaRight" fmla="*/ 3377520 w 3377160"/>
              <a:gd name="textAreaTop" fmla="*/ 0 h 1630440"/>
              <a:gd name="textAreaBottom" fmla="*/ 1630800 h 1630440"/>
            </a:gdLst>
            <a:ahLst/>
            <a:cxnLst/>
            <a:rect l="textAreaLeft" t="textAreaTop" r="textAreaRight" b="textAreaBottom"/>
            <a:pathLst>
              <a:path w="9382" h="4530">
                <a:moveTo>
                  <a:pt x="9233" y="4458"/>
                </a:moveTo>
                <a:lnTo>
                  <a:pt x="9382" y="4530"/>
                </a:lnTo>
                <a:lnTo>
                  <a:pt x="9240" y="4530"/>
                </a:lnTo>
                <a:lnTo>
                  <a:pt x="9091" y="4458"/>
                </a:lnTo>
                <a:lnTo>
                  <a:pt x="9233" y="4458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6" name=""/>
          <p:cNvSpPr/>
          <p:nvPr/>
        </p:nvSpPr>
        <p:spPr>
          <a:xfrm>
            <a:off x="4860000" y="3225960"/>
            <a:ext cx="3428280" cy="1655280"/>
          </a:xfrm>
          <a:custGeom>
            <a:avLst/>
            <a:gdLst>
              <a:gd name="textAreaLeft" fmla="*/ 0 w 3428280"/>
              <a:gd name="textAreaRight" fmla="*/ 3428640 w 3428280"/>
              <a:gd name="textAreaTop" fmla="*/ 0 h 1655280"/>
              <a:gd name="textAreaBottom" fmla="*/ 1655640 h 1655280"/>
            </a:gdLst>
            <a:ahLst/>
            <a:cxnLst/>
            <a:rect l="textAreaLeft" t="textAreaTop" r="textAreaRight" b="textAreaBottom"/>
            <a:pathLst>
              <a:path w="9524" h="4599">
                <a:moveTo>
                  <a:pt x="9375" y="4527"/>
                </a:moveTo>
                <a:lnTo>
                  <a:pt x="9524" y="4599"/>
                </a:lnTo>
                <a:lnTo>
                  <a:pt x="9382" y="4599"/>
                </a:lnTo>
                <a:lnTo>
                  <a:pt x="9233" y="4527"/>
                </a:lnTo>
                <a:lnTo>
                  <a:pt x="9375" y="4527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7" name=""/>
          <p:cNvSpPr/>
          <p:nvPr/>
        </p:nvSpPr>
        <p:spPr>
          <a:xfrm>
            <a:off x="4860000" y="3201120"/>
            <a:ext cx="3479760" cy="1680120"/>
          </a:xfrm>
          <a:custGeom>
            <a:avLst/>
            <a:gdLst>
              <a:gd name="textAreaLeft" fmla="*/ 0 w 3479760"/>
              <a:gd name="textAreaRight" fmla="*/ 3480120 w 3479760"/>
              <a:gd name="textAreaTop" fmla="*/ 0 h 1680120"/>
              <a:gd name="textAreaBottom" fmla="*/ 1680480 h 1680120"/>
            </a:gdLst>
            <a:ahLst/>
            <a:cxnLst/>
            <a:rect l="textAreaLeft" t="textAreaTop" r="textAreaRight" b="textAreaBottom"/>
            <a:pathLst>
              <a:path w="9667" h="4668">
                <a:moveTo>
                  <a:pt x="9518" y="4596"/>
                </a:moveTo>
                <a:lnTo>
                  <a:pt x="9667" y="4668"/>
                </a:lnTo>
                <a:lnTo>
                  <a:pt x="9524" y="4668"/>
                </a:lnTo>
                <a:lnTo>
                  <a:pt x="9375" y="4596"/>
                </a:lnTo>
                <a:lnTo>
                  <a:pt x="9518" y="4596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8" name=""/>
          <p:cNvSpPr/>
          <p:nvPr/>
        </p:nvSpPr>
        <p:spPr>
          <a:xfrm>
            <a:off x="4860000" y="3151800"/>
            <a:ext cx="3582000" cy="1729440"/>
          </a:xfrm>
          <a:custGeom>
            <a:avLst/>
            <a:gdLst>
              <a:gd name="textAreaLeft" fmla="*/ 0 w 3582000"/>
              <a:gd name="textAreaRight" fmla="*/ 3582360 w 3582000"/>
              <a:gd name="textAreaTop" fmla="*/ 0 h 1729440"/>
              <a:gd name="textAreaBottom" fmla="*/ 1729800 h 1729440"/>
            </a:gdLst>
            <a:ahLst/>
            <a:cxnLst/>
            <a:rect l="textAreaLeft" t="textAreaTop" r="textAreaRight" b="textAreaBottom"/>
            <a:pathLst>
              <a:path w="9951" h="4805">
                <a:moveTo>
                  <a:pt x="9802" y="4733"/>
                </a:moveTo>
                <a:lnTo>
                  <a:pt x="9951" y="4805"/>
                </a:lnTo>
                <a:lnTo>
                  <a:pt x="9667" y="4805"/>
                </a:lnTo>
                <a:lnTo>
                  <a:pt x="9518" y="4733"/>
                </a:lnTo>
                <a:lnTo>
                  <a:pt x="9802" y="4733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79" name=""/>
          <p:cNvSpPr/>
          <p:nvPr/>
        </p:nvSpPr>
        <p:spPr>
          <a:xfrm>
            <a:off x="4860000" y="3102480"/>
            <a:ext cx="3684240" cy="1778760"/>
          </a:xfrm>
          <a:custGeom>
            <a:avLst/>
            <a:gdLst>
              <a:gd name="textAreaLeft" fmla="*/ 0 w 3684240"/>
              <a:gd name="textAreaRight" fmla="*/ 3684600 w 3684240"/>
              <a:gd name="textAreaTop" fmla="*/ 0 h 1778760"/>
              <a:gd name="textAreaBottom" fmla="*/ 1779120 h 1778760"/>
            </a:gdLst>
            <a:ahLst/>
            <a:cxnLst/>
            <a:rect l="textAreaLeft" t="textAreaTop" r="textAreaRight" b="textAreaBottom"/>
            <a:pathLst>
              <a:path w="10235" h="4942">
                <a:moveTo>
                  <a:pt x="10086" y="4870"/>
                </a:moveTo>
                <a:lnTo>
                  <a:pt x="10235" y="4942"/>
                </a:lnTo>
                <a:lnTo>
                  <a:pt x="9951" y="4942"/>
                </a:lnTo>
                <a:lnTo>
                  <a:pt x="9802" y="4870"/>
                </a:lnTo>
                <a:lnTo>
                  <a:pt x="10086" y="4870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80" name=""/>
          <p:cNvSpPr/>
          <p:nvPr/>
        </p:nvSpPr>
        <p:spPr>
          <a:xfrm>
            <a:off x="4860000" y="3077640"/>
            <a:ext cx="3735360" cy="1803600"/>
          </a:xfrm>
          <a:custGeom>
            <a:avLst/>
            <a:gdLst>
              <a:gd name="textAreaLeft" fmla="*/ 0 w 3735360"/>
              <a:gd name="textAreaRight" fmla="*/ 3735720 w 3735360"/>
              <a:gd name="textAreaTop" fmla="*/ 0 h 1803600"/>
              <a:gd name="textAreaBottom" fmla="*/ 1803960 h 1803600"/>
            </a:gdLst>
            <a:ahLst/>
            <a:cxnLst/>
            <a:rect l="textAreaLeft" t="textAreaTop" r="textAreaRight" b="textAreaBottom"/>
            <a:pathLst>
              <a:path w="10377" h="5011">
                <a:moveTo>
                  <a:pt x="10228" y="4939"/>
                </a:moveTo>
                <a:lnTo>
                  <a:pt x="10377" y="5011"/>
                </a:lnTo>
                <a:lnTo>
                  <a:pt x="10235" y="5011"/>
                </a:lnTo>
                <a:lnTo>
                  <a:pt x="10086" y="4939"/>
                </a:lnTo>
                <a:lnTo>
                  <a:pt x="10228" y="4939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981" name=""/>
          <p:cNvSpPr/>
          <p:nvPr/>
        </p:nvSpPr>
        <p:spPr>
          <a:xfrm>
            <a:off x="4860000" y="3053160"/>
            <a:ext cx="3786480" cy="1828080"/>
          </a:xfrm>
          <a:custGeom>
            <a:avLst/>
            <a:gdLst>
              <a:gd name="textAreaLeft" fmla="*/ 0 w 3786480"/>
              <a:gd name="textAreaRight" fmla="*/ 3786840 w 3786480"/>
              <a:gd name="textAreaTop" fmla="*/ 0 h 1828080"/>
              <a:gd name="textAreaBottom" fmla="*/ 1828440 h 1828080"/>
            </a:gdLst>
            <a:ahLst/>
            <a:cxnLst/>
            <a:rect l="textAreaLeft" t="textAreaTop" r="textAreaRight" b="textAreaBottom"/>
            <a:pathLst>
              <a:path w="10519" h="5079">
                <a:moveTo>
                  <a:pt x="10370" y="5007"/>
                </a:moveTo>
                <a:lnTo>
                  <a:pt x="10519" y="5079"/>
                </a:lnTo>
                <a:lnTo>
                  <a:pt x="10377" y="5079"/>
                </a:lnTo>
                <a:lnTo>
                  <a:pt x="10228" y="5007"/>
                </a:lnTo>
                <a:lnTo>
                  <a:pt x="10370" y="5007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82" name=""/>
          <p:cNvSpPr/>
          <p:nvPr/>
        </p:nvSpPr>
        <p:spPr>
          <a:xfrm>
            <a:off x="4860000" y="3028320"/>
            <a:ext cx="3837960" cy="1852920"/>
          </a:xfrm>
          <a:custGeom>
            <a:avLst/>
            <a:gdLst>
              <a:gd name="textAreaLeft" fmla="*/ 0 w 3837960"/>
              <a:gd name="textAreaRight" fmla="*/ 3838320 w 3837960"/>
              <a:gd name="textAreaTop" fmla="*/ 0 h 1852920"/>
              <a:gd name="textAreaBottom" fmla="*/ 1853280 h 1852920"/>
            </a:gdLst>
            <a:ahLst/>
            <a:cxnLst/>
            <a:rect l="textAreaLeft" t="textAreaTop" r="textAreaRight" b="textAreaBottom"/>
            <a:pathLst>
              <a:path w="10662" h="5148">
                <a:moveTo>
                  <a:pt x="10513" y="5076"/>
                </a:moveTo>
                <a:lnTo>
                  <a:pt x="10662" y="5148"/>
                </a:lnTo>
                <a:lnTo>
                  <a:pt x="10519" y="5148"/>
                </a:lnTo>
                <a:lnTo>
                  <a:pt x="10370" y="5076"/>
                </a:lnTo>
                <a:lnTo>
                  <a:pt x="10513" y="5076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83" name=""/>
          <p:cNvSpPr/>
          <p:nvPr/>
        </p:nvSpPr>
        <p:spPr>
          <a:xfrm>
            <a:off x="4860000" y="3003480"/>
            <a:ext cx="3889080" cy="1877760"/>
          </a:xfrm>
          <a:custGeom>
            <a:avLst/>
            <a:gdLst>
              <a:gd name="textAreaLeft" fmla="*/ 0 w 3889080"/>
              <a:gd name="textAreaRight" fmla="*/ 3889440 w 3889080"/>
              <a:gd name="textAreaTop" fmla="*/ 0 h 1877760"/>
              <a:gd name="textAreaBottom" fmla="*/ 1878120 h 1877760"/>
            </a:gdLst>
            <a:ahLst/>
            <a:cxnLst/>
            <a:rect l="textAreaLeft" t="textAreaTop" r="textAreaRight" b="textAreaBottom"/>
            <a:pathLst>
              <a:path w="10804" h="5217">
                <a:moveTo>
                  <a:pt x="10655" y="5145"/>
                </a:moveTo>
                <a:lnTo>
                  <a:pt x="10804" y="5217"/>
                </a:lnTo>
                <a:lnTo>
                  <a:pt x="10662" y="5217"/>
                </a:lnTo>
                <a:lnTo>
                  <a:pt x="10513" y="5145"/>
                </a:lnTo>
                <a:lnTo>
                  <a:pt x="10655" y="5145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84" name=""/>
          <p:cNvSpPr/>
          <p:nvPr/>
        </p:nvSpPr>
        <p:spPr>
          <a:xfrm>
            <a:off x="4860000" y="2954160"/>
            <a:ext cx="3991320" cy="1927080"/>
          </a:xfrm>
          <a:custGeom>
            <a:avLst/>
            <a:gdLst>
              <a:gd name="textAreaLeft" fmla="*/ 0 w 3991320"/>
              <a:gd name="textAreaRight" fmla="*/ 3991680 w 3991320"/>
              <a:gd name="textAreaTop" fmla="*/ 0 h 1927080"/>
              <a:gd name="textAreaBottom" fmla="*/ 1927440 h 1927080"/>
            </a:gdLst>
            <a:ahLst/>
            <a:cxnLst/>
            <a:rect l="textAreaLeft" t="textAreaTop" r="textAreaRight" b="textAreaBottom"/>
            <a:pathLst>
              <a:path w="11088" h="5354">
                <a:moveTo>
                  <a:pt x="10939" y="5282"/>
                </a:moveTo>
                <a:lnTo>
                  <a:pt x="11088" y="5354"/>
                </a:lnTo>
                <a:lnTo>
                  <a:pt x="10804" y="5354"/>
                </a:lnTo>
                <a:lnTo>
                  <a:pt x="10655" y="5282"/>
                </a:lnTo>
                <a:lnTo>
                  <a:pt x="10939" y="5282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85" name=""/>
          <p:cNvSpPr/>
          <p:nvPr/>
        </p:nvSpPr>
        <p:spPr>
          <a:xfrm>
            <a:off x="4860000" y="2929320"/>
            <a:ext cx="4042440" cy="1951920"/>
          </a:xfrm>
          <a:custGeom>
            <a:avLst/>
            <a:gdLst>
              <a:gd name="textAreaLeft" fmla="*/ 0 w 4042440"/>
              <a:gd name="textAreaRight" fmla="*/ 4042800 w 4042440"/>
              <a:gd name="textAreaTop" fmla="*/ 0 h 1951920"/>
              <a:gd name="textAreaBottom" fmla="*/ 1952280 h 1951920"/>
            </a:gdLst>
            <a:ahLst/>
            <a:cxnLst/>
            <a:rect l="textAreaLeft" t="textAreaTop" r="textAreaRight" b="textAreaBottom"/>
            <a:pathLst>
              <a:path w="11230" h="5423">
                <a:moveTo>
                  <a:pt x="11081" y="5350"/>
                </a:moveTo>
                <a:lnTo>
                  <a:pt x="11230" y="5423"/>
                </a:lnTo>
                <a:lnTo>
                  <a:pt x="11088" y="5423"/>
                </a:lnTo>
                <a:lnTo>
                  <a:pt x="10939" y="5350"/>
                </a:lnTo>
                <a:lnTo>
                  <a:pt x="11081" y="5350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86" name=""/>
          <p:cNvSpPr/>
          <p:nvPr/>
        </p:nvSpPr>
        <p:spPr>
          <a:xfrm>
            <a:off x="4860000" y="2904840"/>
            <a:ext cx="4093560" cy="1976400"/>
          </a:xfrm>
          <a:custGeom>
            <a:avLst/>
            <a:gdLst>
              <a:gd name="textAreaLeft" fmla="*/ 0 w 4093560"/>
              <a:gd name="textAreaRight" fmla="*/ 4093920 w 4093560"/>
              <a:gd name="textAreaTop" fmla="*/ 0 h 1976400"/>
              <a:gd name="textAreaBottom" fmla="*/ 1976760 h 1976400"/>
            </a:gdLst>
            <a:ahLst/>
            <a:cxnLst/>
            <a:rect l="textAreaLeft" t="textAreaTop" r="textAreaRight" b="textAreaBottom"/>
            <a:pathLst>
              <a:path w="11372" h="5491">
                <a:moveTo>
                  <a:pt x="11223" y="5419"/>
                </a:moveTo>
                <a:lnTo>
                  <a:pt x="11372" y="5491"/>
                </a:lnTo>
                <a:lnTo>
                  <a:pt x="11230" y="5491"/>
                </a:lnTo>
                <a:lnTo>
                  <a:pt x="11081" y="5419"/>
                </a:lnTo>
                <a:lnTo>
                  <a:pt x="11223" y="5419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87" name=""/>
          <p:cNvSpPr/>
          <p:nvPr/>
        </p:nvSpPr>
        <p:spPr>
          <a:xfrm>
            <a:off x="4860000" y="2880000"/>
            <a:ext cx="4145040" cy="2001240"/>
          </a:xfrm>
          <a:custGeom>
            <a:avLst/>
            <a:gdLst>
              <a:gd name="textAreaLeft" fmla="*/ 0 w 4145040"/>
              <a:gd name="textAreaRight" fmla="*/ 4145400 w 4145040"/>
              <a:gd name="textAreaTop" fmla="*/ 0 h 2001240"/>
              <a:gd name="textAreaBottom" fmla="*/ 2001600 h 2001240"/>
            </a:gdLst>
            <a:ahLst/>
            <a:cxnLst/>
            <a:rect l="textAreaLeft" t="textAreaTop" r="textAreaRight" b="textAreaBottom"/>
            <a:pathLst>
              <a:path w="11515" h="5560">
                <a:moveTo>
                  <a:pt x="11365" y="5488"/>
                </a:moveTo>
                <a:lnTo>
                  <a:pt x="11515" y="5560"/>
                </a:lnTo>
                <a:lnTo>
                  <a:pt x="11372" y="5560"/>
                </a:lnTo>
                <a:lnTo>
                  <a:pt x="11223" y="5488"/>
                </a:lnTo>
                <a:lnTo>
                  <a:pt x="11365" y="5488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88" name=""/>
          <p:cNvSpPr/>
          <p:nvPr/>
        </p:nvSpPr>
        <p:spPr>
          <a:xfrm>
            <a:off x="4860000" y="2855160"/>
            <a:ext cx="4196160" cy="2026080"/>
          </a:xfrm>
          <a:custGeom>
            <a:avLst/>
            <a:gdLst>
              <a:gd name="textAreaLeft" fmla="*/ 0 w 4196160"/>
              <a:gd name="textAreaRight" fmla="*/ 4196520 w 4196160"/>
              <a:gd name="textAreaTop" fmla="*/ 0 h 2026080"/>
              <a:gd name="textAreaBottom" fmla="*/ 2026440 h 2026080"/>
            </a:gdLst>
            <a:ahLst/>
            <a:cxnLst/>
            <a:rect l="textAreaLeft" t="textAreaTop" r="textAreaRight" b="textAreaBottom"/>
            <a:pathLst>
              <a:path w="11657" h="5629">
                <a:moveTo>
                  <a:pt x="11508" y="5557"/>
                </a:moveTo>
                <a:lnTo>
                  <a:pt x="11657" y="5629"/>
                </a:lnTo>
                <a:lnTo>
                  <a:pt x="11515" y="5629"/>
                </a:lnTo>
                <a:lnTo>
                  <a:pt x="11365" y="5557"/>
                </a:lnTo>
                <a:lnTo>
                  <a:pt x="11508" y="5557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89" name=""/>
          <p:cNvSpPr/>
          <p:nvPr/>
        </p:nvSpPr>
        <p:spPr>
          <a:xfrm>
            <a:off x="4860000" y="2805840"/>
            <a:ext cx="4298400" cy="2075400"/>
          </a:xfrm>
          <a:custGeom>
            <a:avLst/>
            <a:gdLst>
              <a:gd name="textAreaLeft" fmla="*/ 0 w 4298400"/>
              <a:gd name="textAreaRight" fmla="*/ 4298760 w 4298400"/>
              <a:gd name="textAreaTop" fmla="*/ 0 h 2075400"/>
              <a:gd name="textAreaBottom" fmla="*/ 2075760 h 2075400"/>
            </a:gdLst>
            <a:ahLst/>
            <a:cxnLst/>
            <a:rect l="textAreaLeft" t="textAreaTop" r="textAreaRight" b="textAreaBottom"/>
            <a:pathLst>
              <a:path w="11941" h="5766">
                <a:moveTo>
                  <a:pt x="11792" y="5694"/>
                </a:moveTo>
                <a:lnTo>
                  <a:pt x="11941" y="5766"/>
                </a:lnTo>
                <a:lnTo>
                  <a:pt x="11657" y="5766"/>
                </a:lnTo>
                <a:lnTo>
                  <a:pt x="11508" y="5694"/>
                </a:lnTo>
                <a:lnTo>
                  <a:pt x="11792" y="5694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0" name=""/>
          <p:cNvSpPr/>
          <p:nvPr/>
        </p:nvSpPr>
        <p:spPr>
          <a:xfrm>
            <a:off x="4860000" y="2781360"/>
            <a:ext cx="4349520" cy="2099880"/>
          </a:xfrm>
          <a:custGeom>
            <a:avLst/>
            <a:gdLst>
              <a:gd name="textAreaLeft" fmla="*/ 0 w 4349520"/>
              <a:gd name="textAreaRight" fmla="*/ 4349880 w 4349520"/>
              <a:gd name="textAreaTop" fmla="*/ 0 h 2099880"/>
              <a:gd name="textAreaBottom" fmla="*/ 2100240 h 2099880"/>
            </a:gdLst>
            <a:ahLst/>
            <a:cxnLst/>
            <a:rect l="textAreaLeft" t="textAreaTop" r="textAreaRight" b="textAreaBottom"/>
            <a:pathLst>
              <a:path w="12083" h="5834">
                <a:moveTo>
                  <a:pt x="11934" y="5762"/>
                </a:moveTo>
                <a:lnTo>
                  <a:pt x="12083" y="5834"/>
                </a:lnTo>
                <a:lnTo>
                  <a:pt x="11941" y="5834"/>
                </a:lnTo>
                <a:lnTo>
                  <a:pt x="11792" y="5762"/>
                </a:lnTo>
                <a:lnTo>
                  <a:pt x="11934" y="5762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1" name=""/>
          <p:cNvSpPr/>
          <p:nvPr/>
        </p:nvSpPr>
        <p:spPr>
          <a:xfrm>
            <a:off x="4860000" y="2756520"/>
            <a:ext cx="4400640" cy="2124720"/>
          </a:xfrm>
          <a:custGeom>
            <a:avLst/>
            <a:gdLst>
              <a:gd name="textAreaLeft" fmla="*/ 0 w 4400640"/>
              <a:gd name="textAreaRight" fmla="*/ 4401000 w 4400640"/>
              <a:gd name="textAreaTop" fmla="*/ 0 h 2124720"/>
              <a:gd name="textAreaBottom" fmla="*/ 2125080 h 2124720"/>
            </a:gdLst>
            <a:ahLst/>
            <a:cxnLst/>
            <a:rect l="textAreaLeft" t="textAreaTop" r="textAreaRight" b="textAreaBottom"/>
            <a:pathLst>
              <a:path w="12225" h="5903">
                <a:moveTo>
                  <a:pt x="12076" y="5831"/>
                </a:moveTo>
                <a:lnTo>
                  <a:pt x="12225" y="5903"/>
                </a:lnTo>
                <a:lnTo>
                  <a:pt x="12083" y="5903"/>
                </a:lnTo>
                <a:lnTo>
                  <a:pt x="11934" y="5831"/>
                </a:lnTo>
                <a:lnTo>
                  <a:pt x="12076" y="5831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2" name=""/>
          <p:cNvSpPr/>
          <p:nvPr/>
        </p:nvSpPr>
        <p:spPr>
          <a:xfrm>
            <a:off x="4860000" y="2731680"/>
            <a:ext cx="4451760" cy="2149560"/>
          </a:xfrm>
          <a:custGeom>
            <a:avLst/>
            <a:gdLst>
              <a:gd name="textAreaLeft" fmla="*/ 0 w 4451760"/>
              <a:gd name="textAreaRight" fmla="*/ 4452120 w 4451760"/>
              <a:gd name="textAreaTop" fmla="*/ 0 h 2149560"/>
              <a:gd name="textAreaBottom" fmla="*/ 2149920 h 2149560"/>
            </a:gdLst>
            <a:ahLst/>
            <a:cxnLst/>
            <a:rect l="textAreaLeft" t="textAreaTop" r="textAreaRight" b="textAreaBottom"/>
            <a:pathLst>
              <a:path w="12367" h="5972">
                <a:moveTo>
                  <a:pt x="12218" y="5900"/>
                </a:moveTo>
                <a:lnTo>
                  <a:pt x="12367" y="5972"/>
                </a:lnTo>
                <a:lnTo>
                  <a:pt x="12225" y="5972"/>
                </a:lnTo>
                <a:lnTo>
                  <a:pt x="12076" y="5900"/>
                </a:lnTo>
                <a:lnTo>
                  <a:pt x="12218" y="5900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3" name=""/>
          <p:cNvSpPr/>
          <p:nvPr/>
        </p:nvSpPr>
        <p:spPr>
          <a:xfrm>
            <a:off x="4860000" y="2707200"/>
            <a:ext cx="4503240" cy="2174040"/>
          </a:xfrm>
          <a:custGeom>
            <a:avLst/>
            <a:gdLst>
              <a:gd name="textAreaLeft" fmla="*/ 0 w 4503240"/>
              <a:gd name="textAreaRight" fmla="*/ 4503600 w 4503240"/>
              <a:gd name="textAreaTop" fmla="*/ 0 h 2174040"/>
              <a:gd name="textAreaBottom" fmla="*/ 2174400 h 2174040"/>
            </a:gdLst>
            <a:ahLst/>
            <a:cxnLst/>
            <a:rect l="textAreaLeft" t="textAreaTop" r="textAreaRight" b="textAreaBottom"/>
            <a:pathLst>
              <a:path w="12510" h="6040">
                <a:moveTo>
                  <a:pt x="12360" y="5968"/>
                </a:moveTo>
                <a:lnTo>
                  <a:pt x="12510" y="6040"/>
                </a:lnTo>
                <a:lnTo>
                  <a:pt x="12367" y="6040"/>
                </a:lnTo>
                <a:lnTo>
                  <a:pt x="12218" y="5968"/>
                </a:lnTo>
                <a:lnTo>
                  <a:pt x="12360" y="5968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4" name=""/>
          <p:cNvSpPr/>
          <p:nvPr/>
        </p:nvSpPr>
        <p:spPr>
          <a:xfrm>
            <a:off x="4860000" y="2682360"/>
            <a:ext cx="4554360" cy="2198880"/>
          </a:xfrm>
          <a:custGeom>
            <a:avLst/>
            <a:gdLst>
              <a:gd name="textAreaLeft" fmla="*/ 0 w 4554360"/>
              <a:gd name="textAreaRight" fmla="*/ 4554720 w 4554360"/>
              <a:gd name="textAreaTop" fmla="*/ 0 h 2198880"/>
              <a:gd name="textAreaBottom" fmla="*/ 2199240 h 2198880"/>
            </a:gdLst>
            <a:ahLst/>
            <a:cxnLst/>
            <a:rect l="textAreaLeft" t="textAreaTop" r="textAreaRight" b="textAreaBottom"/>
            <a:pathLst>
              <a:path w="12652" h="6109">
                <a:moveTo>
                  <a:pt x="12503" y="6037"/>
                </a:moveTo>
                <a:lnTo>
                  <a:pt x="12652" y="6109"/>
                </a:lnTo>
                <a:lnTo>
                  <a:pt x="12510" y="6109"/>
                </a:lnTo>
                <a:lnTo>
                  <a:pt x="12360" y="6037"/>
                </a:lnTo>
                <a:lnTo>
                  <a:pt x="12503" y="6037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5" name=""/>
          <p:cNvSpPr/>
          <p:nvPr/>
        </p:nvSpPr>
        <p:spPr>
          <a:xfrm>
            <a:off x="4860000" y="2657520"/>
            <a:ext cx="4605480" cy="2223720"/>
          </a:xfrm>
          <a:custGeom>
            <a:avLst/>
            <a:gdLst>
              <a:gd name="textAreaLeft" fmla="*/ 0 w 4605480"/>
              <a:gd name="textAreaRight" fmla="*/ 4605840 w 4605480"/>
              <a:gd name="textAreaTop" fmla="*/ 0 h 2223720"/>
              <a:gd name="textAreaBottom" fmla="*/ 2224080 h 2223720"/>
            </a:gdLst>
            <a:ahLst/>
            <a:cxnLst/>
            <a:rect l="textAreaLeft" t="textAreaTop" r="textAreaRight" b="textAreaBottom"/>
            <a:pathLst>
              <a:path w="12794" h="6178">
                <a:moveTo>
                  <a:pt x="12645" y="6106"/>
                </a:moveTo>
                <a:lnTo>
                  <a:pt x="12794" y="6178"/>
                </a:lnTo>
                <a:lnTo>
                  <a:pt x="12652" y="6178"/>
                </a:lnTo>
                <a:lnTo>
                  <a:pt x="12503" y="6106"/>
                </a:lnTo>
                <a:lnTo>
                  <a:pt x="12645" y="6106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6" name=""/>
          <p:cNvSpPr/>
          <p:nvPr/>
        </p:nvSpPr>
        <p:spPr>
          <a:xfrm>
            <a:off x="4860000" y="2633040"/>
            <a:ext cx="4656600" cy="2248200"/>
          </a:xfrm>
          <a:custGeom>
            <a:avLst/>
            <a:gdLst>
              <a:gd name="textAreaLeft" fmla="*/ 0 w 4656600"/>
              <a:gd name="textAreaRight" fmla="*/ 4656960 w 4656600"/>
              <a:gd name="textAreaTop" fmla="*/ 0 h 2248200"/>
              <a:gd name="textAreaBottom" fmla="*/ 2248560 h 2248200"/>
            </a:gdLst>
            <a:ahLst/>
            <a:cxnLst/>
            <a:rect l="textAreaLeft" t="textAreaTop" r="textAreaRight" b="textAreaBottom"/>
            <a:pathLst>
              <a:path w="12936" h="6246">
                <a:moveTo>
                  <a:pt x="12787" y="6174"/>
                </a:moveTo>
                <a:lnTo>
                  <a:pt x="12936" y="6246"/>
                </a:lnTo>
                <a:lnTo>
                  <a:pt x="12794" y="6246"/>
                </a:lnTo>
                <a:lnTo>
                  <a:pt x="12645" y="6174"/>
                </a:lnTo>
                <a:lnTo>
                  <a:pt x="12787" y="6174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7" name=""/>
          <p:cNvSpPr/>
          <p:nvPr/>
        </p:nvSpPr>
        <p:spPr>
          <a:xfrm>
            <a:off x="4860000" y="2608200"/>
            <a:ext cx="4707720" cy="2273040"/>
          </a:xfrm>
          <a:custGeom>
            <a:avLst/>
            <a:gdLst>
              <a:gd name="textAreaLeft" fmla="*/ 0 w 4707720"/>
              <a:gd name="textAreaRight" fmla="*/ 4708080 w 4707720"/>
              <a:gd name="textAreaTop" fmla="*/ 0 h 2273040"/>
              <a:gd name="textAreaBottom" fmla="*/ 2273400 h 2273040"/>
            </a:gdLst>
            <a:ahLst/>
            <a:cxnLst/>
            <a:rect l="textAreaLeft" t="textAreaTop" r="textAreaRight" b="textAreaBottom"/>
            <a:pathLst>
              <a:path w="13078" h="6315">
                <a:moveTo>
                  <a:pt x="12929" y="6243"/>
                </a:moveTo>
                <a:lnTo>
                  <a:pt x="13078" y="6315"/>
                </a:lnTo>
                <a:lnTo>
                  <a:pt x="12936" y="6315"/>
                </a:lnTo>
                <a:lnTo>
                  <a:pt x="12787" y="6243"/>
                </a:lnTo>
                <a:lnTo>
                  <a:pt x="12929" y="6243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8" name=""/>
          <p:cNvSpPr/>
          <p:nvPr/>
        </p:nvSpPr>
        <p:spPr>
          <a:xfrm>
            <a:off x="4860000" y="2558880"/>
            <a:ext cx="4809960" cy="2322360"/>
          </a:xfrm>
          <a:custGeom>
            <a:avLst/>
            <a:gdLst>
              <a:gd name="textAreaLeft" fmla="*/ 0 w 4809960"/>
              <a:gd name="textAreaRight" fmla="*/ 4810320 w 4809960"/>
              <a:gd name="textAreaTop" fmla="*/ 0 h 2322360"/>
              <a:gd name="textAreaBottom" fmla="*/ 2322720 h 2322360"/>
            </a:gdLst>
            <a:ahLst/>
            <a:cxnLst/>
            <a:rect l="textAreaLeft" t="textAreaTop" r="textAreaRight" b="textAreaBottom"/>
            <a:pathLst>
              <a:path w="13362" h="6452">
                <a:moveTo>
                  <a:pt x="13213" y="6380"/>
                </a:moveTo>
                <a:lnTo>
                  <a:pt x="13362" y="6452"/>
                </a:lnTo>
                <a:lnTo>
                  <a:pt x="13078" y="6452"/>
                </a:lnTo>
                <a:lnTo>
                  <a:pt x="12929" y="6380"/>
                </a:lnTo>
                <a:lnTo>
                  <a:pt x="13213" y="6380"/>
                </a:lnTo>
                <a:moveTo>
                  <a:pt x="72" y="172"/>
                </a:moveTo>
                <a:lnTo>
                  <a:pt x="0" y="137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9" name=""/>
          <p:cNvSpPr/>
          <p:nvPr/>
        </p:nvSpPr>
        <p:spPr>
          <a:xfrm>
            <a:off x="4860000" y="2534040"/>
            <a:ext cx="4861440" cy="2347200"/>
          </a:xfrm>
          <a:custGeom>
            <a:avLst/>
            <a:gdLst>
              <a:gd name="textAreaLeft" fmla="*/ 0 w 4861440"/>
              <a:gd name="textAreaRight" fmla="*/ 4861800 w 4861440"/>
              <a:gd name="textAreaTop" fmla="*/ 0 h 2347200"/>
              <a:gd name="textAreaBottom" fmla="*/ 2347560 h 2347200"/>
            </a:gdLst>
            <a:ahLst/>
            <a:cxnLst/>
            <a:rect l="textAreaLeft" t="textAreaTop" r="textAreaRight" b="textAreaBottom"/>
            <a:pathLst>
              <a:path w="13505" h="6521">
                <a:moveTo>
                  <a:pt x="13356" y="6449"/>
                </a:moveTo>
                <a:lnTo>
                  <a:pt x="13505" y="6521"/>
                </a:lnTo>
                <a:lnTo>
                  <a:pt x="13362" y="6521"/>
                </a:lnTo>
                <a:lnTo>
                  <a:pt x="13213" y="6449"/>
                </a:lnTo>
                <a:lnTo>
                  <a:pt x="13356" y="6449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0" name=""/>
          <p:cNvSpPr/>
          <p:nvPr/>
        </p:nvSpPr>
        <p:spPr>
          <a:xfrm>
            <a:off x="4860000" y="2509560"/>
            <a:ext cx="4912560" cy="2371680"/>
          </a:xfrm>
          <a:custGeom>
            <a:avLst/>
            <a:gdLst>
              <a:gd name="textAreaLeft" fmla="*/ 0 w 4912560"/>
              <a:gd name="textAreaRight" fmla="*/ 4912920 w 4912560"/>
              <a:gd name="textAreaTop" fmla="*/ 0 h 2371680"/>
              <a:gd name="textAreaBottom" fmla="*/ 2372040 h 2371680"/>
            </a:gdLst>
            <a:ahLst/>
            <a:cxnLst/>
            <a:rect l="textAreaLeft" t="textAreaTop" r="textAreaRight" b="textAreaBottom"/>
            <a:pathLst>
              <a:path w="13647" h="6589">
                <a:moveTo>
                  <a:pt x="13498" y="6517"/>
                </a:moveTo>
                <a:lnTo>
                  <a:pt x="13647" y="6589"/>
                </a:lnTo>
                <a:lnTo>
                  <a:pt x="13505" y="6589"/>
                </a:lnTo>
                <a:lnTo>
                  <a:pt x="13356" y="6517"/>
                </a:lnTo>
                <a:lnTo>
                  <a:pt x="13498" y="6517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1" name=""/>
          <p:cNvSpPr/>
          <p:nvPr/>
        </p:nvSpPr>
        <p:spPr>
          <a:xfrm>
            <a:off x="4860000" y="2484720"/>
            <a:ext cx="4963680" cy="2396520"/>
          </a:xfrm>
          <a:custGeom>
            <a:avLst/>
            <a:gdLst>
              <a:gd name="textAreaLeft" fmla="*/ 0 w 4963680"/>
              <a:gd name="textAreaRight" fmla="*/ 4964040 w 4963680"/>
              <a:gd name="textAreaTop" fmla="*/ 0 h 2396520"/>
              <a:gd name="textAreaBottom" fmla="*/ 2396880 h 2396520"/>
            </a:gdLst>
            <a:ahLst/>
            <a:cxnLst/>
            <a:rect l="textAreaLeft" t="textAreaTop" r="textAreaRight" b="textAreaBottom"/>
            <a:pathLst>
              <a:path w="13789" h="6658">
                <a:moveTo>
                  <a:pt x="13640" y="6586"/>
                </a:moveTo>
                <a:lnTo>
                  <a:pt x="13789" y="6658"/>
                </a:lnTo>
                <a:lnTo>
                  <a:pt x="13647" y="6658"/>
                </a:lnTo>
                <a:lnTo>
                  <a:pt x="13498" y="6586"/>
                </a:lnTo>
                <a:lnTo>
                  <a:pt x="13640" y="6586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2" name=""/>
          <p:cNvSpPr/>
          <p:nvPr/>
        </p:nvSpPr>
        <p:spPr>
          <a:xfrm>
            <a:off x="4860000" y="2459880"/>
            <a:ext cx="5014800" cy="2421360"/>
          </a:xfrm>
          <a:custGeom>
            <a:avLst/>
            <a:gdLst>
              <a:gd name="textAreaLeft" fmla="*/ 0 w 5014800"/>
              <a:gd name="textAreaRight" fmla="*/ 5015160 w 5014800"/>
              <a:gd name="textAreaTop" fmla="*/ 0 h 2421360"/>
              <a:gd name="textAreaBottom" fmla="*/ 2421720 h 2421360"/>
            </a:gdLst>
            <a:ahLst/>
            <a:cxnLst/>
            <a:rect l="textAreaLeft" t="textAreaTop" r="textAreaRight" b="textAreaBottom"/>
            <a:pathLst>
              <a:path w="13931" h="6727">
                <a:moveTo>
                  <a:pt x="13782" y="6655"/>
                </a:moveTo>
                <a:lnTo>
                  <a:pt x="13931" y="6727"/>
                </a:lnTo>
                <a:lnTo>
                  <a:pt x="13789" y="6727"/>
                </a:lnTo>
                <a:lnTo>
                  <a:pt x="13640" y="6655"/>
                </a:lnTo>
                <a:lnTo>
                  <a:pt x="13782" y="6655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3" name=""/>
          <p:cNvSpPr/>
          <p:nvPr/>
        </p:nvSpPr>
        <p:spPr>
          <a:xfrm>
            <a:off x="4860000" y="2435400"/>
            <a:ext cx="5065920" cy="2445840"/>
          </a:xfrm>
          <a:custGeom>
            <a:avLst/>
            <a:gdLst>
              <a:gd name="textAreaLeft" fmla="*/ 0 w 5065920"/>
              <a:gd name="textAreaRight" fmla="*/ 5066280 w 5065920"/>
              <a:gd name="textAreaTop" fmla="*/ 0 h 2445840"/>
              <a:gd name="textAreaBottom" fmla="*/ 2446200 h 2445840"/>
            </a:gdLst>
            <a:ahLst/>
            <a:cxnLst/>
            <a:rect l="textAreaLeft" t="textAreaTop" r="textAreaRight" b="textAreaBottom"/>
            <a:pathLst>
              <a:path w="14073" h="6795">
                <a:moveTo>
                  <a:pt x="13924" y="6723"/>
                </a:moveTo>
                <a:lnTo>
                  <a:pt x="14073" y="6795"/>
                </a:lnTo>
                <a:lnTo>
                  <a:pt x="13931" y="6795"/>
                </a:lnTo>
                <a:lnTo>
                  <a:pt x="13782" y="6723"/>
                </a:lnTo>
                <a:lnTo>
                  <a:pt x="13924" y="6723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4" name=""/>
          <p:cNvSpPr/>
          <p:nvPr/>
        </p:nvSpPr>
        <p:spPr>
          <a:xfrm>
            <a:off x="4860000" y="2410560"/>
            <a:ext cx="5117040" cy="2470680"/>
          </a:xfrm>
          <a:custGeom>
            <a:avLst/>
            <a:gdLst>
              <a:gd name="textAreaLeft" fmla="*/ 0 w 5117040"/>
              <a:gd name="textAreaRight" fmla="*/ 5117400 w 5117040"/>
              <a:gd name="textAreaTop" fmla="*/ 0 h 2470680"/>
              <a:gd name="textAreaBottom" fmla="*/ 2471040 h 2470680"/>
            </a:gdLst>
            <a:ahLst/>
            <a:cxnLst/>
            <a:rect l="textAreaLeft" t="textAreaTop" r="textAreaRight" b="textAreaBottom"/>
            <a:pathLst>
              <a:path w="14215" h="6864">
                <a:moveTo>
                  <a:pt x="14066" y="6792"/>
                </a:moveTo>
                <a:lnTo>
                  <a:pt x="14215" y="6864"/>
                </a:lnTo>
                <a:lnTo>
                  <a:pt x="14073" y="6864"/>
                </a:lnTo>
                <a:lnTo>
                  <a:pt x="13924" y="6792"/>
                </a:lnTo>
                <a:lnTo>
                  <a:pt x="14066" y="6792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5" name=""/>
          <p:cNvSpPr/>
          <p:nvPr/>
        </p:nvSpPr>
        <p:spPr>
          <a:xfrm>
            <a:off x="4860000" y="2386080"/>
            <a:ext cx="5168160" cy="2495160"/>
          </a:xfrm>
          <a:custGeom>
            <a:avLst/>
            <a:gdLst>
              <a:gd name="textAreaLeft" fmla="*/ 0 w 5168160"/>
              <a:gd name="textAreaRight" fmla="*/ 5168520 w 5168160"/>
              <a:gd name="textAreaTop" fmla="*/ 0 h 2495160"/>
              <a:gd name="textAreaBottom" fmla="*/ 2495520 h 2495160"/>
            </a:gdLst>
            <a:ahLst/>
            <a:cxnLst/>
            <a:rect l="textAreaLeft" t="textAreaTop" r="textAreaRight" b="textAreaBottom"/>
            <a:pathLst>
              <a:path w="14357" h="6932">
                <a:moveTo>
                  <a:pt x="14208" y="6860"/>
                </a:moveTo>
                <a:lnTo>
                  <a:pt x="14357" y="6932"/>
                </a:lnTo>
                <a:lnTo>
                  <a:pt x="14215" y="6932"/>
                </a:lnTo>
                <a:lnTo>
                  <a:pt x="14066" y="6860"/>
                </a:lnTo>
                <a:lnTo>
                  <a:pt x="14208" y="6860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6" name=""/>
          <p:cNvSpPr/>
          <p:nvPr/>
        </p:nvSpPr>
        <p:spPr>
          <a:xfrm>
            <a:off x="4860000" y="2361240"/>
            <a:ext cx="5219640" cy="2520000"/>
          </a:xfrm>
          <a:custGeom>
            <a:avLst/>
            <a:gdLst>
              <a:gd name="textAreaLeft" fmla="*/ 0 w 5219640"/>
              <a:gd name="textAreaRight" fmla="*/ 5220000 w 5219640"/>
              <a:gd name="textAreaTop" fmla="*/ 0 h 2520000"/>
              <a:gd name="textAreaBottom" fmla="*/ 2520360 h 2520000"/>
            </a:gdLst>
            <a:ahLst/>
            <a:cxnLst/>
            <a:rect l="textAreaLeft" t="textAreaTop" r="textAreaRight" b="textAreaBottom"/>
            <a:pathLst>
              <a:path w="14500" h="7001">
                <a:moveTo>
                  <a:pt x="14351" y="6929"/>
                </a:moveTo>
                <a:lnTo>
                  <a:pt x="14500" y="7001"/>
                </a:lnTo>
                <a:lnTo>
                  <a:pt x="14357" y="7001"/>
                </a:lnTo>
                <a:lnTo>
                  <a:pt x="14208" y="6929"/>
                </a:lnTo>
                <a:lnTo>
                  <a:pt x="14351" y="6929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7" name=""/>
          <p:cNvSpPr/>
          <p:nvPr/>
        </p:nvSpPr>
        <p:spPr>
          <a:xfrm>
            <a:off x="4860000" y="2336400"/>
            <a:ext cx="5270760" cy="2544840"/>
          </a:xfrm>
          <a:custGeom>
            <a:avLst/>
            <a:gdLst>
              <a:gd name="textAreaLeft" fmla="*/ 0 w 5270760"/>
              <a:gd name="textAreaRight" fmla="*/ 5271120 w 5270760"/>
              <a:gd name="textAreaTop" fmla="*/ 0 h 2544840"/>
              <a:gd name="textAreaBottom" fmla="*/ 2545200 h 2544840"/>
            </a:gdLst>
            <a:ahLst/>
            <a:cxnLst/>
            <a:rect l="textAreaLeft" t="textAreaTop" r="textAreaRight" b="textAreaBottom"/>
            <a:pathLst>
              <a:path w="14642" h="7070">
                <a:moveTo>
                  <a:pt x="14493" y="6998"/>
                </a:moveTo>
                <a:lnTo>
                  <a:pt x="14642" y="7070"/>
                </a:lnTo>
                <a:lnTo>
                  <a:pt x="14500" y="7070"/>
                </a:lnTo>
                <a:lnTo>
                  <a:pt x="14351" y="6998"/>
                </a:lnTo>
                <a:lnTo>
                  <a:pt x="14493" y="6998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8" name=""/>
          <p:cNvSpPr/>
          <p:nvPr/>
        </p:nvSpPr>
        <p:spPr>
          <a:xfrm>
            <a:off x="4860000" y="2311920"/>
            <a:ext cx="5321880" cy="2569320"/>
          </a:xfrm>
          <a:custGeom>
            <a:avLst/>
            <a:gdLst>
              <a:gd name="textAreaLeft" fmla="*/ 0 w 5321880"/>
              <a:gd name="textAreaRight" fmla="*/ 5322240 w 5321880"/>
              <a:gd name="textAreaTop" fmla="*/ 0 h 2569320"/>
              <a:gd name="textAreaBottom" fmla="*/ 2569680 h 2569320"/>
            </a:gdLst>
            <a:ahLst/>
            <a:cxnLst/>
            <a:rect l="textAreaLeft" t="textAreaTop" r="textAreaRight" b="textAreaBottom"/>
            <a:pathLst>
              <a:path w="14784" h="7138">
                <a:moveTo>
                  <a:pt x="14635" y="7066"/>
                </a:moveTo>
                <a:lnTo>
                  <a:pt x="14784" y="7138"/>
                </a:lnTo>
                <a:lnTo>
                  <a:pt x="14642" y="7138"/>
                </a:lnTo>
                <a:lnTo>
                  <a:pt x="14493" y="7066"/>
                </a:lnTo>
                <a:lnTo>
                  <a:pt x="14635" y="7066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9" name=""/>
          <p:cNvSpPr/>
          <p:nvPr/>
        </p:nvSpPr>
        <p:spPr>
          <a:xfrm>
            <a:off x="4860000" y="2262240"/>
            <a:ext cx="5424120" cy="2619000"/>
          </a:xfrm>
          <a:custGeom>
            <a:avLst/>
            <a:gdLst>
              <a:gd name="textAreaLeft" fmla="*/ 0 w 5424120"/>
              <a:gd name="textAreaRight" fmla="*/ 5424480 w 5424120"/>
              <a:gd name="textAreaTop" fmla="*/ 0 h 2619000"/>
              <a:gd name="textAreaBottom" fmla="*/ 2619360 h 2619000"/>
            </a:gdLst>
            <a:ahLst/>
            <a:cxnLst/>
            <a:rect l="textAreaLeft" t="textAreaTop" r="textAreaRight" b="textAreaBottom"/>
            <a:pathLst>
              <a:path w="15068" h="7276">
                <a:moveTo>
                  <a:pt x="14919" y="7204"/>
                </a:moveTo>
                <a:lnTo>
                  <a:pt x="15068" y="7276"/>
                </a:lnTo>
                <a:lnTo>
                  <a:pt x="14784" y="7276"/>
                </a:lnTo>
                <a:lnTo>
                  <a:pt x="14635" y="7204"/>
                </a:lnTo>
                <a:lnTo>
                  <a:pt x="14919" y="7204"/>
                </a:lnTo>
                <a:moveTo>
                  <a:pt x="72" y="172"/>
                </a:moveTo>
                <a:lnTo>
                  <a:pt x="0" y="138"/>
                </a:lnTo>
                <a:lnTo>
                  <a:pt x="0" y="0"/>
                </a:lnTo>
                <a:lnTo>
                  <a:pt x="72" y="35"/>
                </a:lnTo>
                <a:lnTo>
                  <a:pt x="72" y="172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0" name=""/>
          <p:cNvSpPr/>
          <p:nvPr/>
        </p:nvSpPr>
        <p:spPr>
          <a:xfrm>
            <a:off x="4860000" y="2237760"/>
            <a:ext cx="5475240" cy="2643480"/>
          </a:xfrm>
          <a:custGeom>
            <a:avLst/>
            <a:gdLst>
              <a:gd name="textAreaLeft" fmla="*/ 0 w 5475240"/>
              <a:gd name="textAreaRight" fmla="*/ 5475600 w 5475240"/>
              <a:gd name="textAreaTop" fmla="*/ 0 h 2643480"/>
              <a:gd name="textAreaBottom" fmla="*/ 2643840 h 2643480"/>
            </a:gdLst>
            <a:ahLst/>
            <a:cxnLst/>
            <a:rect l="textAreaLeft" t="textAreaTop" r="textAreaRight" b="textAreaBottom"/>
            <a:pathLst>
              <a:path w="15210" h="7344">
                <a:moveTo>
                  <a:pt x="15061" y="7272"/>
                </a:moveTo>
                <a:lnTo>
                  <a:pt x="15210" y="7344"/>
                </a:lnTo>
                <a:lnTo>
                  <a:pt x="15068" y="7344"/>
                </a:lnTo>
                <a:lnTo>
                  <a:pt x="14919" y="7272"/>
                </a:lnTo>
                <a:lnTo>
                  <a:pt x="15061" y="7272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1" name=""/>
          <p:cNvSpPr/>
          <p:nvPr/>
        </p:nvSpPr>
        <p:spPr>
          <a:xfrm>
            <a:off x="4860000" y="2212920"/>
            <a:ext cx="5526360" cy="2668320"/>
          </a:xfrm>
          <a:custGeom>
            <a:avLst/>
            <a:gdLst>
              <a:gd name="textAreaLeft" fmla="*/ 0 w 5526360"/>
              <a:gd name="textAreaRight" fmla="*/ 5526720 w 5526360"/>
              <a:gd name="textAreaTop" fmla="*/ 0 h 2668320"/>
              <a:gd name="textAreaBottom" fmla="*/ 2668680 h 2668320"/>
            </a:gdLst>
            <a:ahLst/>
            <a:cxnLst/>
            <a:rect l="textAreaLeft" t="textAreaTop" r="textAreaRight" b="textAreaBottom"/>
            <a:pathLst>
              <a:path w="15352" h="7413">
                <a:moveTo>
                  <a:pt x="15203" y="7341"/>
                </a:moveTo>
                <a:lnTo>
                  <a:pt x="15352" y="7413"/>
                </a:lnTo>
                <a:lnTo>
                  <a:pt x="15210" y="7413"/>
                </a:lnTo>
                <a:lnTo>
                  <a:pt x="15061" y="7341"/>
                </a:lnTo>
                <a:lnTo>
                  <a:pt x="15203" y="7341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2" name=""/>
          <p:cNvSpPr/>
          <p:nvPr/>
        </p:nvSpPr>
        <p:spPr>
          <a:xfrm>
            <a:off x="4860000" y="2188440"/>
            <a:ext cx="5577840" cy="2692800"/>
          </a:xfrm>
          <a:custGeom>
            <a:avLst/>
            <a:gdLst>
              <a:gd name="textAreaLeft" fmla="*/ 0 w 5577840"/>
              <a:gd name="textAreaRight" fmla="*/ 5578200 w 5577840"/>
              <a:gd name="textAreaTop" fmla="*/ 0 h 2692800"/>
              <a:gd name="textAreaBottom" fmla="*/ 2693160 h 2692800"/>
            </a:gdLst>
            <a:ahLst/>
            <a:cxnLst/>
            <a:rect l="textAreaLeft" t="textAreaTop" r="textAreaRight" b="textAreaBottom"/>
            <a:pathLst>
              <a:path w="15495" h="7481">
                <a:moveTo>
                  <a:pt x="15346" y="7409"/>
                </a:moveTo>
                <a:lnTo>
                  <a:pt x="15495" y="7481"/>
                </a:lnTo>
                <a:lnTo>
                  <a:pt x="15352" y="7481"/>
                </a:lnTo>
                <a:lnTo>
                  <a:pt x="15203" y="7409"/>
                </a:lnTo>
                <a:lnTo>
                  <a:pt x="15346" y="7409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3" name=""/>
          <p:cNvSpPr/>
          <p:nvPr/>
        </p:nvSpPr>
        <p:spPr>
          <a:xfrm>
            <a:off x="4860000" y="2163600"/>
            <a:ext cx="5628960" cy="2717640"/>
          </a:xfrm>
          <a:custGeom>
            <a:avLst/>
            <a:gdLst>
              <a:gd name="textAreaLeft" fmla="*/ 0 w 5628960"/>
              <a:gd name="textAreaRight" fmla="*/ 5629320 w 5628960"/>
              <a:gd name="textAreaTop" fmla="*/ 0 h 2717640"/>
              <a:gd name="textAreaBottom" fmla="*/ 2718000 h 2717640"/>
            </a:gdLst>
            <a:ahLst/>
            <a:cxnLst/>
            <a:rect l="textAreaLeft" t="textAreaTop" r="textAreaRight" b="textAreaBottom"/>
            <a:pathLst>
              <a:path w="15637" h="7550">
                <a:moveTo>
                  <a:pt x="15488" y="7478"/>
                </a:moveTo>
                <a:lnTo>
                  <a:pt x="15637" y="7550"/>
                </a:lnTo>
                <a:lnTo>
                  <a:pt x="15495" y="7550"/>
                </a:lnTo>
                <a:lnTo>
                  <a:pt x="15346" y="7478"/>
                </a:lnTo>
                <a:lnTo>
                  <a:pt x="15488" y="7478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4" name=""/>
          <p:cNvSpPr/>
          <p:nvPr/>
        </p:nvSpPr>
        <p:spPr>
          <a:xfrm>
            <a:off x="4860000" y="2138760"/>
            <a:ext cx="5680080" cy="2742480"/>
          </a:xfrm>
          <a:custGeom>
            <a:avLst/>
            <a:gdLst>
              <a:gd name="textAreaLeft" fmla="*/ 0 w 5680080"/>
              <a:gd name="textAreaRight" fmla="*/ 5680440 w 5680080"/>
              <a:gd name="textAreaTop" fmla="*/ 0 h 2742480"/>
              <a:gd name="textAreaBottom" fmla="*/ 2742840 h 2742480"/>
            </a:gdLst>
            <a:ahLst/>
            <a:cxnLst/>
            <a:rect l="textAreaLeft" t="textAreaTop" r="textAreaRight" b="textAreaBottom"/>
            <a:pathLst>
              <a:path w="15779" h="7619">
                <a:moveTo>
                  <a:pt x="15630" y="7547"/>
                </a:moveTo>
                <a:lnTo>
                  <a:pt x="15779" y="7619"/>
                </a:lnTo>
                <a:lnTo>
                  <a:pt x="15637" y="7619"/>
                </a:lnTo>
                <a:lnTo>
                  <a:pt x="15488" y="7547"/>
                </a:lnTo>
                <a:lnTo>
                  <a:pt x="15630" y="7547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5" name=""/>
          <p:cNvSpPr/>
          <p:nvPr/>
        </p:nvSpPr>
        <p:spPr>
          <a:xfrm>
            <a:off x="4860000" y="2114280"/>
            <a:ext cx="5731200" cy="2766960"/>
          </a:xfrm>
          <a:custGeom>
            <a:avLst/>
            <a:gdLst>
              <a:gd name="textAreaLeft" fmla="*/ 0 w 5731200"/>
              <a:gd name="textAreaRight" fmla="*/ 5731560 w 5731200"/>
              <a:gd name="textAreaTop" fmla="*/ 0 h 2766960"/>
              <a:gd name="textAreaBottom" fmla="*/ 2767320 h 2766960"/>
            </a:gdLst>
            <a:ahLst/>
            <a:cxnLst/>
            <a:rect l="textAreaLeft" t="textAreaTop" r="textAreaRight" b="textAreaBottom"/>
            <a:pathLst>
              <a:path w="15921" h="7687">
                <a:moveTo>
                  <a:pt x="15772" y="7615"/>
                </a:moveTo>
                <a:lnTo>
                  <a:pt x="15921" y="7687"/>
                </a:lnTo>
                <a:lnTo>
                  <a:pt x="15779" y="7687"/>
                </a:lnTo>
                <a:lnTo>
                  <a:pt x="15630" y="7615"/>
                </a:lnTo>
                <a:lnTo>
                  <a:pt x="15772" y="7615"/>
                </a:lnTo>
                <a:moveTo>
                  <a:pt x="72" y="103"/>
                </a:moveTo>
                <a:lnTo>
                  <a:pt x="0" y="68"/>
                </a:lnTo>
                <a:lnTo>
                  <a:pt x="0" y="0"/>
                </a:lnTo>
                <a:lnTo>
                  <a:pt x="72" y="34"/>
                </a:lnTo>
                <a:lnTo>
                  <a:pt x="72" y="103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6" name=""/>
          <p:cNvSpPr/>
          <p:nvPr/>
        </p:nvSpPr>
        <p:spPr>
          <a:xfrm>
            <a:off x="4860000" y="2089440"/>
            <a:ext cx="5782320" cy="2791800"/>
          </a:xfrm>
          <a:custGeom>
            <a:avLst/>
            <a:gdLst>
              <a:gd name="textAreaLeft" fmla="*/ 0 w 5782320"/>
              <a:gd name="textAreaRight" fmla="*/ 5782680 w 5782320"/>
              <a:gd name="textAreaTop" fmla="*/ 0 h 2791800"/>
              <a:gd name="textAreaBottom" fmla="*/ 2792160 h 2791800"/>
            </a:gdLst>
            <a:ahLst/>
            <a:cxnLst/>
            <a:rect l="textAreaLeft" t="textAreaTop" r="textAreaRight" b="textAreaBottom"/>
            <a:pathLst>
              <a:path w="16063" h="7756">
                <a:moveTo>
                  <a:pt x="15914" y="7684"/>
                </a:moveTo>
                <a:lnTo>
                  <a:pt x="16063" y="7756"/>
                </a:lnTo>
                <a:lnTo>
                  <a:pt x="15921" y="7756"/>
                </a:lnTo>
                <a:lnTo>
                  <a:pt x="15772" y="7684"/>
                </a:lnTo>
                <a:lnTo>
                  <a:pt x="15914" y="7684"/>
                </a:lnTo>
                <a:moveTo>
                  <a:pt x="72" y="103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3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7" name=""/>
          <p:cNvSpPr/>
          <p:nvPr/>
        </p:nvSpPr>
        <p:spPr>
          <a:xfrm>
            <a:off x="4860000" y="2064600"/>
            <a:ext cx="5833440" cy="2816640"/>
          </a:xfrm>
          <a:custGeom>
            <a:avLst/>
            <a:gdLst>
              <a:gd name="textAreaLeft" fmla="*/ 0 w 5833440"/>
              <a:gd name="textAreaRight" fmla="*/ 5833800 w 5833440"/>
              <a:gd name="textAreaTop" fmla="*/ 0 h 2816640"/>
              <a:gd name="textAreaBottom" fmla="*/ 2817000 h 2816640"/>
            </a:gdLst>
            <a:ahLst/>
            <a:cxnLst/>
            <a:rect l="textAreaLeft" t="textAreaTop" r="textAreaRight" b="textAreaBottom"/>
            <a:pathLst>
              <a:path w="16205" h="7825">
                <a:moveTo>
                  <a:pt x="16056" y="7753"/>
                </a:moveTo>
                <a:lnTo>
                  <a:pt x="16205" y="7825"/>
                </a:lnTo>
                <a:lnTo>
                  <a:pt x="16063" y="7825"/>
                </a:lnTo>
                <a:lnTo>
                  <a:pt x="15914" y="7753"/>
                </a:lnTo>
                <a:lnTo>
                  <a:pt x="16056" y="7753"/>
                </a:lnTo>
                <a:moveTo>
                  <a:pt x="72" y="104"/>
                </a:moveTo>
                <a:lnTo>
                  <a:pt x="0" y="69"/>
                </a:lnTo>
                <a:lnTo>
                  <a:pt x="0" y="0"/>
                </a:lnTo>
                <a:lnTo>
                  <a:pt x="72" y="35"/>
                </a:lnTo>
                <a:lnTo>
                  <a:pt x="72" y="104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8" name=""/>
          <p:cNvSpPr/>
          <p:nvPr/>
        </p:nvSpPr>
        <p:spPr>
          <a:xfrm>
            <a:off x="4860000" y="2040120"/>
            <a:ext cx="5884920" cy="2841120"/>
          </a:xfrm>
          <a:custGeom>
            <a:avLst/>
            <a:gdLst>
              <a:gd name="textAreaLeft" fmla="*/ 0 w 5884920"/>
              <a:gd name="textAreaRight" fmla="*/ 5885280 w 5884920"/>
              <a:gd name="textAreaTop" fmla="*/ 0 h 2841120"/>
              <a:gd name="textAreaBottom" fmla="*/ 2841480 h 2841120"/>
            </a:gdLst>
            <a:ahLst/>
            <a:cxnLst/>
            <a:rect l="textAreaLeft" t="textAreaTop" r="textAreaRight" b="textAreaBottom"/>
            <a:pathLst>
              <a:path w="16348" h="7893">
                <a:moveTo>
                  <a:pt x="0" y="48"/>
                </a:moveTo>
                <a:lnTo>
                  <a:pt x="1" y="0"/>
                </a:lnTo>
                <a:lnTo>
                  <a:pt x="72" y="35"/>
                </a:lnTo>
                <a:lnTo>
                  <a:pt x="72" y="49"/>
                </a:lnTo>
                <a:lnTo>
                  <a:pt x="72" y="103"/>
                </a:lnTo>
                <a:lnTo>
                  <a:pt x="0" y="68"/>
                </a:lnTo>
                <a:lnTo>
                  <a:pt x="0" y="48"/>
                </a:lnTo>
                <a:moveTo>
                  <a:pt x="16198" y="7821"/>
                </a:moveTo>
                <a:lnTo>
                  <a:pt x="16348" y="7893"/>
                </a:lnTo>
                <a:lnTo>
                  <a:pt x="16205" y="7893"/>
                </a:lnTo>
                <a:lnTo>
                  <a:pt x="16056" y="7821"/>
                </a:lnTo>
                <a:lnTo>
                  <a:pt x="16198" y="7821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9" name=""/>
          <p:cNvSpPr/>
          <p:nvPr/>
        </p:nvSpPr>
        <p:spPr>
          <a:xfrm>
            <a:off x="4860360" y="2016720"/>
            <a:ext cx="5935680" cy="2864520"/>
          </a:xfrm>
          <a:custGeom>
            <a:avLst/>
            <a:gdLst>
              <a:gd name="textAreaLeft" fmla="*/ 0 w 5935680"/>
              <a:gd name="textAreaRight" fmla="*/ 5936040 w 5935680"/>
              <a:gd name="textAreaTop" fmla="*/ 0 h 2864520"/>
              <a:gd name="textAreaBottom" fmla="*/ 2864880 h 2864520"/>
            </a:gdLst>
            <a:ahLst/>
            <a:cxnLst/>
            <a:rect l="textAreaLeft" t="textAreaTop" r="textAreaRight" b="textAreaBottom"/>
            <a:pathLst>
              <a:path w="16489" h="7958">
                <a:moveTo>
                  <a:pt x="0" y="65"/>
                </a:moveTo>
                <a:lnTo>
                  <a:pt x="4" y="17"/>
                </a:lnTo>
                <a:lnTo>
                  <a:pt x="6" y="0"/>
                </a:lnTo>
                <a:lnTo>
                  <a:pt x="74" y="33"/>
                </a:lnTo>
                <a:lnTo>
                  <a:pt x="72" y="70"/>
                </a:lnTo>
                <a:lnTo>
                  <a:pt x="72" y="68"/>
                </a:lnTo>
                <a:lnTo>
                  <a:pt x="71" y="100"/>
                </a:lnTo>
                <a:lnTo>
                  <a:pt x="0" y="65"/>
                </a:lnTo>
                <a:moveTo>
                  <a:pt x="16340" y="7886"/>
                </a:moveTo>
                <a:lnTo>
                  <a:pt x="16489" y="7958"/>
                </a:lnTo>
                <a:lnTo>
                  <a:pt x="16347" y="7958"/>
                </a:lnTo>
                <a:lnTo>
                  <a:pt x="16197" y="7886"/>
                </a:lnTo>
                <a:lnTo>
                  <a:pt x="16340" y="7886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0" name=""/>
          <p:cNvSpPr/>
          <p:nvPr/>
        </p:nvSpPr>
        <p:spPr>
          <a:xfrm>
            <a:off x="4862520" y="1971360"/>
            <a:ext cx="6035760" cy="2909880"/>
          </a:xfrm>
          <a:custGeom>
            <a:avLst/>
            <a:gdLst>
              <a:gd name="textAreaLeft" fmla="*/ 0 w 6035760"/>
              <a:gd name="textAreaRight" fmla="*/ 6036120 w 6035760"/>
              <a:gd name="textAreaTop" fmla="*/ 0 h 2909880"/>
              <a:gd name="textAreaBottom" fmla="*/ 2910240 h 2909880"/>
            </a:gdLst>
            <a:ahLst/>
            <a:cxnLst/>
            <a:rect l="textAreaLeft" t="textAreaTop" r="textAreaRight" b="textAreaBottom"/>
            <a:pathLst>
              <a:path w="16767" h="8084">
                <a:moveTo>
                  <a:pt x="3" y="96"/>
                </a:moveTo>
                <a:lnTo>
                  <a:pt x="12" y="50"/>
                </a:lnTo>
                <a:lnTo>
                  <a:pt x="22" y="4"/>
                </a:lnTo>
                <a:lnTo>
                  <a:pt x="23" y="0"/>
                </a:lnTo>
                <a:lnTo>
                  <a:pt x="90" y="32"/>
                </a:lnTo>
                <a:lnTo>
                  <a:pt x="82" y="66"/>
                </a:lnTo>
                <a:lnTo>
                  <a:pt x="82" y="64"/>
                </a:lnTo>
                <a:lnTo>
                  <a:pt x="74" y="108"/>
                </a:lnTo>
                <a:lnTo>
                  <a:pt x="74" y="106"/>
                </a:lnTo>
                <a:lnTo>
                  <a:pt x="69" y="151"/>
                </a:lnTo>
                <a:lnTo>
                  <a:pt x="69" y="150"/>
                </a:lnTo>
                <a:lnTo>
                  <a:pt x="68" y="159"/>
                </a:lnTo>
                <a:lnTo>
                  <a:pt x="0" y="126"/>
                </a:lnTo>
                <a:lnTo>
                  <a:pt x="3" y="96"/>
                </a:lnTo>
                <a:moveTo>
                  <a:pt x="16618" y="8012"/>
                </a:moveTo>
                <a:lnTo>
                  <a:pt x="16767" y="8084"/>
                </a:lnTo>
                <a:lnTo>
                  <a:pt x="16483" y="8084"/>
                </a:lnTo>
                <a:lnTo>
                  <a:pt x="16334" y="8012"/>
                </a:lnTo>
                <a:lnTo>
                  <a:pt x="16618" y="8012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1" name=""/>
          <p:cNvSpPr/>
          <p:nvPr/>
        </p:nvSpPr>
        <p:spPr>
          <a:xfrm>
            <a:off x="4870800" y="1949760"/>
            <a:ext cx="6078600" cy="2931480"/>
          </a:xfrm>
          <a:custGeom>
            <a:avLst/>
            <a:gdLst>
              <a:gd name="textAreaLeft" fmla="*/ 0 w 6078600"/>
              <a:gd name="textAreaRight" fmla="*/ 6078960 w 6078600"/>
              <a:gd name="textAreaTop" fmla="*/ 0 h 2931480"/>
              <a:gd name="textAreaBottom" fmla="*/ 2931840 h 2931480"/>
            </a:gdLst>
            <a:ahLst/>
            <a:cxnLst/>
            <a:rect l="textAreaLeft" t="textAreaTop" r="textAreaRight" b="textAreaBottom"/>
            <a:pathLst>
              <a:path w="16886" h="8144">
                <a:moveTo>
                  <a:pt x="12" y="20"/>
                </a:moveTo>
                <a:lnTo>
                  <a:pt x="19" y="0"/>
                </a:lnTo>
                <a:lnTo>
                  <a:pt x="84" y="31"/>
                </a:lnTo>
                <a:lnTo>
                  <a:pt x="80" y="42"/>
                </a:lnTo>
                <a:lnTo>
                  <a:pt x="81" y="40"/>
                </a:lnTo>
                <a:lnTo>
                  <a:pt x="69" y="83"/>
                </a:lnTo>
                <a:lnTo>
                  <a:pt x="69" y="82"/>
                </a:lnTo>
                <a:lnTo>
                  <a:pt x="67" y="92"/>
                </a:lnTo>
                <a:lnTo>
                  <a:pt x="0" y="60"/>
                </a:lnTo>
                <a:lnTo>
                  <a:pt x="12" y="20"/>
                </a:lnTo>
                <a:moveTo>
                  <a:pt x="16737" y="8072"/>
                </a:moveTo>
                <a:lnTo>
                  <a:pt x="16886" y="8144"/>
                </a:lnTo>
                <a:lnTo>
                  <a:pt x="16744" y="8144"/>
                </a:lnTo>
                <a:lnTo>
                  <a:pt x="16595" y="8072"/>
                </a:lnTo>
                <a:lnTo>
                  <a:pt x="16737" y="8072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2" name=""/>
          <p:cNvSpPr/>
          <p:nvPr/>
        </p:nvSpPr>
        <p:spPr>
          <a:xfrm>
            <a:off x="4877640" y="1928880"/>
            <a:ext cx="6122880" cy="2952360"/>
          </a:xfrm>
          <a:custGeom>
            <a:avLst/>
            <a:gdLst>
              <a:gd name="textAreaLeft" fmla="*/ 0 w 6122880"/>
              <a:gd name="textAreaRight" fmla="*/ 6123240 w 6122880"/>
              <a:gd name="textAreaTop" fmla="*/ 0 h 2952360"/>
              <a:gd name="textAreaBottom" fmla="*/ 2952720 h 2952360"/>
            </a:gdLst>
            <a:ahLst/>
            <a:cxnLst/>
            <a:rect l="textAreaLeft" t="textAreaTop" r="textAreaRight" b="textAreaBottom"/>
            <a:pathLst>
              <a:path w="17009" h="8202">
                <a:moveTo>
                  <a:pt x="7" y="34"/>
                </a:moveTo>
                <a:lnTo>
                  <a:pt x="21" y="0"/>
                </a:lnTo>
                <a:lnTo>
                  <a:pt x="86" y="31"/>
                </a:lnTo>
                <a:lnTo>
                  <a:pt x="75" y="60"/>
                </a:lnTo>
                <a:lnTo>
                  <a:pt x="65" y="89"/>
                </a:lnTo>
                <a:lnTo>
                  <a:pt x="0" y="58"/>
                </a:lnTo>
                <a:lnTo>
                  <a:pt x="7" y="34"/>
                </a:lnTo>
                <a:moveTo>
                  <a:pt x="16860" y="8130"/>
                </a:moveTo>
                <a:lnTo>
                  <a:pt x="17009" y="8202"/>
                </a:lnTo>
                <a:lnTo>
                  <a:pt x="16867" y="8202"/>
                </a:lnTo>
                <a:lnTo>
                  <a:pt x="16718" y="8130"/>
                </a:lnTo>
                <a:lnTo>
                  <a:pt x="16860" y="8130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3" name=""/>
          <p:cNvSpPr/>
          <p:nvPr/>
        </p:nvSpPr>
        <p:spPr>
          <a:xfrm>
            <a:off x="4885200" y="1908360"/>
            <a:ext cx="6166440" cy="2972880"/>
          </a:xfrm>
          <a:custGeom>
            <a:avLst/>
            <a:gdLst>
              <a:gd name="textAreaLeft" fmla="*/ 0 w 6166440"/>
              <a:gd name="textAreaRight" fmla="*/ 6166800 w 6166440"/>
              <a:gd name="textAreaTop" fmla="*/ 0 h 2972880"/>
              <a:gd name="textAreaBottom" fmla="*/ 2973240 h 2972880"/>
            </a:gdLst>
            <a:ahLst/>
            <a:cxnLst/>
            <a:rect l="textAreaLeft" t="textAreaTop" r="textAreaRight" b="textAreaBottom"/>
            <a:pathLst>
              <a:path w="17130" h="8259">
                <a:moveTo>
                  <a:pt x="4" y="48"/>
                </a:moveTo>
                <a:lnTo>
                  <a:pt x="22" y="6"/>
                </a:lnTo>
                <a:lnTo>
                  <a:pt x="26" y="0"/>
                </a:lnTo>
                <a:lnTo>
                  <a:pt x="90" y="32"/>
                </a:lnTo>
                <a:lnTo>
                  <a:pt x="87" y="37"/>
                </a:lnTo>
                <a:lnTo>
                  <a:pt x="70" y="77"/>
                </a:lnTo>
                <a:lnTo>
                  <a:pt x="70" y="76"/>
                </a:lnTo>
                <a:lnTo>
                  <a:pt x="65" y="88"/>
                </a:lnTo>
                <a:lnTo>
                  <a:pt x="0" y="57"/>
                </a:lnTo>
                <a:lnTo>
                  <a:pt x="4" y="48"/>
                </a:lnTo>
                <a:moveTo>
                  <a:pt x="16981" y="8187"/>
                </a:moveTo>
                <a:lnTo>
                  <a:pt x="17130" y="8259"/>
                </a:lnTo>
                <a:lnTo>
                  <a:pt x="16988" y="8259"/>
                </a:lnTo>
                <a:lnTo>
                  <a:pt x="16839" y="8187"/>
                </a:lnTo>
                <a:lnTo>
                  <a:pt x="16981" y="8187"/>
                </a:lnTo>
                <a:moveTo>
                  <a:pt x="87" y="39"/>
                </a:moveTo>
                <a:lnTo>
                  <a:pt x="87" y="37"/>
                </a:lnTo>
                <a:lnTo>
                  <a:pt x="88" y="37"/>
                </a:lnTo>
                <a:lnTo>
                  <a:pt x="87" y="39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4" name=""/>
          <p:cNvSpPr/>
          <p:nvPr/>
        </p:nvSpPr>
        <p:spPr>
          <a:xfrm>
            <a:off x="4894560" y="1888920"/>
            <a:ext cx="6205680" cy="2992320"/>
          </a:xfrm>
          <a:custGeom>
            <a:avLst/>
            <a:gdLst>
              <a:gd name="textAreaLeft" fmla="*/ 0 w 6205680"/>
              <a:gd name="textAreaRight" fmla="*/ 6206040 w 6205680"/>
              <a:gd name="textAreaTop" fmla="*/ 0 h 2992320"/>
              <a:gd name="textAreaBottom" fmla="*/ 2992680 h 2992320"/>
            </a:gdLst>
            <a:ahLst/>
            <a:cxnLst/>
            <a:rect l="textAreaLeft" t="textAreaTop" r="textAreaRight" b="textAreaBottom"/>
            <a:pathLst>
              <a:path w="17239" h="8313">
                <a:moveTo>
                  <a:pt x="17" y="20"/>
                </a:moveTo>
                <a:lnTo>
                  <a:pt x="29" y="0"/>
                </a:lnTo>
                <a:lnTo>
                  <a:pt x="94" y="31"/>
                </a:lnTo>
                <a:lnTo>
                  <a:pt x="80" y="55"/>
                </a:lnTo>
                <a:lnTo>
                  <a:pt x="81" y="54"/>
                </a:lnTo>
                <a:lnTo>
                  <a:pt x="64" y="86"/>
                </a:lnTo>
                <a:lnTo>
                  <a:pt x="0" y="54"/>
                </a:lnTo>
                <a:lnTo>
                  <a:pt x="17" y="20"/>
                </a:lnTo>
                <a:moveTo>
                  <a:pt x="17207" y="8311"/>
                </a:moveTo>
                <a:lnTo>
                  <a:pt x="17159" y="8313"/>
                </a:lnTo>
                <a:lnTo>
                  <a:pt x="17104" y="8313"/>
                </a:lnTo>
                <a:lnTo>
                  <a:pt x="16955" y="8241"/>
                </a:lnTo>
                <a:lnTo>
                  <a:pt x="17097" y="8241"/>
                </a:lnTo>
                <a:lnTo>
                  <a:pt x="17239" y="8309"/>
                </a:lnTo>
                <a:lnTo>
                  <a:pt x="17207" y="8311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5" name=""/>
          <p:cNvSpPr/>
          <p:nvPr/>
        </p:nvSpPr>
        <p:spPr>
          <a:xfrm>
            <a:off x="4905000" y="1869840"/>
            <a:ext cx="6234480" cy="3009960"/>
          </a:xfrm>
          <a:custGeom>
            <a:avLst/>
            <a:gdLst>
              <a:gd name="textAreaLeft" fmla="*/ 0 w 6234480"/>
              <a:gd name="textAreaRight" fmla="*/ 6234840 w 6234480"/>
              <a:gd name="textAreaTop" fmla="*/ 0 h 3009960"/>
              <a:gd name="textAreaBottom" fmla="*/ 3010320 h 3009960"/>
            </a:gdLst>
            <a:ahLst/>
            <a:cxnLst/>
            <a:rect l="textAreaLeft" t="textAreaTop" r="textAreaRight" b="textAreaBottom"/>
            <a:pathLst>
              <a:path w="17319" h="8362">
                <a:moveTo>
                  <a:pt x="11" y="34"/>
                </a:moveTo>
                <a:lnTo>
                  <a:pt x="32" y="0"/>
                </a:lnTo>
                <a:lnTo>
                  <a:pt x="98" y="32"/>
                </a:lnTo>
                <a:lnTo>
                  <a:pt x="94" y="36"/>
                </a:lnTo>
                <a:lnTo>
                  <a:pt x="95" y="35"/>
                </a:lnTo>
                <a:lnTo>
                  <a:pt x="72" y="72"/>
                </a:lnTo>
                <a:lnTo>
                  <a:pt x="73" y="70"/>
                </a:lnTo>
                <a:lnTo>
                  <a:pt x="65" y="84"/>
                </a:lnTo>
                <a:lnTo>
                  <a:pt x="0" y="53"/>
                </a:lnTo>
                <a:lnTo>
                  <a:pt x="11" y="34"/>
                </a:lnTo>
                <a:moveTo>
                  <a:pt x="17319" y="8346"/>
                </a:moveTo>
                <a:lnTo>
                  <a:pt x="17273" y="8355"/>
                </a:lnTo>
                <a:lnTo>
                  <a:pt x="17226" y="8361"/>
                </a:lnTo>
                <a:lnTo>
                  <a:pt x="17210" y="8362"/>
                </a:lnTo>
                <a:lnTo>
                  <a:pt x="17068" y="8294"/>
                </a:lnTo>
                <a:lnTo>
                  <a:pt x="17129" y="8294"/>
                </a:lnTo>
                <a:lnTo>
                  <a:pt x="17175" y="8292"/>
                </a:lnTo>
                <a:lnTo>
                  <a:pt x="17174" y="8293"/>
                </a:lnTo>
                <a:lnTo>
                  <a:pt x="17204" y="8291"/>
                </a:lnTo>
                <a:lnTo>
                  <a:pt x="17319" y="8346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6" name=""/>
          <p:cNvSpPr/>
          <p:nvPr/>
        </p:nvSpPr>
        <p:spPr>
          <a:xfrm>
            <a:off x="4916520" y="1851480"/>
            <a:ext cx="6256440" cy="3022560"/>
          </a:xfrm>
          <a:custGeom>
            <a:avLst/>
            <a:gdLst>
              <a:gd name="textAreaLeft" fmla="*/ 0 w 6256440"/>
              <a:gd name="textAreaRight" fmla="*/ 6256800 w 6256440"/>
              <a:gd name="textAreaTop" fmla="*/ 0 h 3022560"/>
              <a:gd name="textAreaBottom" fmla="*/ 3022920 h 3022560"/>
            </a:gdLst>
            <a:ahLst/>
            <a:cxnLst/>
            <a:rect l="textAreaLeft" t="textAreaTop" r="textAreaRight" b="textAreaBottom"/>
            <a:pathLst>
              <a:path w="17380" h="8397">
                <a:moveTo>
                  <a:pt x="3" y="47"/>
                </a:moveTo>
                <a:lnTo>
                  <a:pt x="29" y="10"/>
                </a:lnTo>
                <a:lnTo>
                  <a:pt x="37" y="0"/>
                </a:lnTo>
                <a:lnTo>
                  <a:pt x="103" y="32"/>
                </a:lnTo>
                <a:lnTo>
                  <a:pt x="87" y="53"/>
                </a:lnTo>
                <a:lnTo>
                  <a:pt x="66" y="83"/>
                </a:lnTo>
                <a:lnTo>
                  <a:pt x="0" y="51"/>
                </a:lnTo>
                <a:lnTo>
                  <a:pt x="3" y="47"/>
                </a:lnTo>
                <a:moveTo>
                  <a:pt x="17378" y="8375"/>
                </a:moveTo>
                <a:lnTo>
                  <a:pt x="17333" y="8387"/>
                </a:lnTo>
                <a:lnTo>
                  <a:pt x="17287" y="8397"/>
                </a:lnTo>
                <a:lnTo>
                  <a:pt x="17172" y="8342"/>
                </a:lnTo>
                <a:lnTo>
                  <a:pt x="17188" y="8340"/>
                </a:lnTo>
                <a:lnTo>
                  <a:pt x="17186" y="8340"/>
                </a:lnTo>
                <a:lnTo>
                  <a:pt x="17231" y="8335"/>
                </a:lnTo>
                <a:lnTo>
                  <a:pt x="17230" y="8335"/>
                </a:lnTo>
                <a:lnTo>
                  <a:pt x="17273" y="8327"/>
                </a:lnTo>
                <a:lnTo>
                  <a:pt x="17280" y="8325"/>
                </a:lnTo>
                <a:lnTo>
                  <a:pt x="17380" y="8374"/>
                </a:lnTo>
                <a:lnTo>
                  <a:pt x="17378" y="8375"/>
                </a:lnTo>
                <a:moveTo>
                  <a:pt x="17274" y="8327"/>
                </a:moveTo>
                <a:lnTo>
                  <a:pt x="17273" y="8327"/>
                </a:lnTo>
                <a:lnTo>
                  <a:pt x="17272" y="8327"/>
                </a:lnTo>
                <a:lnTo>
                  <a:pt x="17274" y="8327"/>
                </a:lnTo>
                <a:moveTo>
                  <a:pt x="86" y="53"/>
                </a:moveTo>
                <a:lnTo>
                  <a:pt x="87" y="53"/>
                </a:lnTo>
                <a:lnTo>
                  <a:pt x="87" y="52"/>
                </a:lnTo>
                <a:lnTo>
                  <a:pt x="86" y="53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7" name=""/>
          <p:cNvSpPr/>
          <p:nvPr/>
        </p:nvSpPr>
        <p:spPr>
          <a:xfrm>
            <a:off x="4929840" y="1833840"/>
            <a:ext cx="6272280" cy="3031920"/>
          </a:xfrm>
          <a:custGeom>
            <a:avLst/>
            <a:gdLst>
              <a:gd name="textAreaLeft" fmla="*/ 0 w 6272280"/>
              <a:gd name="textAreaRight" fmla="*/ 6272640 w 6272280"/>
              <a:gd name="textAreaTop" fmla="*/ 0 h 3031920"/>
              <a:gd name="textAreaBottom" fmla="*/ 3032280 h 3031920"/>
            </a:gdLst>
            <a:ahLst/>
            <a:cxnLst/>
            <a:rect l="textAreaLeft" t="textAreaTop" r="textAreaRight" b="textAreaBottom"/>
            <a:pathLst>
              <a:path w="17424" h="8423">
                <a:moveTo>
                  <a:pt x="21" y="23"/>
                </a:moveTo>
                <a:lnTo>
                  <a:pt x="41" y="0"/>
                </a:lnTo>
                <a:lnTo>
                  <a:pt x="109" y="33"/>
                </a:lnTo>
                <a:lnTo>
                  <a:pt x="75" y="69"/>
                </a:lnTo>
                <a:lnTo>
                  <a:pt x="66" y="81"/>
                </a:lnTo>
                <a:lnTo>
                  <a:pt x="0" y="49"/>
                </a:lnTo>
                <a:lnTo>
                  <a:pt x="21" y="23"/>
                </a:lnTo>
                <a:moveTo>
                  <a:pt x="17384" y="8409"/>
                </a:moveTo>
                <a:lnTo>
                  <a:pt x="17343" y="8423"/>
                </a:lnTo>
                <a:lnTo>
                  <a:pt x="17243" y="8374"/>
                </a:lnTo>
                <a:lnTo>
                  <a:pt x="17279" y="8366"/>
                </a:lnTo>
                <a:lnTo>
                  <a:pt x="17277" y="8367"/>
                </a:lnTo>
                <a:lnTo>
                  <a:pt x="17320" y="8354"/>
                </a:lnTo>
                <a:lnTo>
                  <a:pt x="17318" y="8355"/>
                </a:lnTo>
                <a:lnTo>
                  <a:pt x="17334" y="8350"/>
                </a:lnTo>
                <a:lnTo>
                  <a:pt x="17424" y="8393"/>
                </a:lnTo>
                <a:lnTo>
                  <a:pt x="17384" y="8409"/>
                </a:lnTo>
                <a:moveTo>
                  <a:pt x="75" y="70"/>
                </a:moveTo>
                <a:lnTo>
                  <a:pt x="75" y="69"/>
                </a:lnTo>
                <a:lnTo>
                  <a:pt x="77" y="68"/>
                </a:lnTo>
                <a:lnTo>
                  <a:pt x="75" y="70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8" name=""/>
          <p:cNvSpPr/>
          <p:nvPr/>
        </p:nvSpPr>
        <p:spPr>
          <a:xfrm>
            <a:off x="4944600" y="1816920"/>
            <a:ext cx="6283440" cy="3038040"/>
          </a:xfrm>
          <a:custGeom>
            <a:avLst/>
            <a:gdLst>
              <a:gd name="textAreaLeft" fmla="*/ 0 w 6283440"/>
              <a:gd name="textAreaRight" fmla="*/ 6283800 w 6283440"/>
              <a:gd name="textAreaTop" fmla="*/ 0 h 3038040"/>
              <a:gd name="textAreaBottom" fmla="*/ 3038400 h 3038040"/>
            </a:gdLst>
            <a:ahLst/>
            <a:cxnLst/>
            <a:rect l="textAreaLeft" t="textAreaTop" r="textAreaRight" b="textAreaBottom"/>
            <a:pathLst>
              <a:path w="17455" h="8440">
                <a:moveTo>
                  <a:pt x="40" y="3"/>
                </a:moveTo>
                <a:lnTo>
                  <a:pt x="44" y="0"/>
                </a:lnTo>
                <a:lnTo>
                  <a:pt x="114" y="34"/>
                </a:lnTo>
                <a:lnTo>
                  <a:pt x="91" y="54"/>
                </a:lnTo>
                <a:lnTo>
                  <a:pt x="68" y="80"/>
                </a:lnTo>
                <a:lnTo>
                  <a:pt x="0" y="47"/>
                </a:lnTo>
                <a:lnTo>
                  <a:pt x="40" y="3"/>
                </a:lnTo>
                <a:moveTo>
                  <a:pt x="17428" y="8420"/>
                </a:moveTo>
                <a:lnTo>
                  <a:pt x="17386" y="8439"/>
                </a:lnTo>
                <a:lnTo>
                  <a:pt x="17383" y="8440"/>
                </a:lnTo>
                <a:lnTo>
                  <a:pt x="17293" y="8397"/>
                </a:lnTo>
                <a:lnTo>
                  <a:pt x="17319" y="8388"/>
                </a:lnTo>
                <a:lnTo>
                  <a:pt x="17318" y="8388"/>
                </a:lnTo>
                <a:lnTo>
                  <a:pt x="17357" y="8373"/>
                </a:lnTo>
                <a:lnTo>
                  <a:pt x="17372" y="8366"/>
                </a:lnTo>
                <a:lnTo>
                  <a:pt x="17455" y="8406"/>
                </a:lnTo>
                <a:lnTo>
                  <a:pt x="17428" y="8420"/>
                </a:lnTo>
                <a:moveTo>
                  <a:pt x="17359" y="8372"/>
                </a:moveTo>
                <a:lnTo>
                  <a:pt x="17357" y="8373"/>
                </a:lnTo>
                <a:lnTo>
                  <a:pt x="17359" y="8372"/>
                </a:lnTo>
                <a:moveTo>
                  <a:pt x="90" y="55"/>
                </a:moveTo>
                <a:lnTo>
                  <a:pt x="91" y="54"/>
                </a:lnTo>
                <a:lnTo>
                  <a:pt x="92" y="53"/>
                </a:lnTo>
                <a:lnTo>
                  <a:pt x="90" y="55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9" name=""/>
          <p:cNvSpPr/>
          <p:nvPr/>
        </p:nvSpPr>
        <p:spPr>
          <a:xfrm>
            <a:off x="4960440" y="1800720"/>
            <a:ext cx="6291000" cy="3042000"/>
          </a:xfrm>
          <a:custGeom>
            <a:avLst/>
            <a:gdLst>
              <a:gd name="textAreaLeft" fmla="*/ 0 w 6291000"/>
              <a:gd name="textAreaRight" fmla="*/ 6291360 w 6291000"/>
              <a:gd name="textAreaTop" fmla="*/ 0 h 3042000"/>
              <a:gd name="textAreaBottom" fmla="*/ 3042360 h 3042000"/>
            </a:gdLst>
            <a:ahLst/>
            <a:cxnLst/>
            <a:rect l="textAreaLeft" t="textAreaTop" r="textAreaRight" b="textAreaBottom"/>
            <a:pathLst>
              <a:path w="17476" h="8451">
                <a:moveTo>
                  <a:pt x="49" y="0"/>
                </a:moveTo>
                <a:lnTo>
                  <a:pt x="120" y="34"/>
                </a:lnTo>
                <a:lnTo>
                  <a:pt x="109" y="43"/>
                </a:lnTo>
                <a:lnTo>
                  <a:pt x="70" y="79"/>
                </a:lnTo>
                <a:lnTo>
                  <a:pt x="0" y="45"/>
                </a:lnTo>
                <a:lnTo>
                  <a:pt x="49" y="0"/>
                </a:lnTo>
                <a:moveTo>
                  <a:pt x="17463" y="8422"/>
                </a:moveTo>
                <a:lnTo>
                  <a:pt x="17424" y="8444"/>
                </a:lnTo>
                <a:lnTo>
                  <a:pt x="17411" y="8451"/>
                </a:lnTo>
                <a:lnTo>
                  <a:pt x="17328" y="8411"/>
                </a:lnTo>
                <a:lnTo>
                  <a:pt x="17353" y="8400"/>
                </a:lnTo>
                <a:lnTo>
                  <a:pt x="17352" y="8401"/>
                </a:lnTo>
                <a:lnTo>
                  <a:pt x="17391" y="8381"/>
                </a:lnTo>
                <a:lnTo>
                  <a:pt x="17389" y="8381"/>
                </a:lnTo>
                <a:lnTo>
                  <a:pt x="17398" y="8376"/>
                </a:lnTo>
                <a:lnTo>
                  <a:pt x="17476" y="8414"/>
                </a:lnTo>
                <a:lnTo>
                  <a:pt x="17463" y="8422"/>
                </a:lnTo>
                <a:moveTo>
                  <a:pt x="108" y="44"/>
                </a:moveTo>
                <a:lnTo>
                  <a:pt x="109" y="43"/>
                </a:lnTo>
                <a:lnTo>
                  <a:pt x="110" y="42"/>
                </a:lnTo>
                <a:lnTo>
                  <a:pt x="108" y="44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0" name=""/>
          <p:cNvSpPr/>
          <p:nvPr/>
        </p:nvSpPr>
        <p:spPr>
          <a:xfrm>
            <a:off x="4978080" y="1785240"/>
            <a:ext cx="6294600" cy="3044160"/>
          </a:xfrm>
          <a:custGeom>
            <a:avLst/>
            <a:gdLst>
              <a:gd name="textAreaLeft" fmla="*/ 0 w 6294600"/>
              <a:gd name="textAreaRight" fmla="*/ 6294960 w 6294600"/>
              <a:gd name="textAreaTop" fmla="*/ 0 h 3044160"/>
              <a:gd name="textAreaBottom" fmla="*/ 3044520 h 3044160"/>
            </a:gdLst>
            <a:ahLst/>
            <a:cxnLst/>
            <a:rect l="textAreaLeft" t="textAreaTop" r="textAreaRight" b="textAreaBottom"/>
            <a:pathLst>
              <a:path w="17486" h="8457">
                <a:moveTo>
                  <a:pt x="13" y="31"/>
                </a:moveTo>
                <a:lnTo>
                  <a:pt x="49" y="2"/>
                </a:lnTo>
                <a:lnTo>
                  <a:pt x="53" y="0"/>
                </a:lnTo>
                <a:lnTo>
                  <a:pt x="127" y="36"/>
                </a:lnTo>
                <a:lnTo>
                  <a:pt x="92" y="60"/>
                </a:lnTo>
                <a:lnTo>
                  <a:pt x="71" y="77"/>
                </a:lnTo>
                <a:lnTo>
                  <a:pt x="0" y="43"/>
                </a:lnTo>
                <a:lnTo>
                  <a:pt x="13" y="31"/>
                </a:lnTo>
                <a:moveTo>
                  <a:pt x="17453" y="8440"/>
                </a:moveTo>
                <a:lnTo>
                  <a:pt x="17427" y="8457"/>
                </a:lnTo>
                <a:lnTo>
                  <a:pt x="17349" y="8419"/>
                </a:lnTo>
                <a:lnTo>
                  <a:pt x="17377" y="8403"/>
                </a:lnTo>
                <a:lnTo>
                  <a:pt x="17412" y="8381"/>
                </a:lnTo>
                <a:lnTo>
                  <a:pt x="17486" y="8417"/>
                </a:lnTo>
                <a:lnTo>
                  <a:pt x="17453" y="8440"/>
                </a:lnTo>
                <a:moveTo>
                  <a:pt x="126" y="37"/>
                </a:moveTo>
                <a:lnTo>
                  <a:pt x="127" y="36"/>
                </a:lnTo>
                <a:lnTo>
                  <a:pt x="126" y="37"/>
                </a:lnTo>
                <a:moveTo>
                  <a:pt x="17378" y="8403"/>
                </a:moveTo>
                <a:lnTo>
                  <a:pt x="17377" y="8403"/>
                </a:lnTo>
                <a:lnTo>
                  <a:pt x="17376" y="8404"/>
                </a:lnTo>
                <a:lnTo>
                  <a:pt x="17378" y="8403"/>
                </a:lnTo>
                <a:moveTo>
                  <a:pt x="92" y="61"/>
                </a:moveTo>
                <a:lnTo>
                  <a:pt x="92" y="60"/>
                </a:lnTo>
                <a:lnTo>
                  <a:pt x="93" y="59"/>
                </a:lnTo>
                <a:lnTo>
                  <a:pt x="92" y="61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1" name=""/>
          <p:cNvSpPr/>
          <p:nvPr/>
        </p:nvSpPr>
        <p:spPr>
          <a:xfrm>
            <a:off x="4997160" y="1770840"/>
            <a:ext cx="6294600" cy="3044160"/>
          </a:xfrm>
          <a:custGeom>
            <a:avLst/>
            <a:gdLst>
              <a:gd name="textAreaLeft" fmla="*/ 0 w 6294600"/>
              <a:gd name="textAreaRight" fmla="*/ 6294960 w 6294600"/>
              <a:gd name="textAreaTop" fmla="*/ 0 h 3044160"/>
              <a:gd name="textAreaBottom" fmla="*/ 3044520 h 3044160"/>
            </a:gdLst>
            <a:ahLst/>
            <a:cxnLst/>
            <a:rect l="textAreaLeft" t="textAreaTop" r="textAreaRight" b="textAreaBottom"/>
            <a:pathLst>
              <a:path w="17486" h="8457">
                <a:moveTo>
                  <a:pt x="33" y="16"/>
                </a:moveTo>
                <a:lnTo>
                  <a:pt x="59" y="0"/>
                </a:lnTo>
                <a:lnTo>
                  <a:pt x="137" y="37"/>
                </a:lnTo>
                <a:lnTo>
                  <a:pt x="109" y="53"/>
                </a:lnTo>
                <a:lnTo>
                  <a:pt x="74" y="76"/>
                </a:lnTo>
                <a:lnTo>
                  <a:pt x="74" y="75"/>
                </a:lnTo>
                <a:lnTo>
                  <a:pt x="74" y="76"/>
                </a:lnTo>
                <a:lnTo>
                  <a:pt x="0" y="40"/>
                </a:lnTo>
                <a:lnTo>
                  <a:pt x="33" y="16"/>
                </a:lnTo>
                <a:moveTo>
                  <a:pt x="17473" y="8426"/>
                </a:moveTo>
                <a:lnTo>
                  <a:pt x="17437" y="8454"/>
                </a:lnTo>
                <a:lnTo>
                  <a:pt x="17433" y="8457"/>
                </a:lnTo>
                <a:lnTo>
                  <a:pt x="17359" y="8421"/>
                </a:lnTo>
                <a:lnTo>
                  <a:pt x="17394" y="8397"/>
                </a:lnTo>
                <a:lnTo>
                  <a:pt x="17415" y="8379"/>
                </a:lnTo>
                <a:lnTo>
                  <a:pt x="17486" y="8414"/>
                </a:lnTo>
                <a:lnTo>
                  <a:pt x="17473" y="8426"/>
                </a:lnTo>
                <a:moveTo>
                  <a:pt x="17360" y="8420"/>
                </a:moveTo>
                <a:lnTo>
                  <a:pt x="17359" y="8421"/>
                </a:lnTo>
                <a:lnTo>
                  <a:pt x="17360" y="8420"/>
                </a:lnTo>
                <a:moveTo>
                  <a:pt x="17394" y="8396"/>
                </a:moveTo>
                <a:lnTo>
                  <a:pt x="17394" y="8397"/>
                </a:lnTo>
                <a:lnTo>
                  <a:pt x="17393" y="8397"/>
                </a:lnTo>
                <a:lnTo>
                  <a:pt x="17394" y="8396"/>
                </a:lnTo>
                <a:moveTo>
                  <a:pt x="108" y="54"/>
                </a:moveTo>
                <a:lnTo>
                  <a:pt x="109" y="53"/>
                </a:lnTo>
                <a:lnTo>
                  <a:pt x="110" y="53"/>
                </a:lnTo>
                <a:lnTo>
                  <a:pt x="108" y="54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2" name=""/>
          <p:cNvSpPr/>
          <p:nvPr/>
        </p:nvSpPr>
        <p:spPr>
          <a:xfrm>
            <a:off x="5018400" y="1757520"/>
            <a:ext cx="6291000" cy="3042000"/>
          </a:xfrm>
          <a:custGeom>
            <a:avLst/>
            <a:gdLst>
              <a:gd name="textAreaLeft" fmla="*/ 0 w 6291000"/>
              <a:gd name="textAreaRight" fmla="*/ 6291360 w 6291000"/>
              <a:gd name="textAreaTop" fmla="*/ 0 h 3042000"/>
              <a:gd name="textAreaBottom" fmla="*/ 3042360 h 3042000"/>
            </a:gdLst>
            <a:ahLst/>
            <a:cxnLst/>
            <a:rect l="textAreaLeft" t="textAreaTop" r="textAreaRight" b="textAreaBottom"/>
            <a:pathLst>
              <a:path w="17476" h="8451">
                <a:moveTo>
                  <a:pt x="13" y="29"/>
                </a:moveTo>
                <a:lnTo>
                  <a:pt x="52" y="6"/>
                </a:lnTo>
                <a:lnTo>
                  <a:pt x="65" y="0"/>
                </a:lnTo>
                <a:lnTo>
                  <a:pt x="148" y="39"/>
                </a:lnTo>
                <a:lnTo>
                  <a:pt x="123" y="51"/>
                </a:lnTo>
                <a:lnTo>
                  <a:pt x="86" y="70"/>
                </a:lnTo>
                <a:lnTo>
                  <a:pt x="87" y="69"/>
                </a:lnTo>
                <a:lnTo>
                  <a:pt x="78" y="74"/>
                </a:lnTo>
                <a:lnTo>
                  <a:pt x="0" y="37"/>
                </a:lnTo>
                <a:lnTo>
                  <a:pt x="13" y="29"/>
                </a:lnTo>
                <a:moveTo>
                  <a:pt x="17427" y="8451"/>
                </a:moveTo>
                <a:lnTo>
                  <a:pt x="17356" y="8416"/>
                </a:lnTo>
                <a:lnTo>
                  <a:pt x="17368" y="8407"/>
                </a:lnTo>
                <a:lnTo>
                  <a:pt x="17366" y="8409"/>
                </a:lnTo>
                <a:lnTo>
                  <a:pt x="17407" y="8372"/>
                </a:lnTo>
                <a:lnTo>
                  <a:pt x="17476" y="8406"/>
                </a:lnTo>
                <a:lnTo>
                  <a:pt x="17427" y="8451"/>
                </a:lnTo>
                <a:moveTo>
                  <a:pt x="123" y="51"/>
                </a:moveTo>
                <a:lnTo>
                  <a:pt x="125" y="50"/>
                </a:lnTo>
                <a:lnTo>
                  <a:pt x="123" y="51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3" name=""/>
          <p:cNvSpPr/>
          <p:nvPr/>
        </p:nvSpPr>
        <p:spPr>
          <a:xfrm>
            <a:off x="5041800" y="1734480"/>
            <a:ext cx="6298200" cy="3048840"/>
          </a:xfrm>
          <a:custGeom>
            <a:avLst/>
            <a:gdLst>
              <a:gd name="textAreaLeft" fmla="*/ 0 w 6298200"/>
              <a:gd name="textAreaRight" fmla="*/ 6298560 w 6298200"/>
              <a:gd name="textAreaTop" fmla="*/ 0 h 3048840"/>
              <a:gd name="textAreaBottom" fmla="*/ 3049200 h 3048840"/>
            </a:gdLst>
            <a:ahLst/>
            <a:cxnLst/>
            <a:rect l="textAreaLeft" t="textAreaTop" r="textAreaRight" b="textAreaBottom"/>
            <a:pathLst>
              <a:path w="17496" h="8470">
                <a:moveTo>
                  <a:pt x="27" y="49"/>
                </a:moveTo>
                <a:lnTo>
                  <a:pt x="69" y="31"/>
                </a:lnTo>
                <a:lnTo>
                  <a:pt x="112" y="13"/>
                </a:lnTo>
                <a:lnTo>
                  <a:pt x="153" y="0"/>
                </a:lnTo>
                <a:lnTo>
                  <a:pt x="252" y="48"/>
                </a:lnTo>
                <a:lnTo>
                  <a:pt x="217" y="56"/>
                </a:lnTo>
                <a:lnTo>
                  <a:pt x="219" y="55"/>
                </a:lnTo>
                <a:lnTo>
                  <a:pt x="177" y="68"/>
                </a:lnTo>
                <a:lnTo>
                  <a:pt x="178" y="67"/>
                </a:lnTo>
                <a:lnTo>
                  <a:pt x="138" y="81"/>
                </a:lnTo>
                <a:lnTo>
                  <a:pt x="97" y="97"/>
                </a:lnTo>
                <a:lnTo>
                  <a:pt x="98" y="97"/>
                </a:lnTo>
                <a:lnTo>
                  <a:pt x="83" y="103"/>
                </a:lnTo>
                <a:lnTo>
                  <a:pt x="0" y="64"/>
                </a:lnTo>
                <a:lnTo>
                  <a:pt x="27" y="49"/>
                </a:lnTo>
                <a:moveTo>
                  <a:pt x="17475" y="8400"/>
                </a:moveTo>
                <a:lnTo>
                  <a:pt x="17415" y="8466"/>
                </a:lnTo>
                <a:lnTo>
                  <a:pt x="17411" y="8470"/>
                </a:lnTo>
                <a:lnTo>
                  <a:pt x="17342" y="8436"/>
                </a:lnTo>
                <a:lnTo>
                  <a:pt x="17364" y="8416"/>
                </a:lnTo>
                <a:lnTo>
                  <a:pt x="17421" y="8353"/>
                </a:lnTo>
                <a:lnTo>
                  <a:pt x="17420" y="8355"/>
                </a:lnTo>
                <a:lnTo>
                  <a:pt x="17430" y="8342"/>
                </a:lnTo>
                <a:lnTo>
                  <a:pt x="17496" y="8374"/>
                </a:lnTo>
                <a:lnTo>
                  <a:pt x="17475" y="8400"/>
                </a:lnTo>
                <a:moveTo>
                  <a:pt x="17366" y="8414"/>
                </a:moveTo>
                <a:lnTo>
                  <a:pt x="17364" y="8416"/>
                </a:lnTo>
                <a:lnTo>
                  <a:pt x="17363" y="8417"/>
                </a:lnTo>
                <a:lnTo>
                  <a:pt x="17366" y="8414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4" name=""/>
          <p:cNvSpPr/>
          <p:nvPr/>
        </p:nvSpPr>
        <p:spPr>
          <a:xfrm>
            <a:off x="5096880" y="1725840"/>
            <a:ext cx="6256440" cy="3022920"/>
          </a:xfrm>
          <a:custGeom>
            <a:avLst/>
            <a:gdLst>
              <a:gd name="textAreaLeft" fmla="*/ 0 w 6256440"/>
              <a:gd name="textAreaRight" fmla="*/ 6256800 w 6256440"/>
              <a:gd name="textAreaTop" fmla="*/ 0 h 3022920"/>
              <a:gd name="textAreaBottom" fmla="*/ 3023280 h 3022920"/>
            </a:gdLst>
            <a:ahLst/>
            <a:cxnLst/>
            <a:rect l="textAreaLeft" t="textAreaTop" r="textAreaRight" b="textAreaBottom"/>
            <a:pathLst>
              <a:path w="17380" h="8398">
                <a:moveTo>
                  <a:pt x="3" y="23"/>
                </a:moveTo>
                <a:lnTo>
                  <a:pt x="47" y="10"/>
                </a:lnTo>
                <a:lnTo>
                  <a:pt x="92" y="0"/>
                </a:lnTo>
                <a:lnTo>
                  <a:pt x="208" y="56"/>
                </a:lnTo>
                <a:lnTo>
                  <a:pt x="192" y="57"/>
                </a:lnTo>
                <a:lnTo>
                  <a:pt x="195" y="57"/>
                </a:lnTo>
                <a:lnTo>
                  <a:pt x="149" y="63"/>
                </a:lnTo>
                <a:lnTo>
                  <a:pt x="151" y="63"/>
                </a:lnTo>
                <a:lnTo>
                  <a:pt x="107" y="70"/>
                </a:lnTo>
                <a:lnTo>
                  <a:pt x="99" y="72"/>
                </a:lnTo>
                <a:lnTo>
                  <a:pt x="0" y="24"/>
                </a:lnTo>
                <a:lnTo>
                  <a:pt x="3" y="23"/>
                </a:lnTo>
                <a:moveTo>
                  <a:pt x="17377" y="8351"/>
                </a:moveTo>
                <a:lnTo>
                  <a:pt x="17350" y="8388"/>
                </a:lnTo>
                <a:lnTo>
                  <a:pt x="17343" y="8398"/>
                </a:lnTo>
                <a:lnTo>
                  <a:pt x="17277" y="8366"/>
                </a:lnTo>
                <a:lnTo>
                  <a:pt x="17293" y="8345"/>
                </a:lnTo>
                <a:lnTo>
                  <a:pt x="17314" y="8315"/>
                </a:lnTo>
                <a:lnTo>
                  <a:pt x="17380" y="8347"/>
                </a:lnTo>
                <a:lnTo>
                  <a:pt x="17377" y="8351"/>
                </a:lnTo>
                <a:moveTo>
                  <a:pt x="17294" y="8344"/>
                </a:moveTo>
                <a:lnTo>
                  <a:pt x="17293" y="8345"/>
                </a:lnTo>
                <a:lnTo>
                  <a:pt x="17293" y="8346"/>
                </a:lnTo>
                <a:lnTo>
                  <a:pt x="17294" y="8344"/>
                </a:lnTo>
                <a:moveTo>
                  <a:pt x="106" y="70"/>
                </a:moveTo>
                <a:lnTo>
                  <a:pt x="107" y="70"/>
                </a:lnTo>
                <a:lnTo>
                  <a:pt x="108" y="70"/>
                </a:lnTo>
                <a:lnTo>
                  <a:pt x="106" y="70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5" name=""/>
          <p:cNvSpPr/>
          <p:nvPr/>
        </p:nvSpPr>
        <p:spPr>
          <a:xfrm>
            <a:off x="5130000" y="1720080"/>
            <a:ext cx="6234840" cy="3010320"/>
          </a:xfrm>
          <a:custGeom>
            <a:avLst/>
            <a:gdLst>
              <a:gd name="textAreaLeft" fmla="*/ 0 w 6234840"/>
              <a:gd name="textAreaRight" fmla="*/ 6235200 w 6234840"/>
              <a:gd name="textAreaTop" fmla="*/ 0 h 3010320"/>
              <a:gd name="textAreaBottom" fmla="*/ 3010680 h 3010320"/>
            </a:gdLst>
            <a:ahLst/>
            <a:cxnLst/>
            <a:rect l="textAreaLeft" t="textAreaTop" r="textAreaRight" b="textAreaBottom"/>
            <a:pathLst>
              <a:path w="17320" h="8363">
                <a:moveTo>
                  <a:pt x="1" y="16"/>
                </a:moveTo>
                <a:lnTo>
                  <a:pt x="47" y="7"/>
                </a:lnTo>
                <a:lnTo>
                  <a:pt x="94" y="1"/>
                </a:lnTo>
                <a:lnTo>
                  <a:pt x="110" y="0"/>
                </a:lnTo>
                <a:lnTo>
                  <a:pt x="252" y="69"/>
                </a:lnTo>
                <a:lnTo>
                  <a:pt x="191" y="69"/>
                </a:lnTo>
                <a:lnTo>
                  <a:pt x="145" y="70"/>
                </a:lnTo>
                <a:lnTo>
                  <a:pt x="147" y="70"/>
                </a:lnTo>
                <a:lnTo>
                  <a:pt x="116" y="72"/>
                </a:lnTo>
                <a:lnTo>
                  <a:pt x="0" y="16"/>
                </a:lnTo>
                <a:lnTo>
                  <a:pt x="1" y="16"/>
                </a:lnTo>
                <a:moveTo>
                  <a:pt x="17309" y="8329"/>
                </a:moveTo>
                <a:lnTo>
                  <a:pt x="17288" y="8363"/>
                </a:lnTo>
                <a:lnTo>
                  <a:pt x="17222" y="8331"/>
                </a:lnTo>
                <a:lnTo>
                  <a:pt x="17226" y="8326"/>
                </a:lnTo>
                <a:lnTo>
                  <a:pt x="17225" y="8328"/>
                </a:lnTo>
                <a:lnTo>
                  <a:pt x="17248" y="8291"/>
                </a:lnTo>
                <a:lnTo>
                  <a:pt x="17255" y="8278"/>
                </a:lnTo>
                <a:lnTo>
                  <a:pt x="17320" y="8310"/>
                </a:lnTo>
                <a:lnTo>
                  <a:pt x="17309" y="8329"/>
                </a:lnTo>
                <a:moveTo>
                  <a:pt x="17248" y="8291"/>
                </a:moveTo>
                <a:lnTo>
                  <a:pt x="17247" y="8293"/>
                </a:lnTo>
                <a:lnTo>
                  <a:pt x="17248" y="8291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6" name=""/>
          <p:cNvSpPr/>
          <p:nvPr/>
        </p:nvSpPr>
        <p:spPr>
          <a:xfrm>
            <a:off x="5169600" y="1719000"/>
            <a:ext cx="6215040" cy="2992320"/>
          </a:xfrm>
          <a:custGeom>
            <a:avLst/>
            <a:gdLst>
              <a:gd name="textAreaLeft" fmla="*/ 0 w 6215040"/>
              <a:gd name="textAreaRight" fmla="*/ 6215400 w 6215040"/>
              <a:gd name="textAreaTop" fmla="*/ 0 h 2992320"/>
              <a:gd name="textAreaBottom" fmla="*/ 2992680 h 2992320"/>
            </a:gdLst>
            <a:ahLst/>
            <a:cxnLst/>
            <a:rect l="textAreaLeft" t="textAreaTop" r="textAreaRight" b="textAreaBottom"/>
            <a:pathLst>
              <a:path w="17265" h="8313">
                <a:moveTo>
                  <a:pt x="32" y="1"/>
                </a:moveTo>
                <a:lnTo>
                  <a:pt x="80" y="0"/>
                </a:lnTo>
                <a:lnTo>
                  <a:pt x="277" y="0"/>
                </a:lnTo>
                <a:lnTo>
                  <a:pt x="426" y="72"/>
                </a:lnTo>
                <a:lnTo>
                  <a:pt x="142" y="72"/>
                </a:lnTo>
                <a:lnTo>
                  <a:pt x="0" y="3"/>
                </a:lnTo>
                <a:lnTo>
                  <a:pt x="32" y="1"/>
                </a:lnTo>
                <a:moveTo>
                  <a:pt x="17261" y="8211"/>
                </a:moveTo>
                <a:lnTo>
                  <a:pt x="17243" y="8252"/>
                </a:lnTo>
                <a:lnTo>
                  <a:pt x="17222" y="8293"/>
                </a:lnTo>
                <a:lnTo>
                  <a:pt x="17210" y="8313"/>
                </a:lnTo>
                <a:lnTo>
                  <a:pt x="17145" y="8281"/>
                </a:lnTo>
                <a:lnTo>
                  <a:pt x="17159" y="8258"/>
                </a:lnTo>
                <a:lnTo>
                  <a:pt x="17158" y="8259"/>
                </a:lnTo>
                <a:lnTo>
                  <a:pt x="17178" y="8220"/>
                </a:lnTo>
                <a:lnTo>
                  <a:pt x="17177" y="8222"/>
                </a:lnTo>
                <a:lnTo>
                  <a:pt x="17195" y="8182"/>
                </a:lnTo>
                <a:lnTo>
                  <a:pt x="17195" y="8183"/>
                </a:lnTo>
                <a:lnTo>
                  <a:pt x="17200" y="8170"/>
                </a:lnTo>
                <a:lnTo>
                  <a:pt x="17265" y="8202"/>
                </a:lnTo>
                <a:lnTo>
                  <a:pt x="17261" y="8211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7" name=""/>
          <p:cNvSpPr/>
          <p:nvPr/>
        </p:nvSpPr>
        <p:spPr>
          <a:xfrm>
            <a:off x="5269320" y="1719000"/>
            <a:ext cx="6123240" cy="2952360"/>
          </a:xfrm>
          <a:custGeom>
            <a:avLst/>
            <a:gdLst>
              <a:gd name="textAreaLeft" fmla="*/ 0 w 6123240"/>
              <a:gd name="textAreaRight" fmla="*/ 6123600 w 6123240"/>
              <a:gd name="textAreaTop" fmla="*/ 0 h 2952360"/>
              <a:gd name="textAreaBottom" fmla="*/ 2952720 h 2952360"/>
            </a:gdLst>
            <a:ahLst/>
            <a:cxnLst/>
            <a:rect l="textAreaLeft" t="textAreaTop" r="textAreaRight" b="textAreaBottom"/>
            <a:pathLst>
              <a:path w="17010" h="8202">
                <a:moveTo>
                  <a:pt x="17002" y="8168"/>
                </a:moveTo>
                <a:lnTo>
                  <a:pt x="16988" y="8202"/>
                </a:lnTo>
                <a:lnTo>
                  <a:pt x="16923" y="8170"/>
                </a:lnTo>
                <a:lnTo>
                  <a:pt x="16934" y="8142"/>
                </a:lnTo>
                <a:lnTo>
                  <a:pt x="16934" y="8144"/>
                </a:lnTo>
                <a:lnTo>
                  <a:pt x="16944" y="8112"/>
                </a:lnTo>
                <a:lnTo>
                  <a:pt x="17010" y="8144"/>
                </a:lnTo>
                <a:lnTo>
                  <a:pt x="17002" y="8168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8" name=""/>
          <p:cNvSpPr/>
          <p:nvPr/>
        </p:nvSpPr>
        <p:spPr>
          <a:xfrm>
            <a:off x="5320440" y="1719000"/>
            <a:ext cx="6078600" cy="2931480"/>
          </a:xfrm>
          <a:custGeom>
            <a:avLst/>
            <a:gdLst>
              <a:gd name="textAreaLeft" fmla="*/ 0 w 6078600"/>
              <a:gd name="textAreaRight" fmla="*/ 6078960 w 6078600"/>
              <a:gd name="textAreaTop" fmla="*/ 0 h 2931480"/>
              <a:gd name="textAreaBottom" fmla="*/ 2931840 h 2931480"/>
            </a:gdLst>
            <a:ahLst/>
            <a:cxnLst/>
            <a:rect l="textAreaLeft" t="textAreaTop" r="textAreaRight" b="textAreaBottom"/>
            <a:pathLst>
              <a:path w="16886" h="8144">
                <a:moveTo>
                  <a:pt x="16874" y="8124"/>
                </a:moveTo>
                <a:lnTo>
                  <a:pt x="16868" y="8144"/>
                </a:lnTo>
                <a:lnTo>
                  <a:pt x="16802" y="8112"/>
                </a:lnTo>
                <a:lnTo>
                  <a:pt x="16806" y="8102"/>
                </a:lnTo>
                <a:lnTo>
                  <a:pt x="16805" y="8104"/>
                </a:lnTo>
                <a:lnTo>
                  <a:pt x="16817" y="8061"/>
                </a:lnTo>
                <a:lnTo>
                  <a:pt x="16817" y="8062"/>
                </a:lnTo>
                <a:lnTo>
                  <a:pt x="16819" y="8052"/>
                </a:lnTo>
                <a:lnTo>
                  <a:pt x="16886" y="8084"/>
                </a:lnTo>
                <a:lnTo>
                  <a:pt x="16874" y="8124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9" name=""/>
          <p:cNvSpPr/>
          <p:nvPr/>
        </p:nvSpPr>
        <p:spPr>
          <a:xfrm>
            <a:off x="5371560" y="1719000"/>
            <a:ext cx="6032520" cy="2909880"/>
          </a:xfrm>
          <a:custGeom>
            <a:avLst/>
            <a:gdLst>
              <a:gd name="textAreaLeft" fmla="*/ 0 w 6032520"/>
              <a:gd name="textAreaRight" fmla="*/ 6032880 w 6032520"/>
              <a:gd name="textAreaTop" fmla="*/ 0 h 2909880"/>
              <a:gd name="textAreaBottom" fmla="*/ 2910240 h 2909880"/>
            </a:gdLst>
            <a:ahLst/>
            <a:cxnLst/>
            <a:rect l="textAreaLeft" t="textAreaTop" r="textAreaRight" b="textAreaBottom"/>
            <a:pathLst>
              <a:path w="16758" h="8084">
                <a:moveTo>
                  <a:pt x="16755" y="8034"/>
                </a:moveTo>
                <a:lnTo>
                  <a:pt x="16745" y="8080"/>
                </a:lnTo>
                <a:lnTo>
                  <a:pt x="16744" y="8084"/>
                </a:lnTo>
                <a:lnTo>
                  <a:pt x="16677" y="8052"/>
                </a:lnTo>
                <a:lnTo>
                  <a:pt x="16685" y="8018"/>
                </a:lnTo>
                <a:lnTo>
                  <a:pt x="16685" y="8020"/>
                </a:lnTo>
                <a:lnTo>
                  <a:pt x="16690" y="7989"/>
                </a:lnTo>
                <a:lnTo>
                  <a:pt x="16758" y="8022"/>
                </a:lnTo>
                <a:lnTo>
                  <a:pt x="16755" y="8034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0" name=""/>
          <p:cNvSpPr/>
          <p:nvPr/>
        </p:nvSpPr>
        <p:spPr>
          <a:xfrm>
            <a:off x="5422680" y="1719000"/>
            <a:ext cx="5984640" cy="2887560"/>
          </a:xfrm>
          <a:custGeom>
            <a:avLst/>
            <a:gdLst>
              <a:gd name="textAreaLeft" fmla="*/ 0 w 5984640"/>
              <a:gd name="textAreaRight" fmla="*/ 5985000 w 5984640"/>
              <a:gd name="textAreaTop" fmla="*/ 0 h 2887560"/>
              <a:gd name="textAreaBottom" fmla="*/ 2887920 h 2887560"/>
            </a:gdLst>
            <a:ahLst/>
            <a:cxnLst/>
            <a:rect l="textAreaLeft" t="textAreaTop" r="textAreaRight" b="textAreaBottom"/>
            <a:pathLst>
              <a:path w="16625" h="8022">
                <a:moveTo>
                  <a:pt x="16622" y="7988"/>
                </a:moveTo>
                <a:lnTo>
                  <a:pt x="16616" y="8022"/>
                </a:lnTo>
                <a:lnTo>
                  <a:pt x="16548" y="7989"/>
                </a:lnTo>
                <a:lnTo>
                  <a:pt x="16551" y="7976"/>
                </a:lnTo>
                <a:lnTo>
                  <a:pt x="16550" y="7978"/>
                </a:lnTo>
                <a:lnTo>
                  <a:pt x="16556" y="7933"/>
                </a:lnTo>
                <a:lnTo>
                  <a:pt x="16556" y="7934"/>
                </a:lnTo>
                <a:lnTo>
                  <a:pt x="16557" y="7925"/>
                </a:lnTo>
                <a:lnTo>
                  <a:pt x="16625" y="7958"/>
                </a:lnTo>
                <a:lnTo>
                  <a:pt x="16622" y="7988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1" name=""/>
          <p:cNvSpPr/>
          <p:nvPr/>
        </p:nvSpPr>
        <p:spPr>
          <a:xfrm>
            <a:off x="5473800" y="1719000"/>
            <a:ext cx="5936040" cy="2864520"/>
          </a:xfrm>
          <a:custGeom>
            <a:avLst/>
            <a:gdLst>
              <a:gd name="textAreaLeft" fmla="*/ 0 w 5936040"/>
              <a:gd name="textAreaRight" fmla="*/ 5936400 w 5936040"/>
              <a:gd name="textAreaTop" fmla="*/ 0 h 2864520"/>
              <a:gd name="textAreaBottom" fmla="*/ 2864880 h 2864520"/>
            </a:gdLst>
            <a:ahLst/>
            <a:cxnLst/>
            <a:rect l="textAreaLeft" t="textAreaTop" r="textAreaRight" b="textAreaBottom"/>
            <a:pathLst>
              <a:path w="16490" h="7958">
                <a:moveTo>
                  <a:pt x="16490" y="7845"/>
                </a:moveTo>
                <a:lnTo>
                  <a:pt x="16489" y="7893"/>
                </a:lnTo>
                <a:lnTo>
                  <a:pt x="16486" y="7941"/>
                </a:lnTo>
                <a:lnTo>
                  <a:pt x="16483" y="7958"/>
                </a:lnTo>
                <a:lnTo>
                  <a:pt x="16415" y="7925"/>
                </a:lnTo>
                <a:lnTo>
                  <a:pt x="16417" y="7888"/>
                </a:lnTo>
                <a:lnTo>
                  <a:pt x="16417" y="7890"/>
                </a:lnTo>
                <a:lnTo>
                  <a:pt x="16418" y="7843"/>
                </a:lnTo>
                <a:lnTo>
                  <a:pt x="16418" y="7789"/>
                </a:lnTo>
                <a:lnTo>
                  <a:pt x="16490" y="7824"/>
                </a:lnTo>
                <a:lnTo>
                  <a:pt x="16490" y="7845"/>
                </a:lnTo>
                <a:moveTo>
                  <a:pt x="149" y="72"/>
                </a:moveTo>
                <a:lnTo>
                  <a:pt x="0" y="0"/>
                </a:lnTo>
                <a:lnTo>
                  <a:pt x="285" y="0"/>
                </a:lnTo>
                <a:lnTo>
                  <a:pt x="434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2" name=""/>
          <p:cNvSpPr/>
          <p:nvPr/>
        </p:nvSpPr>
        <p:spPr>
          <a:xfrm>
            <a:off x="5576400" y="1719000"/>
            <a:ext cx="5833440" cy="2816280"/>
          </a:xfrm>
          <a:custGeom>
            <a:avLst/>
            <a:gdLst>
              <a:gd name="textAreaLeft" fmla="*/ 0 w 5833440"/>
              <a:gd name="textAreaRight" fmla="*/ 5833800 w 5833440"/>
              <a:gd name="textAreaTop" fmla="*/ 0 h 2816280"/>
              <a:gd name="textAreaBottom" fmla="*/ 2816640 h 2816280"/>
            </a:gdLst>
            <a:ahLst/>
            <a:cxnLst/>
            <a:rect l="textAreaLeft" t="textAreaTop" r="textAreaRight" b="textAreaBottom"/>
            <a:pathLst>
              <a:path w="16205" h="7824">
                <a:moveTo>
                  <a:pt x="16133" y="7721"/>
                </a:moveTo>
                <a:lnTo>
                  <a:pt x="16205" y="7755"/>
                </a:lnTo>
                <a:lnTo>
                  <a:pt x="16205" y="7824"/>
                </a:lnTo>
                <a:lnTo>
                  <a:pt x="16133" y="7789"/>
                </a:lnTo>
                <a:lnTo>
                  <a:pt x="16133" y="7721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3" name=""/>
          <p:cNvSpPr/>
          <p:nvPr/>
        </p:nvSpPr>
        <p:spPr>
          <a:xfrm>
            <a:off x="5627520" y="1719000"/>
            <a:ext cx="5782320" cy="2791440"/>
          </a:xfrm>
          <a:custGeom>
            <a:avLst/>
            <a:gdLst>
              <a:gd name="textAreaLeft" fmla="*/ 0 w 5782320"/>
              <a:gd name="textAreaRight" fmla="*/ 5782680 w 5782320"/>
              <a:gd name="textAreaTop" fmla="*/ 0 h 2791440"/>
              <a:gd name="textAreaBottom" fmla="*/ 2791800 h 2791440"/>
            </a:gdLst>
            <a:ahLst/>
            <a:cxnLst/>
            <a:rect l="textAreaLeft" t="textAreaTop" r="textAreaRight" b="textAreaBottom"/>
            <a:pathLst>
              <a:path w="16063" h="7755">
                <a:moveTo>
                  <a:pt x="15991" y="7652"/>
                </a:moveTo>
                <a:lnTo>
                  <a:pt x="16063" y="7687"/>
                </a:lnTo>
                <a:lnTo>
                  <a:pt x="16063" y="7755"/>
                </a:lnTo>
                <a:lnTo>
                  <a:pt x="15991" y="7721"/>
                </a:lnTo>
                <a:lnTo>
                  <a:pt x="15991" y="7652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4" name=""/>
          <p:cNvSpPr/>
          <p:nvPr/>
        </p:nvSpPr>
        <p:spPr>
          <a:xfrm>
            <a:off x="5678640" y="1719000"/>
            <a:ext cx="5731200" cy="2766960"/>
          </a:xfrm>
          <a:custGeom>
            <a:avLst/>
            <a:gdLst>
              <a:gd name="textAreaLeft" fmla="*/ 0 w 5731200"/>
              <a:gd name="textAreaRight" fmla="*/ 5731560 w 5731200"/>
              <a:gd name="textAreaTop" fmla="*/ 0 h 2766960"/>
              <a:gd name="textAreaBottom" fmla="*/ 2767320 h 2766960"/>
            </a:gdLst>
            <a:ahLst/>
            <a:cxnLst/>
            <a:rect l="textAreaLeft" t="textAreaTop" r="textAreaRight" b="textAreaBottom"/>
            <a:pathLst>
              <a:path w="15921" h="7687">
                <a:moveTo>
                  <a:pt x="15849" y="7583"/>
                </a:moveTo>
                <a:lnTo>
                  <a:pt x="15921" y="7618"/>
                </a:lnTo>
                <a:lnTo>
                  <a:pt x="15921" y="7687"/>
                </a:lnTo>
                <a:lnTo>
                  <a:pt x="15849" y="7652"/>
                </a:lnTo>
                <a:lnTo>
                  <a:pt x="15849" y="7583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5" name=""/>
          <p:cNvSpPr/>
          <p:nvPr/>
        </p:nvSpPr>
        <p:spPr>
          <a:xfrm>
            <a:off x="5729760" y="1719000"/>
            <a:ext cx="5680080" cy="2742120"/>
          </a:xfrm>
          <a:custGeom>
            <a:avLst/>
            <a:gdLst>
              <a:gd name="textAreaLeft" fmla="*/ 0 w 5680080"/>
              <a:gd name="textAreaRight" fmla="*/ 5680440 w 5680080"/>
              <a:gd name="textAreaTop" fmla="*/ 0 h 2742120"/>
              <a:gd name="textAreaBottom" fmla="*/ 2742480 h 2742120"/>
            </a:gdLst>
            <a:ahLst/>
            <a:cxnLst/>
            <a:rect l="textAreaLeft" t="textAreaTop" r="textAreaRight" b="textAreaBottom"/>
            <a:pathLst>
              <a:path w="15779" h="7618">
                <a:moveTo>
                  <a:pt x="15707" y="7515"/>
                </a:moveTo>
                <a:lnTo>
                  <a:pt x="15779" y="7550"/>
                </a:lnTo>
                <a:lnTo>
                  <a:pt x="15779" y="7618"/>
                </a:lnTo>
                <a:lnTo>
                  <a:pt x="15707" y="7583"/>
                </a:lnTo>
                <a:lnTo>
                  <a:pt x="15707" y="7515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6" name=""/>
          <p:cNvSpPr/>
          <p:nvPr/>
        </p:nvSpPr>
        <p:spPr>
          <a:xfrm>
            <a:off x="5780880" y="1719000"/>
            <a:ext cx="5628960" cy="2717640"/>
          </a:xfrm>
          <a:custGeom>
            <a:avLst/>
            <a:gdLst>
              <a:gd name="textAreaLeft" fmla="*/ 0 w 5628960"/>
              <a:gd name="textAreaRight" fmla="*/ 5629320 w 5628960"/>
              <a:gd name="textAreaTop" fmla="*/ 0 h 2717640"/>
              <a:gd name="textAreaBottom" fmla="*/ 2718000 h 2717640"/>
            </a:gdLst>
            <a:ahLst/>
            <a:cxnLst/>
            <a:rect l="textAreaLeft" t="textAreaTop" r="textAreaRight" b="textAreaBottom"/>
            <a:pathLst>
              <a:path w="15637" h="7550">
                <a:moveTo>
                  <a:pt x="15565" y="7446"/>
                </a:moveTo>
                <a:lnTo>
                  <a:pt x="15637" y="7481"/>
                </a:lnTo>
                <a:lnTo>
                  <a:pt x="15637" y="7550"/>
                </a:lnTo>
                <a:lnTo>
                  <a:pt x="15565" y="7515"/>
                </a:lnTo>
                <a:lnTo>
                  <a:pt x="15565" y="7446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7" name=""/>
          <p:cNvSpPr/>
          <p:nvPr/>
        </p:nvSpPr>
        <p:spPr>
          <a:xfrm>
            <a:off x="5832000" y="1719000"/>
            <a:ext cx="5577840" cy="2692800"/>
          </a:xfrm>
          <a:custGeom>
            <a:avLst/>
            <a:gdLst>
              <a:gd name="textAreaLeft" fmla="*/ 0 w 5577840"/>
              <a:gd name="textAreaRight" fmla="*/ 5578200 w 5577840"/>
              <a:gd name="textAreaTop" fmla="*/ 0 h 2692800"/>
              <a:gd name="textAreaBottom" fmla="*/ 2693160 h 2692800"/>
            </a:gdLst>
            <a:ahLst/>
            <a:cxnLst/>
            <a:rect l="textAreaLeft" t="textAreaTop" r="textAreaRight" b="textAreaBottom"/>
            <a:pathLst>
              <a:path w="15495" h="7481">
                <a:moveTo>
                  <a:pt x="15423" y="7378"/>
                </a:moveTo>
                <a:lnTo>
                  <a:pt x="15495" y="7412"/>
                </a:lnTo>
                <a:lnTo>
                  <a:pt x="15495" y="7481"/>
                </a:lnTo>
                <a:lnTo>
                  <a:pt x="15423" y="7446"/>
                </a:lnTo>
                <a:lnTo>
                  <a:pt x="15423" y="7378"/>
                </a:lnTo>
                <a:moveTo>
                  <a:pt x="150" y="72"/>
                </a:moveTo>
                <a:lnTo>
                  <a:pt x="0" y="0"/>
                </a:lnTo>
                <a:lnTo>
                  <a:pt x="143" y="0"/>
                </a:lnTo>
                <a:lnTo>
                  <a:pt x="292" y="72"/>
                </a:lnTo>
                <a:lnTo>
                  <a:pt x="150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8" name=""/>
          <p:cNvSpPr/>
          <p:nvPr/>
        </p:nvSpPr>
        <p:spPr>
          <a:xfrm>
            <a:off x="5883480" y="1719000"/>
            <a:ext cx="5526360" cy="2667960"/>
          </a:xfrm>
          <a:custGeom>
            <a:avLst/>
            <a:gdLst>
              <a:gd name="textAreaLeft" fmla="*/ 0 w 5526360"/>
              <a:gd name="textAreaRight" fmla="*/ 5526720 w 5526360"/>
              <a:gd name="textAreaTop" fmla="*/ 0 h 2667960"/>
              <a:gd name="textAreaBottom" fmla="*/ 2668320 h 2667960"/>
            </a:gdLst>
            <a:ahLst/>
            <a:cxnLst/>
            <a:rect l="textAreaLeft" t="textAreaTop" r="textAreaRight" b="textAreaBottom"/>
            <a:pathLst>
              <a:path w="15352" h="7412">
                <a:moveTo>
                  <a:pt x="15280" y="7309"/>
                </a:moveTo>
                <a:lnTo>
                  <a:pt x="15352" y="7344"/>
                </a:lnTo>
                <a:lnTo>
                  <a:pt x="15352" y="7412"/>
                </a:lnTo>
                <a:lnTo>
                  <a:pt x="15280" y="7378"/>
                </a:lnTo>
                <a:lnTo>
                  <a:pt x="15280" y="7309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9" name=""/>
          <p:cNvSpPr/>
          <p:nvPr/>
        </p:nvSpPr>
        <p:spPr>
          <a:xfrm>
            <a:off x="5934600" y="1719000"/>
            <a:ext cx="5475240" cy="2643480"/>
          </a:xfrm>
          <a:custGeom>
            <a:avLst/>
            <a:gdLst>
              <a:gd name="textAreaLeft" fmla="*/ 0 w 5475240"/>
              <a:gd name="textAreaRight" fmla="*/ 5475600 w 5475240"/>
              <a:gd name="textAreaTop" fmla="*/ 0 h 2643480"/>
              <a:gd name="textAreaBottom" fmla="*/ 2643840 h 2643480"/>
            </a:gdLst>
            <a:ahLst/>
            <a:cxnLst/>
            <a:rect l="textAreaLeft" t="textAreaTop" r="textAreaRight" b="textAreaBottom"/>
            <a:pathLst>
              <a:path w="15210" h="7344">
                <a:moveTo>
                  <a:pt x="15138" y="7240"/>
                </a:moveTo>
                <a:lnTo>
                  <a:pt x="15210" y="7275"/>
                </a:lnTo>
                <a:lnTo>
                  <a:pt x="15210" y="7344"/>
                </a:lnTo>
                <a:lnTo>
                  <a:pt x="15138" y="7309"/>
                </a:lnTo>
                <a:lnTo>
                  <a:pt x="15138" y="7240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0" name=""/>
          <p:cNvSpPr/>
          <p:nvPr/>
        </p:nvSpPr>
        <p:spPr>
          <a:xfrm>
            <a:off x="5985720" y="1719000"/>
            <a:ext cx="5424120" cy="2618640"/>
          </a:xfrm>
          <a:custGeom>
            <a:avLst/>
            <a:gdLst>
              <a:gd name="textAreaLeft" fmla="*/ 0 w 5424120"/>
              <a:gd name="textAreaRight" fmla="*/ 5424480 w 5424120"/>
              <a:gd name="textAreaTop" fmla="*/ 0 h 2618640"/>
              <a:gd name="textAreaBottom" fmla="*/ 2619000 h 2618640"/>
            </a:gdLst>
            <a:ahLst/>
            <a:cxnLst/>
            <a:rect l="textAreaLeft" t="textAreaTop" r="textAreaRight" b="textAreaBottom"/>
            <a:pathLst>
              <a:path w="15068" h="7275">
                <a:moveTo>
                  <a:pt x="14996" y="7172"/>
                </a:moveTo>
                <a:lnTo>
                  <a:pt x="15068" y="7206"/>
                </a:lnTo>
                <a:lnTo>
                  <a:pt x="15068" y="7275"/>
                </a:lnTo>
                <a:lnTo>
                  <a:pt x="14996" y="7240"/>
                </a:lnTo>
                <a:lnTo>
                  <a:pt x="14996" y="7172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1" name=""/>
          <p:cNvSpPr/>
          <p:nvPr/>
        </p:nvSpPr>
        <p:spPr>
          <a:xfrm>
            <a:off x="6036840" y="1719000"/>
            <a:ext cx="5373000" cy="2593800"/>
          </a:xfrm>
          <a:custGeom>
            <a:avLst/>
            <a:gdLst>
              <a:gd name="textAreaLeft" fmla="*/ 0 w 5373000"/>
              <a:gd name="textAreaRight" fmla="*/ 5373360 w 537300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14926" h="7206">
                <a:moveTo>
                  <a:pt x="14854" y="7103"/>
                </a:moveTo>
                <a:lnTo>
                  <a:pt x="14926" y="7138"/>
                </a:lnTo>
                <a:lnTo>
                  <a:pt x="14926" y="7206"/>
                </a:lnTo>
                <a:lnTo>
                  <a:pt x="14854" y="7172"/>
                </a:lnTo>
                <a:lnTo>
                  <a:pt x="14854" y="7103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2" name=""/>
          <p:cNvSpPr/>
          <p:nvPr/>
        </p:nvSpPr>
        <p:spPr>
          <a:xfrm>
            <a:off x="6087960" y="1719000"/>
            <a:ext cx="5321880" cy="2569320"/>
          </a:xfrm>
          <a:custGeom>
            <a:avLst/>
            <a:gdLst>
              <a:gd name="textAreaLeft" fmla="*/ 0 w 5321880"/>
              <a:gd name="textAreaRight" fmla="*/ 5322240 w 5321880"/>
              <a:gd name="textAreaTop" fmla="*/ 0 h 2569320"/>
              <a:gd name="textAreaBottom" fmla="*/ 2569680 h 2569320"/>
            </a:gdLst>
            <a:ahLst/>
            <a:cxnLst/>
            <a:rect l="textAreaLeft" t="textAreaTop" r="textAreaRight" b="textAreaBottom"/>
            <a:pathLst>
              <a:path w="14784" h="7138">
                <a:moveTo>
                  <a:pt x="14712" y="7034"/>
                </a:moveTo>
                <a:lnTo>
                  <a:pt x="14784" y="7069"/>
                </a:lnTo>
                <a:lnTo>
                  <a:pt x="14784" y="7138"/>
                </a:lnTo>
                <a:lnTo>
                  <a:pt x="14712" y="7103"/>
                </a:lnTo>
                <a:lnTo>
                  <a:pt x="14712" y="7034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3" name=""/>
          <p:cNvSpPr/>
          <p:nvPr/>
        </p:nvSpPr>
        <p:spPr>
          <a:xfrm>
            <a:off x="6139080" y="1719000"/>
            <a:ext cx="5270760" cy="2544480"/>
          </a:xfrm>
          <a:custGeom>
            <a:avLst/>
            <a:gdLst>
              <a:gd name="textAreaLeft" fmla="*/ 0 w 5270760"/>
              <a:gd name="textAreaRight" fmla="*/ 5271120 w 5270760"/>
              <a:gd name="textAreaTop" fmla="*/ 0 h 2544480"/>
              <a:gd name="textAreaBottom" fmla="*/ 2544840 h 2544480"/>
            </a:gdLst>
            <a:ahLst/>
            <a:cxnLst/>
            <a:rect l="textAreaLeft" t="textAreaTop" r="textAreaRight" b="textAreaBottom"/>
            <a:pathLst>
              <a:path w="14642" h="7069">
                <a:moveTo>
                  <a:pt x="14570" y="6966"/>
                </a:moveTo>
                <a:lnTo>
                  <a:pt x="14642" y="7001"/>
                </a:lnTo>
                <a:lnTo>
                  <a:pt x="14642" y="7069"/>
                </a:lnTo>
                <a:lnTo>
                  <a:pt x="14570" y="7034"/>
                </a:lnTo>
                <a:lnTo>
                  <a:pt x="14570" y="6966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4" name=""/>
          <p:cNvSpPr/>
          <p:nvPr/>
        </p:nvSpPr>
        <p:spPr>
          <a:xfrm>
            <a:off x="6190200" y="1719000"/>
            <a:ext cx="5219640" cy="2520000"/>
          </a:xfrm>
          <a:custGeom>
            <a:avLst/>
            <a:gdLst>
              <a:gd name="textAreaLeft" fmla="*/ 0 w 5219640"/>
              <a:gd name="textAreaRight" fmla="*/ 5220000 w 5219640"/>
              <a:gd name="textAreaTop" fmla="*/ 0 h 2520000"/>
              <a:gd name="textAreaBottom" fmla="*/ 2520360 h 2520000"/>
            </a:gdLst>
            <a:ahLst/>
            <a:cxnLst/>
            <a:rect l="textAreaLeft" t="textAreaTop" r="textAreaRight" b="textAreaBottom"/>
            <a:pathLst>
              <a:path w="14500" h="7001">
                <a:moveTo>
                  <a:pt x="14428" y="6897"/>
                </a:moveTo>
                <a:lnTo>
                  <a:pt x="14500" y="6932"/>
                </a:lnTo>
                <a:lnTo>
                  <a:pt x="14500" y="7001"/>
                </a:lnTo>
                <a:lnTo>
                  <a:pt x="14428" y="6966"/>
                </a:lnTo>
                <a:lnTo>
                  <a:pt x="14428" y="6897"/>
                </a:lnTo>
                <a:moveTo>
                  <a:pt x="150" y="72"/>
                </a:moveTo>
                <a:lnTo>
                  <a:pt x="0" y="0"/>
                </a:lnTo>
                <a:lnTo>
                  <a:pt x="143" y="0"/>
                </a:lnTo>
                <a:lnTo>
                  <a:pt x="292" y="72"/>
                </a:lnTo>
                <a:lnTo>
                  <a:pt x="150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5" name=""/>
          <p:cNvSpPr/>
          <p:nvPr/>
        </p:nvSpPr>
        <p:spPr>
          <a:xfrm>
            <a:off x="6241680" y="1719000"/>
            <a:ext cx="5168160" cy="2495160"/>
          </a:xfrm>
          <a:custGeom>
            <a:avLst/>
            <a:gdLst>
              <a:gd name="textAreaLeft" fmla="*/ 0 w 5168160"/>
              <a:gd name="textAreaRight" fmla="*/ 5168520 w 5168160"/>
              <a:gd name="textAreaTop" fmla="*/ 0 h 2495160"/>
              <a:gd name="textAreaBottom" fmla="*/ 2495520 h 2495160"/>
            </a:gdLst>
            <a:ahLst/>
            <a:cxnLst/>
            <a:rect l="textAreaLeft" t="textAreaTop" r="textAreaRight" b="textAreaBottom"/>
            <a:pathLst>
              <a:path w="14357" h="6932">
                <a:moveTo>
                  <a:pt x="14285" y="6829"/>
                </a:moveTo>
                <a:lnTo>
                  <a:pt x="14357" y="6863"/>
                </a:lnTo>
                <a:lnTo>
                  <a:pt x="14357" y="6932"/>
                </a:lnTo>
                <a:lnTo>
                  <a:pt x="14285" y="6897"/>
                </a:lnTo>
                <a:lnTo>
                  <a:pt x="14285" y="6829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6" name=""/>
          <p:cNvSpPr/>
          <p:nvPr/>
        </p:nvSpPr>
        <p:spPr>
          <a:xfrm>
            <a:off x="6292800" y="1719000"/>
            <a:ext cx="5117040" cy="2470320"/>
          </a:xfrm>
          <a:custGeom>
            <a:avLst/>
            <a:gdLst>
              <a:gd name="textAreaLeft" fmla="*/ 0 w 5117040"/>
              <a:gd name="textAreaRight" fmla="*/ 5117400 w 5117040"/>
              <a:gd name="textAreaTop" fmla="*/ 0 h 2470320"/>
              <a:gd name="textAreaBottom" fmla="*/ 2470680 h 2470320"/>
            </a:gdLst>
            <a:ahLst/>
            <a:cxnLst/>
            <a:rect l="textAreaLeft" t="textAreaTop" r="textAreaRight" b="textAreaBottom"/>
            <a:pathLst>
              <a:path w="14215" h="6863">
                <a:moveTo>
                  <a:pt x="14143" y="6760"/>
                </a:moveTo>
                <a:lnTo>
                  <a:pt x="14215" y="6795"/>
                </a:lnTo>
                <a:lnTo>
                  <a:pt x="14215" y="6863"/>
                </a:lnTo>
                <a:lnTo>
                  <a:pt x="14143" y="6829"/>
                </a:lnTo>
                <a:lnTo>
                  <a:pt x="14143" y="6760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7" name=""/>
          <p:cNvSpPr/>
          <p:nvPr/>
        </p:nvSpPr>
        <p:spPr>
          <a:xfrm>
            <a:off x="6343920" y="1719000"/>
            <a:ext cx="5065920" cy="2445840"/>
          </a:xfrm>
          <a:custGeom>
            <a:avLst/>
            <a:gdLst>
              <a:gd name="textAreaLeft" fmla="*/ 0 w 5065920"/>
              <a:gd name="textAreaRight" fmla="*/ 5066280 w 5065920"/>
              <a:gd name="textAreaTop" fmla="*/ 0 h 2445840"/>
              <a:gd name="textAreaBottom" fmla="*/ 2446200 h 2445840"/>
            </a:gdLst>
            <a:ahLst/>
            <a:cxnLst/>
            <a:rect l="textAreaLeft" t="textAreaTop" r="textAreaRight" b="textAreaBottom"/>
            <a:pathLst>
              <a:path w="14073" h="6795">
                <a:moveTo>
                  <a:pt x="14001" y="6691"/>
                </a:moveTo>
                <a:lnTo>
                  <a:pt x="14073" y="6726"/>
                </a:lnTo>
                <a:lnTo>
                  <a:pt x="14073" y="6795"/>
                </a:lnTo>
                <a:lnTo>
                  <a:pt x="14001" y="6760"/>
                </a:lnTo>
                <a:lnTo>
                  <a:pt x="14001" y="6691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8" name=""/>
          <p:cNvSpPr/>
          <p:nvPr/>
        </p:nvSpPr>
        <p:spPr>
          <a:xfrm>
            <a:off x="6395040" y="1719000"/>
            <a:ext cx="5014800" cy="2421000"/>
          </a:xfrm>
          <a:custGeom>
            <a:avLst/>
            <a:gdLst>
              <a:gd name="textAreaLeft" fmla="*/ 0 w 5014800"/>
              <a:gd name="textAreaRight" fmla="*/ 5015160 w 5014800"/>
              <a:gd name="textAreaTop" fmla="*/ 0 h 2421000"/>
              <a:gd name="textAreaBottom" fmla="*/ 2421360 h 2421000"/>
            </a:gdLst>
            <a:ahLst/>
            <a:cxnLst/>
            <a:rect l="textAreaLeft" t="textAreaTop" r="textAreaRight" b="textAreaBottom"/>
            <a:pathLst>
              <a:path w="13931" h="6726">
                <a:moveTo>
                  <a:pt x="13859" y="6623"/>
                </a:moveTo>
                <a:lnTo>
                  <a:pt x="13931" y="6657"/>
                </a:lnTo>
                <a:lnTo>
                  <a:pt x="13931" y="6726"/>
                </a:lnTo>
                <a:lnTo>
                  <a:pt x="13859" y="6691"/>
                </a:lnTo>
                <a:lnTo>
                  <a:pt x="13859" y="6623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9" name=""/>
          <p:cNvSpPr/>
          <p:nvPr/>
        </p:nvSpPr>
        <p:spPr>
          <a:xfrm>
            <a:off x="6446160" y="1719000"/>
            <a:ext cx="4963680" cy="2396160"/>
          </a:xfrm>
          <a:custGeom>
            <a:avLst/>
            <a:gdLst>
              <a:gd name="textAreaLeft" fmla="*/ 0 w 4963680"/>
              <a:gd name="textAreaRight" fmla="*/ 4964040 w 4963680"/>
              <a:gd name="textAreaTop" fmla="*/ 0 h 2396160"/>
              <a:gd name="textAreaBottom" fmla="*/ 2396520 h 2396160"/>
            </a:gdLst>
            <a:ahLst/>
            <a:cxnLst/>
            <a:rect l="textAreaLeft" t="textAreaTop" r="textAreaRight" b="textAreaBottom"/>
            <a:pathLst>
              <a:path w="13789" h="6657">
                <a:moveTo>
                  <a:pt x="13717" y="6554"/>
                </a:moveTo>
                <a:lnTo>
                  <a:pt x="13789" y="6589"/>
                </a:lnTo>
                <a:lnTo>
                  <a:pt x="13789" y="6657"/>
                </a:lnTo>
                <a:lnTo>
                  <a:pt x="13717" y="6623"/>
                </a:lnTo>
                <a:lnTo>
                  <a:pt x="13717" y="6554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0" name=""/>
          <p:cNvSpPr/>
          <p:nvPr/>
        </p:nvSpPr>
        <p:spPr>
          <a:xfrm>
            <a:off x="6497280" y="1719000"/>
            <a:ext cx="4912560" cy="2371680"/>
          </a:xfrm>
          <a:custGeom>
            <a:avLst/>
            <a:gdLst>
              <a:gd name="textAreaLeft" fmla="*/ 0 w 4912560"/>
              <a:gd name="textAreaRight" fmla="*/ 4912920 w 4912560"/>
              <a:gd name="textAreaTop" fmla="*/ 0 h 2371680"/>
              <a:gd name="textAreaBottom" fmla="*/ 2372040 h 2371680"/>
            </a:gdLst>
            <a:ahLst/>
            <a:cxnLst/>
            <a:rect l="textAreaLeft" t="textAreaTop" r="textAreaRight" b="textAreaBottom"/>
            <a:pathLst>
              <a:path w="13647" h="6589">
                <a:moveTo>
                  <a:pt x="13575" y="6485"/>
                </a:moveTo>
                <a:lnTo>
                  <a:pt x="13647" y="6520"/>
                </a:lnTo>
                <a:lnTo>
                  <a:pt x="13647" y="6589"/>
                </a:lnTo>
                <a:lnTo>
                  <a:pt x="13575" y="6554"/>
                </a:lnTo>
                <a:lnTo>
                  <a:pt x="13575" y="6485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1" name=""/>
          <p:cNvSpPr/>
          <p:nvPr/>
        </p:nvSpPr>
        <p:spPr>
          <a:xfrm>
            <a:off x="6548400" y="1719000"/>
            <a:ext cx="4861440" cy="2346840"/>
          </a:xfrm>
          <a:custGeom>
            <a:avLst/>
            <a:gdLst>
              <a:gd name="textAreaLeft" fmla="*/ 0 w 4861440"/>
              <a:gd name="textAreaRight" fmla="*/ 4861800 w 4861440"/>
              <a:gd name="textAreaTop" fmla="*/ 0 h 2346840"/>
              <a:gd name="textAreaBottom" fmla="*/ 2347200 h 2346840"/>
            </a:gdLst>
            <a:ahLst/>
            <a:cxnLst/>
            <a:rect l="textAreaLeft" t="textAreaTop" r="textAreaRight" b="textAreaBottom"/>
            <a:pathLst>
              <a:path w="13505" h="6520">
                <a:moveTo>
                  <a:pt x="13433" y="6417"/>
                </a:moveTo>
                <a:lnTo>
                  <a:pt x="13505" y="6452"/>
                </a:lnTo>
                <a:lnTo>
                  <a:pt x="13505" y="6520"/>
                </a:lnTo>
                <a:lnTo>
                  <a:pt x="13433" y="6485"/>
                </a:lnTo>
                <a:lnTo>
                  <a:pt x="13433" y="6417"/>
                </a:lnTo>
                <a:moveTo>
                  <a:pt x="150" y="72"/>
                </a:moveTo>
                <a:lnTo>
                  <a:pt x="0" y="0"/>
                </a:lnTo>
                <a:lnTo>
                  <a:pt x="143" y="0"/>
                </a:lnTo>
                <a:lnTo>
                  <a:pt x="292" y="72"/>
                </a:lnTo>
                <a:lnTo>
                  <a:pt x="150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2" name=""/>
          <p:cNvSpPr/>
          <p:nvPr/>
        </p:nvSpPr>
        <p:spPr>
          <a:xfrm>
            <a:off x="6599880" y="1719000"/>
            <a:ext cx="4809960" cy="2322360"/>
          </a:xfrm>
          <a:custGeom>
            <a:avLst/>
            <a:gdLst>
              <a:gd name="textAreaLeft" fmla="*/ 0 w 4809960"/>
              <a:gd name="textAreaRight" fmla="*/ 4810320 w 4809960"/>
              <a:gd name="textAreaTop" fmla="*/ 0 h 2322360"/>
              <a:gd name="textAreaBottom" fmla="*/ 2322720 h 2322360"/>
            </a:gdLst>
            <a:ahLst/>
            <a:cxnLst/>
            <a:rect l="textAreaLeft" t="textAreaTop" r="textAreaRight" b="textAreaBottom"/>
            <a:pathLst>
              <a:path w="13362" h="6452">
                <a:moveTo>
                  <a:pt x="13290" y="6348"/>
                </a:moveTo>
                <a:lnTo>
                  <a:pt x="13362" y="6383"/>
                </a:lnTo>
                <a:lnTo>
                  <a:pt x="13362" y="6452"/>
                </a:lnTo>
                <a:lnTo>
                  <a:pt x="13290" y="6417"/>
                </a:lnTo>
                <a:lnTo>
                  <a:pt x="13290" y="6348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3" name=""/>
          <p:cNvSpPr/>
          <p:nvPr/>
        </p:nvSpPr>
        <p:spPr>
          <a:xfrm>
            <a:off x="6651000" y="1719000"/>
            <a:ext cx="4758840" cy="2297520"/>
          </a:xfrm>
          <a:custGeom>
            <a:avLst/>
            <a:gdLst>
              <a:gd name="textAreaLeft" fmla="*/ 0 w 4758840"/>
              <a:gd name="textAreaRight" fmla="*/ 4759200 w 4758840"/>
              <a:gd name="textAreaTop" fmla="*/ 0 h 2297520"/>
              <a:gd name="textAreaBottom" fmla="*/ 2297880 h 2297520"/>
            </a:gdLst>
            <a:ahLst/>
            <a:cxnLst/>
            <a:rect l="textAreaLeft" t="textAreaTop" r="textAreaRight" b="textAreaBottom"/>
            <a:pathLst>
              <a:path w="13220" h="6383">
                <a:moveTo>
                  <a:pt x="13148" y="6280"/>
                </a:moveTo>
                <a:lnTo>
                  <a:pt x="13220" y="6314"/>
                </a:lnTo>
                <a:lnTo>
                  <a:pt x="13220" y="6383"/>
                </a:lnTo>
                <a:lnTo>
                  <a:pt x="13148" y="6348"/>
                </a:lnTo>
                <a:lnTo>
                  <a:pt x="13148" y="6280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4" name=""/>
          <p:cNvSpPr/>
          <p:nvPr/>
        </p:nvSpPr>
        <p:spPr>
          <a:xfrm>
            <a:off x="6702120" y="1719000"/>
            <a:ext cx="4707720" cy="2272680"/>
          </a:xfrm>
          <a:custGeom>
            <a:avLst/>
            <a:gdLst>
              <a:gd name="textAreaLeft" fmla="*/ 0 w 4707720"/>
              <a:gd name="textAreaRight" fmla="*/ 4708080 w 4707720"/>
              <a:gd name="textAreaTop" fmla="*/ 0 h 2272680"/>
              <a:gd name="textAreaBottom" fmla="*/ 2273040 h 2272680"/>
            </a:gdLst>
            <a:ahLst/>
            <a:cxnLst/>
            <a:rect l="textAreaLeft" t="textAreaTop" r="textAreaRight" b="textAreaBottom"/>
            <a:pathLst>
              <a:path w="13078" h="6314">
                <a:moveTo>
                  <a:pt x="13006" y="6211"/>
                </a:moveTo>
                <a:lnTo>
                  <a:pt x="13078" y="6246"/>
                </a:lnTo>
                <a:lnTo>
                  <a:pt x="13078" y="6314"/>
                </a:lnTo>
                <a:lnTo>
                  <a:pt x="13006" y="6280"/>
                </a:lnTo>
                <a:lnTo>
                  <a:pt x="13006" y="6211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5" name=""/>
          <p:cNvSpPr/>
          <p:nvPr/>
        </p:nvSpPr>
        <p:spPr>
          <a:xfrm>
            <a:off x="6753240" y="1719000"/>
            <a:ext cx="4656600" cy="2248200"/>
          </a:xfrm>
          <a:custGeom>
            <a:avLst/>
            <a:gdLst>
              <a:gd name="textAreaLeft" fmla="*/ 0 w 4656600"/>
              <a:gd name="textAreaRight" fmla="*/ 4656960 w 4656600"/>
              <a:gd name="textAreaTop" fmla="*/ 0 h 2248200"/>
              <a:gd name="textAreaBottom" fmla="*/ 2248560 h 2248200"/>
            </a:gdLst>
            <a:ahLst/>
            <a:cxnLst/>
            <a:rect l="textAreaLeft" t="textAreaTop" r="textAreaRight" b="textAreaBottom"/>
            <a:pathLst>
              <a:path w="12936" h="6246">
                <a:moveTo>
                  <a:pt x="12864" y="6142"/>
                </a:moveTo>
                <a:lnTo>
                  <a:pt x="12936" y="6177"/>
                </a:lnTo>
                <a:lnTo>
                  <a:pt x="12936" y="6246"/>
                </a:lnTo>
                <a:lnTo>
                  <a:pt x="12864" y="6211"/>
                </a:lnTo>
                <a:lnTo>
                  <a:pt x="12864" y="6142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6" name=""/>
          <p:cNvSpPr/>
          <p:nvPr/>
        </p:nvSpPr>
        <p:spPr>
          <a:xfrm>
            <a:off x="6804360" y="1719000"/>
            <a:ext cx="4605480" cy="2223360"/>
          </a:xfrm>
          <a:custGeom>
            <a:avLst/>
            <a:gdLst>
              <a:gd name="textAreaLeft" fmla="*/ 0 w 4605480"/>
              <a:gd name="textAreaRight" fmla="*/ 4605840 w 4605480"/>
              <a:gd name="textAreaTop" fmla="*/ 0 h 2223360"/>
              <a:gd name="textAreaBottom" fmla="*/ 2223720 h 2223360"/>
            </a:gdLst>
            <a:ahLst/>
            <a:cxnLst/>
            <a:rect l="textAreaLeft" t="textAreaTop" r="textAreaRight" b="textAreaBottom"/>
            <a:pathLst>
              <a:path w="12794" h="6177">
                <a:moveTo>
                  <a:pt x="12722" y="6074"/>
                </a:moveTo>
                <a:lnTo>
                  <a:pt x="12794" y="6108"/>
                </a:lnTo>
                <a:lnTo>
                  <a:pt x="12794" y="6177"/>
                </a:lnTo>
                <a:lnTo>
                  <a:pt x="12722" y="6142"/>
                </a:lnTo>
                <a:lnTo>
                  <a:pt x="12722" y="6074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7" name=""/>
          <p:cNvSpPr/>
          <p:nvPr/>
        </p:nvSpPr>
        <p:spPr>
          <a:xfrm>
            <a:off x="6855480" y="1719000"/>
            <a:ext cx="4554360" cy="2198520"/>
          </a:xfrm>
          <a:custGeom>
            <a:avLst/>
            <a:gdLst>
              <a:gd name="textAreaLeft" fmla="*/ 0 w 4554360"/>
              <a:gd name="textAreaRight" fmla="*/ 4554720 w 4554360"/>
              <a:gd name="textAreaTop" fmla="*/ 0 h 2198520"/>
              <a:gd name="textAreaBottom" fmla="*/ 2198880 h 2198520"/>
            </a:gdLst>
            <a:ahLst/>
            <a:cxnLst/>
            <a:rect l="textAreaLeft" t="textAreaTop" r="textAreaRight" b="textAreaBottom"/>
            <a:pathLst>
              <a:path w="12652" h="6108">
                <a:moveTo>
                  <a:pt x="12579" y="6005"/>
                </a:moveTo>
                <a:lnTo>
                  <a:pt x="12652" y="6040"/>
                </a:lnTo>
                <a:lnTo>
                  <a:pt x="12652" y="6108"/>
                </a:lnTo>
                <a:lnTo>
                  <a:pt x="12579" y="6074"/>
                </a:lnTo>
                <a:lnTo>
                  <a:pt x="12579" y="6005"/>
                </a:lnTo>
                <a:moveTo>
                  <a:pt x="149" y="72"/>
                </a:moveTo>
                <a:lnTo>
                  <a:pt x="0" y="0"/>
                </a:lnTo>
                <a:lnTo>
                  <a:pt x="143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8" name=""/>
          <p:cNvSpPr/>
          <p:nvPr/>
        </p:nvSpPr>
        <p:spPr>
          <a:xfrm>
            <a:off x="6906960" y="1719000"/>
            <a:ext cx="4502880" cy="2174040"/>
          </a:xfrm>
          <a:custGeom>
            <a:avLst/>
            <a:gdLst>
              <a:gd name="textAreaLeft" fmla="*/ 0 w 4502880"/>
              <a:gd name="textAreaRight" fmla="*/ 4503240 w 4502880"/>
              <a:gd name="textAreaTop" fmla="*/ 0 h 2174040"/>
              <a:gd name="textAreaBottom" fmla="*/ 2174400 h 2174040"/>
            </a:gdLst>
            <a:ahLst/>
            <a:cxnLst/>
            <a:rect l="textAreaLeft" t="textAreaTop" r="textAreaRight" b="textAreaBottom"/>
            <a:pathLst>
              <a:path w="12509" h="6040">
                <a:moveTo>
                  <a:pt x="12437" y="5936"/>
                </a:moveTo>
                <a:lnTo>
                  <a:pt x="12509" y="5971"/>
                </a:lnTo>
                <a:lnTo>
                  <a:pt x="12509" y="6040"/>
                </a:lnTo>
                <a:lnTo>
                  <a:pt x="12437" y="6005"/>
                </a:lnTo>
                <a:lnTo>
                  <a:pt x="12437" y="5936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9" name=""/>
          <p:cNvSpPr/>
          <p:nvPr/>
        </p:nvSpPr>
        <p:spPr>
          <a:xfrm>
            <a:off x="6958080" y="1719000"/>
            <a:ext cx="4451760" cy="2149200"/>
          </a:xfrm>
          <a:custGeom>
            <a:avLst/>
            <a:gdLst>
              <a:gd name="textAreaLeft" fmla="*/ 0 w 4451760"/>
              <a:gd name="textAreaRight" fmla="*/ 4452120 w 4451760"/>
              <a:gd name="textAreaTop" fmla="*/ 0 h 2149200"/>
              <a:gd name="textAreaBottom" fmla="*/ 2149560 h 2149200"/>
            </a:gdLst>
            <a:ahLst/>
            <a:cxnLst/>
            <a:rect l="textAreaLeft" t="textAreaTop" r="textAreaRight" b="textAreaBottom"/>
            <a:pathLst>
              <a:path w="12367" h="5971">
                <a:moveTo>
                  <a:pt x="12295" y="5868"/>
                </a:moveTo>
                <a:lnTo>
                  <a:pt x="12367" y="5903"/>
                </a:lnTo>
                <a:lnTo>
                  <a:pt x="12367" y="5971"/>
                </a:lnTo>
                <a:lnTo>
                  <a:pt x="12295" y="5936"/>
                </a:lnTo>
                <a:lnTo>
                  <a:pt x="12295" y="5868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0" name=""/>
          <p:cNvSpPr/>
          <p:nvPr/>
        </p:nvSpPr>
        <p:spPr>
          <a:xfrm>
            <a:off x="7009200" y="1719000"/>
            <a:ext cx="4400640" cy="2124720"/>
          </a:xfrm>
          <a:custGeom>
            <a:avLst/>
            <a:gdLst>
              <a:gd name="textAreaLeft" fmla="*/ 0 w 4400640"/>
              <a:gd name="textAreaRight" fmla="*/ 4401000 w 4400640"/>
              <a:gd name="textAreaTop" fmla="*/ 0 h 2124720"/>
              <a:gd name="textAreaBottom" fmla="*/ 2125080 h 2124720"/>
            </a:gdLst>
            <a:ahLst/>
            <a:cxnLst/>
            <a:rect l="textAreaLeft" t="textAreaTop" r="textAreaRight" b="textAreaBottom"/>
            <a:pathLst>
              <a:path w="12225" h="5903">
                <a:moveTo>
                  <a:pt x="12153" y="5799"/>
                </a:moveTo>
                <a:lnTo>
                  <a:pt x="12225" y="5834"/>
                </a:lnTo>
                <a:lnTo>
                  <a:pt x="12225" y="5903"/>
                </a:lnTo>
                <a:lnTo>
                  <a:pt x="12153" y="5868"/>
                </a:lnTo>
                <a:lnTo>
                  <a:pt x="12153" y="5799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1" name=""/>
          <p:cNvSpPr/>
          <p:nvPr/>
        </p:nvSpPr>
        <p:spPr>
          <a:xfrm>
            <a:off x="7060320" y="1719000"/>
            <a:ext cx="4349520" cy="2099880"/>
          </a:xfrm>
          <a:custGeom>
            <a:avLst/>
            <a:gdLst>
              <a:gd name="textAreaLeft" fmla="*/ 0 w 4349520"/>
              <a:gd name="textAreaRight" fmla="*/ 4349880 w 4349520"/>
              <a:gd name="textAreaTop" fmla="*/ 0 h 2099880"/>
              <a:gd name="textAreaBottom" fmla="*/ 2100240 h 2099880"/>
            </a:gdLst>
            <a:ahLst/>
            <a:cxnLst/>
            <a:rect l="textAreaLeft" t="textAreaTop" r="textAreaRight" b="textAreaBottom"/>
            <a:pathLst>
              <a:path w="12083" h="5834">
                <a:moveTo>
                  <a:pt x="12011" y="5731"/>
                </a:moveTo>
                <a:lnTo>
                  <a:pt x="12083" y="5765"/>
                </a:lnTo>
                <a:lnTo>
                  <a:pt x="12083" y="5834"/>
                </a:lnTo>
                <a:lnTo>
                  <a:pt x="12011" y="5799"/>
                </a:lnTo>
                <a:lnTo>
                  <a:pt x="12011" y="5731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2" name=""/>
          <p:cNvSpPr/>
          <p:nvPr/>
        </p:nvSpPr>
        <p:spPr>
          <a:xfrm>
            <a:off x="7111440" y="1719000"/>
            <a:ext cx="4298400" cy="2075040"/>
          </a:xfrm>
          <a:custGeom>
            <a:avLst/>
            <a:gdLst>
              <a:gd name="textAreaLeft" fmla="*/ 0 w 4298400"/>
              <a:gd name="textAreaRight" fmla="*/ 4298760 w 4298400"/>
              <a:gd name="textAreaTop" fmla="*/ 0 h 2075040"/>
              <a:gd name="textAreaBottom" fmla="*/ 2075400 h 2075040"/>
            </a:gdLst>
            <a:ahLst/>
            <a:cxnLst/>
            <a:rect l="textAreaLeft" t="textAreaTop" r="textAreaRight" b="textAreaBottom"/>
            <a:pathLst>
              <a:path w="11941" h="5765">
                <a:moveTo>
                  <a:pt x="11869" y="5662"/>
                </a:moveTo>
                <a:lnTo>
                  <a:pt x="11941" y="5697"/>
                </a:lnTo>
                <a:lnTo>
                  <a:pt x="11941" y="5765"/>
                </a:lnTo>
                <a:lnTo>
                  <a:pt x="11869" y="5731"/>
                </a:lnTo>
                <a:lnTo>
                  <a:pt x="11869" y="5662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3" name=""/>
          <p:cNvSpPr/>
          <p:nvPr/>
        </p:nvSpPr>
        <p:spPr>
          <a:xfrm>
            <a:off x="7162560" y="1719000"/>
            <a:ext cx="4247280" cy="2050560"/>
          </a:xfrm>
          <a:custGeom>
            <a:avLst/>
            <a:gdLst>
              <a:gd name="textAreaLeft" fmla="*/ 0 w 4247280"/>
              <a:gd name="textAreaRight" fmla="*/ 4247640 w 4247280"/>
              <a:gd name="textAreaTop" fmla="*/ 0 h 2050560"/>
              <a:gd name="textAreaBottom" fmla="*/ 2050920 h 2050560"/>
            </a:gdLst>
            <a:ahLst/>
            <a:cxnLst/>
            <a:rect l="textAreaLeft" t="textAreaTop" r="textAreaRight" b="textAreaBottom"/>
            <a:pathLst>
              <a:path w="11799" h="5697">
                <a:moveTo>
                  <a:pt x="11727" y="5593"/>
                </a:moveTo>
                <a:lnTo>
                  <a:pt x="11799" y="5628"/>
                </a:lnTo>
                <a:lnTo>
                  <a:pt x="11799" y="5697"/>
                </a:lnTo>
                <a:lnTo>
                  <a:pt x="11727" y="5662"/>
                </a:lnTo>
                <a:lnTo>
                  <a:pt x="11727" y="5593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4" name=""/>
          <p:cNvSpPr/>
          <p:nvPr/>
        </p:nvSpPr>
        <p:spPr>
          <a:xfrm>
            <a:off x="7213680" y="1719000"/>
            <a:ext cx="4196160" cy="2025720"/>
          </a:xfrm>
          <a:custGeom>
            <a:avLst/>
            <a:gdLst>
              <a:gd name="textAreaLeft" fmla="*/ 0 w 4196160"/>
              <a:gd name="textAreaRight" fmla="*/ 4196520 w 4196160"/>
              <a:gd name="textAreaTop" fmla="*/ 0 h 2025720"/>
              <a:gd name="textAreaBottom" fmla="*/ 2026080 h 2025720"/>
            </a:gdLst>
            <a:ahLst/>
            <a:cxnLst/>
            <a:rect l="textAreaLeft" t="textAreaTop" r="textAreaRight" b="textAreaBottom"/>
            <a:pathLst>
              <a:path w="11657" h="5628">
                <a:moveTo>
                  <a:pt x="11585" y="5525"/>
                </a:moveTo>
                <a:lnTo>
                  <a:pt x="11657" y="5559"/>
                </a:lnTo>
                <a:lnTo>
                  <a:pt x="11657" y="5628"/>
                </a:lnTo>
                <a:lnTo>
                  <a:pt x="11585" y="5593"/>
                </a:lnTo>
                <a:lnTo>
                  <a:pt x="11585" y="5525"/>
                </a:lnTo>
                <a:moveTo>
                  <a:pt x="149" y="72"/>
                </a:moveTo>
                <a:lnTo>
                  <a:pt x="0" y="0"/>
                </a:lnTo>
                <a:lnTo>
                  <a:pt x="143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5" name=""/>
          <p:cNvSpPr/>
          <p:nvPr/>
        </p:nvSpPr>
        <p:spPr>
          <a:xfrm>
            <a:off x="7265160" y="1719000"/>
            <a:ext cx="4144680" cy="2000880"/>
          </a:xfrm>
          <a:custGeom>
            <a:avLst/>
            <a:gdLst>
              <a:gd name="textAreaLeft" fmla="*/ 0 w 4144680"/>
              <a:gd name="textAreaRight" fmla="*/ 4145040 w 4144680"/>
              <a:gd name="textAreaTop" fmla="*/ 0 h 2000880"/>
              <a:gd name="textAreaBottom" fmla="*/ 2001240 h 2000880"/>
            </a:gdLst>
            <a:ahLst/>
            <a:cxnLst/>
            <a:rect l="textAreaLeft" t="textAreaTop" r="textAreaRight" b="textAreaBottom"/>
            <a:pathLst>
              <a:path w="11514" h="5559">
                <a:moveTo>
                  <a:pt x="11442" y="5456"/>
                </a:moveTo>
                <a:lnTo>
                  <a:pt x="11514" y="5491"/>
                </a:lnTo>
                <a:lnTo>
                  <a:pt x="11514" y="5559"/>
                </a:lnTo>
                <a:lnTo>
                  <a:pt x="11442" y="5525"/>
                </a:lnTo>
                <a:lnTo>
                  <a:pt x="11442" y="5456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6" name=""/>
          <p:cNvSpPr/>
          <p:nvPr/>
        </p:nvSpPr>
        <p:spPr>
          <a:xfrm>
            <a:off x="7316280" y="1719000"/>
            <a:ext cx="4093560" cy="1976400"/>
          </a:xfrm>
          <a:custGeom>
            <a:avLst/>
            <a:gdLst>
              <a:gd name="textAreaLeft" fmla="*/ 0 w 4093560"/>
              <a:gd name="textAreaRight" fmla="*/ 4093920 w 4093560"/>
              <a:gd name="textAreaTop" fmla="*/ 0 h 1976400"/>
              <a:gd name="textAreaBottom" fmla="*/ 1976760 h 1976400"/>
            </a:gdLst>
            <a:ahLst/>
            <a:cxnLst/>
            <a:rect l="textAreaLeft" t="textAreaTop" r="textAreaRight" b="textAreaBottom"/>
            <a:pathLst>
              <a:path w="11372" h="5491">
                <a:moveTo>
                  <a:pt x="11300" y="5387"/>
                </a:moveTo>
                <a:lnTo>
                  <a:pt x="11372" y="5422"/>
                </a:lnTo>
                <a:lnTo>
                  <a:pt x="11372" y="5491"/>
                </a:lnTo>
                <a:lnTo>
                  <a:pt x="11300" y="5456"/>
                </a:lnTo>
                <a:lnTo>
                  <a:pt x="11300" y="5387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7" name=""/>
          <p:cNvSpPr/>
          <p:nvPr/>
        </p:nvSpPr>
        <p:spPr>
          <a:xfrm>
            <a:off x="7367400" y="1719000"/>
            <a:ext cx="4042440" cy="1951560"/>
          </a:xfrm>
          <a:custGeom>
            <a:avLst/>
            <a:gdLst>
              <a:gd name="textAreaLeft" fmla="*/ 0 w 4042440"/>
              <a:gd name="textAreaRight" fmla="*/ 4042800 w 4042440"/>
              <a:gd name="textAreaTop" fmla="*/ 0 h 1951560"/>
              <a:gd name="textAreaBottom" fmla="*/ 1951920 h 1951560"/>
            </a:gdLst>
            <a:ahLst/>
            <a:cxnLst/>
            <a:rect l="textAreaLeft" t="textAreaTop" r="textAreaRight" b="textAreaBottom"/>
            <a:pathLst>
              <a:path w="11230" h="5422">
                <a:moveTo>
                  <a:pt x="11158" y="5319"/>
                </a:moveTo>
                <a:lnTo>
                  <a:pt x="11230" y="5354"/>
                </a:lnTo>
                <a:lnTo>
                  <a:pt x="11230" y="5422"/>
                </a:lnTo>
                <a:lnTo>
                  <a:pt x="11158" y="5387"/>
                </a:lnTo>
                <a:lnTo>
                  <a:pt x="11158" y="5319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8" name=""/>
          <p:cNvSpPr/>
          <p:nvPr/>
        </p:nvSpPr>
        <p:spPr>
          <a:xfrm>
            <a:off x="7418520" y="1719000"/>
            <a:ext cx="3991320" cy="1927080"/>
          </a:xfrm>
          <a:custGeom>
            <a:avLst/>
            <a:gdLst>
              <a:gd name="textAreaLeft" fmla="*/ 0 w 3991320"/>
              <a:gd name="textAreaRight" fmla="*/ 3991680 w 3991320"/>
              <a:gd name="textAreaTop" fmla="*/ 0 h 1927080"/>
              <a:gd name="textAreaBottom" fmla="*/ 1927440 h 1927080"/>
            </a:gdLst>
            <a:ahLst/>
            <a:cxnLst/>
            <a:rect l="textAreaLeft" t="textAreaTop" r="textAreaRight" b="textAreaBottom"/>
            <a:pathLst>
              <a:path w="11088" h="5354">
                <a:moveTo>
                  <a:pt x="11016" y="5250"/>
                </a:moveTo>
                <a:lnTo>
                  <a:pt x="11088" y="5285"/>
                </a:lnTo>
                <a:lnTo>
                  <a:pt x="11088" y="5354"/>
                </a:lnTo>
                <a:lnTo>
                  <a:pt x="11016" y="5319"/>
                </a:lnTo>
                <a:lnTo>
                  <a:pt x="11016" y="5250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9" name=""/>
          <p:cNvSpPr/>
          <p:nvPr/>
        </p:nvSpPr>
        <p:spPr>
          <a:xfrm>
            <a:off x="7469640" y="1719000"/>
            <a:ext cx="3940200" cy="1902240"/>
          </a:xfrm>
          <a:custGeom>
            <a:avLst/>
            <a:gdLst>
              <a:gd name="textAreaLeft" fmla="*/ 0 w 3940200"/>
              <a:gd name="textAreaRight" fmla="*/ 3940560 w 3940200"/>
              <a:gd name="textAreaTop" fmla="*/ 0 h 1902240"/>
              <a:gd name="textAreaBottom" fmla="*/ 1902600 h 1902240"/>
            </a:gdLst>
            <a:ahLst/>
            <a:cxnLst/>
            <a:rect l="textAreaLeft" t="textAreaTop" r="textAreaRight" b="textAreaBottom"/>
            <a:pathLst>
              <a:path w="10946" h="5285">
                <a:moveTo>
                  <a:pt x="10874" y="5182"/>
                </a:moveTo>
                <a:lnTo>
                  <a:pt x="10946" y="5216"/>
                </a:lnTo>
                <a:lnTo>
                  <a:pt x="10946" y="5285"/>
                </a:lnTo>
                <a:lnTo>
                  <a:pt x="10874" y="5250"/>
                </a:lnTo>
                <a:lnTo>
                  <a:pt x="10874" y="5182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0" name=""/>
          <p:cNvSpPr/>
          <p:nvPr/>
        </p:nvSpPr>
        <p:spPr>
          <a:xfrm>
            <a:off x="7520760" y="1719000"/>
            <a:ext cx="3889080" cy="1877400"/>
          </a:xfrm>
          <a:custGeom>
            <a:avLst/>
            <a:gdLst>
              <a:gd name="textAreaLeft" fmla="*/ 0 w 3889080"/>
              <a:gd name="textAreaRight" fmla="*/ 3889440 w 3889080"/>
              <a:gd name="textAreaTop" fmla="*/ 0 h 1877400"/>
              <a:gd name="textAreaBottom" fmla="*/ 1877760 h 1877400"/>
            </a:gdLst>
            <a:ahLst/>
            <a:cxnLst/>
            <a:rect l="textAreaLeft" t="textAreaTop" r="textAreaRight" b="textAreaBottom"/>
            <a:pathLst>
              <a:path w="10804" h="5216">
                <a:moveTo>
                  <a:pt x="10732" y="5044"/>
                </a:moveTo>
                <a:lnTo>
                  <a:pt x="10804" y="5079"/>
                </a:lnTo>
                <a:lnTo>
                  <a:pt x="10804" y="5216"/>
                </a:lnTo>
                <a:lnTo>
                  <a:pt x="10732" y="5182"/>
                </a:lnTo>
                <a:lnTo>
                  <a:pt x="10732" y="5044"/>
                </a:lnTo>
                <a:moveTo>
                  <a:pt x="149" y="72"/>
                </a:moveTo>
                <a:lnTo>
                  <a:pt x="0" y="0"/>
                </a:lnTo>
                <a:lnTo>
                  <a:pt x="285" y="0"/>
                </a:lnTo>
                <a:lnTo>
                  <a:pt x="434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1" name=""/>
          <p:cNvSpPr/>
          <p:nvPr/>
        </p:nvSpPr>
        <p:spPr>
          <a:xfrm>
            <a:off x="7623360" y="1719000"/>
            <a:ext cx="3786480" cy="1828080"/>
          </a:xfrm>
          <a:custGeom>
            <a:avLst/>
            <a:gdLst>
              <a:gd name="textAreaLeft" fmla="*/ 0 w 3786480"/>
              <a:gd name="textAreaRight" fmla="*/ 3786840 w 3786480"/>
              <a:gd name="textAreaTop" fmla="*/ 0 h 1828080"/>
              <a:gd name="textAreaBottom" fmla="*/ 1828440 h 1828080"/>
            </a:gdLst>
            <a:ahLst/>
            <a:cxnLst/>
            <a:rect l="textAreaLeft" t="textAreaTop" r="textAreaRight" b="textAreaBottom"/>
            <a:pathLst>
              <a:path w="10519" h="5079">
                <a:moveTo>
                  <a:pt x="10447" y="4976"/>
                </a:moveTo>
                <a:lnTo>
                  <a:pt x="10519" y="5010"/>
                </a:lnTo>
                <a:lnTo>
                  <a:pt x="10519" y="5079"/>
                </a:lnTo>
                <a:lnTo>
                  <a:pt x="10447" y="5044"/>
                </a:lnTo>
                <a:lnTo>
                  <a:pt x="10447" y="4976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2" name=""/>
          <p:cNvSpPr/>
          <p:nvPr/>
        </p:nvSpPr>
        <p:spPr>
          <a:xfrm>
            <a:off x="7674480" y="1719000"/>
            <a:ext cx="3735360" cy="1803240"/>
          </a:xfrm>
          <a:custGeom>
            <a:avLst/>
            <a:gdLst>
              <a:gd name="textAreaLeft" fmla="*/ 0 w 3735360"/>
              <a:gd name="textAreaRight" fmla="*/ 3735720 w 3735360"/>
              <a:gd name="textAreaTop" fmla="*/ 0 h 1803240"/>
              <a:gd name="textAreaBottom" fmla="*/ 1803600 h 1803240"/>
            </a:gdLst>
            <a:ahLst/>
            <a:cxnLst/>
            <a:rect l="textAreaLeft" t="textAreaTop" r="textAreaRight" b="textAreaBottom"/>
            <a:pathLst>
              <a:path w="10377" h="5010">
                <a:moveTo>
                  <a:pt x="10305" y="4907"/>
                </a:moveTo>
                <a:lnTo>
                  <a:pt x="10377" y="4942"/>
                </a:lnTo>
                <a:lnTo>
                  <a:pt x="10377" y="5010"/>
                </a:lnTo>
                <a:lnTo>
                  <a:pt x="10305" y="4976"/>
                </a:lnTo>
                <a:lnTo>
                  <a:pt x="10305" y="4907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3" name=""/>
          <p:cNvSpPr/>
          <p:nvPr/>
        </p:nvSpPr>
        <p:spPr>
          <a:xfrm>
            <a:off x="7725600" y="1719000"/>
            <a:ext cx="3684240" cy="1778760"/>
          </a:xfrm>
          <a:custGeom>
            <a:avLst/>
            <a:gdLst>
              <a:gd name="textAreaLeft" fmla="*/ 0 w 3684240"/>
              <a:gd name="textAreaRight" fmla="*/ 3684600 w 3684240"/>
              <a:gd name="textAreaTop" fmla="*/ 0 h 1778760"/>
              <a:gd name="textAreaBottom" fmla="*/ 1779120 h 1778760"/>
            </a:gdLst>
            <a:ahLst/>
            <a:cxnLst/>
            <a:rect l="textAreaLeft" t="textAreaTop" r="textAreaRight" b="textAreaBottom"/>
            <a:pathLst>
              <a:path w="10235" h="4942">
                <a:moveTo>
                  <a:pt x="10163" y="4770"/>
                </a:moveTo>
                <a:lnTo>
                  <a:pt x="10235" y="4805"/>
                </a:lnTo>
                <a:lnTo>
                  <a:pt x="10235" y="4942"/>
                </a:lnTo>
                <a:lnTo>
                  <a:pt x="10163" y="4907"/>
                </a:lnTo>
                <a:lnTo>
                  <a:pt x="10163" y="4770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3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4" name=""/>
          <p:cNvSpPr/>
          <p:nvPr/>
        </p:nvSpPr>
        <p:spPr>
          <a:xfrm>
            <a:off x="7827840" y="1719000"/>
            <a:ext cx="3582000" cy="1729440"/>
          </a:xfrm>
          <a:custGeom>
            <a:avLst/>
            <a:gdLst>
              <a:gd name="textAreaLeft" fmla="*/ 0 w 3582000"/>
              <a:gd name="textAreaRight" fmla="*/ 3582360 w 3582000"/>
              <a:gd name="textAreaTop" fmla="*/ 0 h 1729440"/>
              <a:gd name="textAreaBottom" fmla="*/ 1729800 h 1729440"/>
            </a:gdLst>
            <a:ahLst/>
            <a:cxnLst/>
            <a:rect l="textAreaLeft" t="textAreaTop" r="textAreaRight" b="textAreaBottom"/>
            <a:pathLst>
              <a:path w="9951" h="4805">
                <a:moveTo>
                  <a:pt x="9879" y="4701"/>
                </a:moveTo>
                <a:lnTo>
                  <a:pt x="9951" y="4736"/>
                </a:lnTo>
                <a:lnTo>
                  <a:pt x="9951" y="4805"/>
                </a:lnTo>
                <a:lnTo>
                  <a:pt x="9879" y="4770"/>
                </a:lnTo>
                <a:lnTo>
                  <a:pt x="9879" y="4701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5" name=""/>
          <p:cNvSpPr/>
          <p:nvPr/>
        </p:nvSpPr>
        <p:spPr>
          <a:xfrm>
            <a:off x="7878960" y="1719000"/>
            <a:ext cx="3530880" cy="1704600"/>
          </a:xfrm>
          <a:custGeom>
            <a:avLst/>
            <a:gdLst>
              <a:gd name="textAreaLeft" fmla="*/ 0 w 3530880"/>
              <a:gd name="textAreaRight" fmla="*/ 3531240 w 3530880"/>
              <a:gd name="textAreaTop" fmla="*/ 0 h 1704600"/>
              <a:gd name="textAreaBottom" fmla="*/ 1704960 h 1704600"/>
            </a:gdLst>
            <a:ahLst/>
            <a:cxnLst/>
            <a:rect l="textAreaLeft" t="textAreaTop" r="textAreaRight" b="textAreaBottom"/>
            <a:pathLst>
              <a:path w="9809" h="4736">
                <a:moveTo>
                  <a:pt x="9737" y="4633"/>
                </a:moveTo>
                <a:lnTo>
                  <a:pt x="9809" y="4667"/>
                </a:lnTo>
                <a:lnTo>
                  <a:pt x="9809" y="4736"/>
                </a:lnTo>
                <a:lnTo>
                  <a:pt x="9737" y="4701"/>
                </a:lnTo>
                <a:lnTo>
                  <a:pt x="9737" y="4633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6" name=""/>
          <p:cNvSpPr/>
          <p:nvPr/>
        </p:nvSpPr>
        <p:spPr>
          <a:xfrm>
            <a:off x="7930080" y="1719000"/>
            <a:ext cx="3479760" cy="1679760"/>
          </a:xfrm>
          <a:custGeom>
            <a:avLst/>
            <a:gdLst>
              <a:gd name="textAreaLeft" fmla="*/ 0 w 3479760"/>
              <a:gd name="textAreaRight" fmla="*/ 3480120 w 3479760"/>
              <a:gd name="textAreaTop" fmla="*/ 0 h 1679760"/>
              <a:gd name="textAreaBottom" fmla="*/ 1680120 h 1679760"/>
            </a:gdLst>
            <a:ahLst/>
            <a:cxnLst/>
            <a:rect l="textAreaLeft" t="textAreaTop" r="textAreaRight" b="textAreaBottom"/>
            <a:pathLst>
              <a:path w="9667" h="4667">
                <a:moveTo>
                  <a:pt x="9595" y="4564"/>
                </a:moveTo>
                <a:lnTo>
                  <a:pt x="9667" y="4599"/>
                </a:lnTo>
                <a:lnTo>
                  <a:pt x="9667" y="4667"/>
                </a:lnTo>
                <a:lnTo>
                  <a:pt x="9595" y="4633"/>
                </a:lnTo>
                <a:lnTo>
                  <a:pt x="9595" y="4564"/>
                </a:lnTo>
                <a:moveTo>
                  <a:pt x="150" y="72"/>
                </a:moveTo>
                <a:lnTo>
                  <a:pt x="0" y="0"/>
                </a:lnTo>
                <a:lnTo>
                  <a:pt x="143" y="0"/>
                </a:lnTo>
                <a:lnTo>
                  <a:pt x="292" y="72"/>
                </a:lnTo>
                <a:lnTo>
                  <a:pt x="150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7" name=""/>
          <p:cNvSpPr/>
          <p:nvPr/>
        </p:nvSpPr>
        <p:spPr>
          <a:xfrm>
            <a:off x="7981560" y="1719000"/>
            <a:ext cx="3428280" cy="1655280"/>
          </a:xfrm>
          <a:custGeom>
            <a:avLst/>
            <a:gdLst>
              <a:gd name="textAreaLeft" fmla="*/ 0 w 3428280"/>
              <a:gd name="textAreaRight" fmla="*/ 3428640 w 3428280"/>
              <a:gd name="textAreaTop" fmla="*/ 0 h 1655280"/>
              <a:gd name="textAreaBottom" fmla="*/ 1655640 h 1655280"/>
            </a:gdLst>
            <a:ahLst/>
            <a:cxnLst/>
            <a:rect l="textAreaLeft" t="textAreaTop" r="textAreaRight" b="textAreaBottom"/>
            <a:pathLst>
              <a:path w="9524" h="4599">
                <a:moveTo>
                  <a:pt x="9452" y="4495"/>
                </a:moveTo>
                <a:lnTo>
                  <a:pt x="9524" y="4530"/>
                </a:lnTo>
                <a:lnTo>
                  <a:pt x="9524" y="4599"/>
                </a:lnTo>
                <a:lnTo>
                  <a:pt x="9452" y="4564"/>
                </a:lnTo>
                <a:lnTo>
                  <a:pt x="9452" y="4495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8" name=""/>
          <p:cNvSpPr/>
          <p:nvPr/>
        </p:nvSpPr>
        <p:spPr>
          <a:xfrm>
            <a:off x="8032680" y="1719000"/>
            <a:ext cx="3377160" cy="1630440"/>
          </a:xfrm>
          <a:custGeom>
            <a:avLst/>
            <a:gdLst>
              <a:gd name="textAreaLeft" fmla="*/ 0 w 3377160"/>
              <a:gd name="textAreaRight" fmla="*/ 3377520 w 3377160"/>
              <a:gd name="textAreaTop" fmla="*/ 0 h 1630440"/>
              <a:gd name="textAreaBottom" fmla="*/ 1630800 h 1630440"/>
            </a:gdLst>
            <a:ahLst/>
            <a:cxnLst/>
            <a:rect l="textAreaLeft" t="textAreaTop" r="textAreaRight" b="textAreaBottom"/>
            <a:pathLst>
              <a:path w="9382" h="4530">
                <a:moveTo>
                  <a:pt x="9310" y="4358"/>
                </a:moveTo>
                <a:lnTo>
                  <a:pt x="9382" y="4393"/>
                </a:lnTo>
                <a:lnTo>
                  <a:pt x="9382" y="4530"/>
                </a:lnTo>
                <a:lnTo>
                  <a:pt x="9310" y="4495"/>
                </a:lnTo>
                <a:lnTo>
                  <a:pt x="9310" y="4358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3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9" name=""/>
          <p:cNvSpPr/>
          <p:nvPr/>
        </p:nvSpPr>
        <p:spPr>
          <a:xfrm>
            <a:off x="8134920" y="1719000"/>
            <a:ext cx="3274920" cy="1581120"/>
          </a:xfrm>
          <a:custGeom>
            <a:avLst/>
            <a:gdLst>
              <a:gd name="textAreaLeft" fmla="*/ 0 w 3274920"/>
              <a:gd name="textAreaRight" fmla="*/ 3275280 w 3274920"/>
              <a:gd name="textAreaTop" fmla="*/ 0 h 1581120"/>
              <a:gd name="textAreaBottom" fmla="*/ 1581480 h 1581120"/>
            </a:gdLst>
            <a:ahLst/>
            <a:cxnLst/>
            <a:rect l="textAreaLeft" t="textAreaTop" r="textAreaRight" b="textAreaBottom"/>
            <a:pathLst>
              <a:path w="9098" h="4393">
                <a:moveTo>
                  <a:pt x="9026" y="4221"/>
                </a:moveTo>
                <a:lnTo>
                  <a:pt x="9098" y="4256"/>
                </a:lnTo>
                <a:lnTo>
                  <a:pt x="9098" y="4393"/>
                </a:lnTo>
                <a:lnTo>
                  <a:pt x="9026" y="4358"/>
                </a:lnTo>
                <a:lnTo>
                  <a:pt x="9026" y="4221"/>
                </a:lnTo>
                <a:moveTo>
                  <a:pt x="150" y="72"/>
                </a:moveTo>
                <a:lnTo>
                  <a:pt x="0" y="0"/>
                </a:lnTo>
                <a:lnTo>
                  <a:pt x="285" y="0"/>
                </a:lnTo>
                <a:lnTo>
                  <a:pt x="434" y="72"/>
                </a:lnTo>
                <a:lnTo>
                  <a:pt x="150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0" name=""/>
          <p:cNvSpPr/>
          <p:nvPr/>
        </p:nvSpPr>
        <p:spPr>
          <a:xfrm>
            <a:off x="8237160" y="1719000"/>
            <a:ext cx="3172680" cy="1531800"/>
          </a:xfrm>
          <a:custGeom>
            <a:avLst/>
            <a:gdLst>
              <a:gd name="textAreaLeft" fmla="*/ 0 w 3172680"/>
              <a:gd name="textAreaRight" fmla="*/ 3173040 w 3172680"/>
              <a:gd name="textAreaTop" fmla="*/ 0 h 1531800"/>
              <a:gd name="textAreaBottom" fmla="*/ 1532160 h 1531800"/>
            </a:gdLst>
            <a:ahLst/>
            <a:cxnLst/>
            <a:rect l="textAreaLeft" t="textAreaTop" r="textAreaRight" b="textAreaBottom"/>
            <a:pathLst>
              <a:path w="8814" h="4256">
                <a:moveTo>
                  <a:pt x="8742" y="4152"/>
                </a:moveTo>
                <a:lnTo>
                  <a:pt x="8814" y="4187"/>
                </a:lnTo>
                <a:lnTo>
                  <a:pt x="8814" y="4256"/>
                </a:lnTo>
                <a:lnTo>
                  <a:pt x="8742" y="4221"/>
                </a:lnTo>
                <a:lnTo>
                  <a:pt x="8742" y="4152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1" name=""/>
          <p:cNvSpPr/>
          <p:nvPr/>
        </p:nvSpPr>
        <p:spPr>
          <a:xfrm>
            <a:off x="8288280" y="1719000"/>
            <a:ext cx="3121560" cy="1506960"/>
          </a:xfrm>
          <a:custGeom>
            <a:avLst/>
            <a:gdLst>
              <a:gd name="textAreaLeft" fmla="*/ 0 w 3121560"/>
              <a:gd name="textAreaRight" fmla="*/ 3121920 w 3121560"/>
              <a:gd name="textAreaTop" fmla="*/ 0 h 1506960"/>
              <a:gd name="textAreaBottom" fmla="*/ 1507320 h 1506960"/>
            </a:gdLst>
            <a:ahLst/>
            <a:cxnLst/>
            <a:rect l="textAreaLeft" t="textAreaTop" r="textAreaRight" b="textAreaBottom"/>
            <a:pathLst>
              <a:path w="8672" h="4187">
                <a:moveTo>
                  <a:pt x="8600" y="4084"/>
                </a:moveTo>
                <a:lnTo>
                  <a:pt x="8672" y="4118"/>
                </a:lnTo>
                <a:lnTo>
                  <a:pt x="8672" y="4187"/>
                </a:lnTo>
                <a:lnTo>
                  <a:pt x="8600" y="4152"/>
                </a:lnTo>
                <a:lnTo>
                  <a:pt x="8600" y="4084"/>
                </a:lnTo>
                <a:moveTo>
                  <a:pt x="150" y="72"/>
                </a:moveTo>
                <a:lnTo>
                  <a:pt x="0" y="0"/>
                </a:lnTo>
                <a:lnTo>
                  <a:pt x="143" y="0"/>
                </a:lnTo>
                <a:lnTo>
                  <a:pt x="292" y="72"/>
                </a:lnTo>
                <a:lnTo>
                  <a:pt x="150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2" name=""/>
          <p:cNvSpPr/>
          <p:nvPr/>
        </p:nvSpPr>
        <p:spPr>
          <a:xfrm>
            <a:off x="8339760" y="1719000"/>
            <a:ext cx="3070080" cy="1482120"/>
          </a:xfrm>
          <a:custGeom>
            <a:avLst/>
            <a:gdLst>
              <a:gd name="textAreaLeft" fmla="*/ 0 w 3070080"/>
              <a:gd name="textAreaRight" fmla="*/ 3070440 w 3070080"/>
              <a:gd name="textAreaTop" fmla="*/ 0 h 1482120"/>
              <a:gd name="textAreaBottom" fmla="*/ 1482480 h 1482120"/>
            </a:gdLst>
            <a:ahLst/>
            <a:cxnLst/>
            <a:rect l="textAreaLeft" t="textAreaTop" r="textAreaRight" b="textAreaBottom"/>
            <a:pathLst>
              <a:path w="8529" h="4118">
                <a:moveTo>
                  <a:pt x="8457" y="4015"/>
                </a:moveTo>
                <a:lnTo>
                  <a:pt x="8529" y="4050"/>
                </a:lnTo>
                <a:lnTo>
                  <a:pt x="8529" y="4118"/>
                </a:lnTo>
                <a:lnTo>
                  <a:pt x="8457" y="4084"/>
                </a:lnTo>
                <a:lnTo>
                  <a:pt x="8457" y="4015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3" name=""/>
          <p:cNvSpPr/>
          <p:nvPr/>
        </p:nvSpPr>
        <p:spPr>
          <a:xfrm>
            <a:off x="8390880" y="1719000"/>
            <a:ext cx="3018960" cy="1457640"/>
          </a:xfrm>
          <a:custGeom>
            <a:avLst/>
            <a:gdLst>
              <a:gd name="textAreaLeft" fmla="*/ 0 w 3018960"/>
              <a:gd name="textAreaRight" fmla="*/ 3019320 w 3018960"/>
              <a:gd name="textAreaTop" fmla="*/ 0 h 1457640"/>
              <a:gd name="textAreaBottom" fmla="*/ 1458000 h 1457640"/>
            </a:gdLst>
            <a:ahLst/>
            <a:cxnLst/>
            <a:rect l="textAreaLeft" t="textAreaTop" r="textAreaRight" b="textAreaBottom"/>
            <a:pathLst>
              <a:path w="8387" h="4050">
                <a:moveTo>
                  <a:pt x="8315" y="3946"/>
                </a:moveTo>
                <a:lnTo>
                  <a:pt x="8387" y="3981"/>
                </a:lnTo>
                <a:lnTo>
                  <a:pt x="8387" y="4050"/>
                </a:lnTo>
                <a:lnTo>
                  <a:pt x="8315" y="4015"/>
                </a:lnTo>
                <a:lnTo>
                  <a:pt x="8315" y="3946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4" name=""/>
          <p:cNvSpPr/>
          <p:nvPr/>
        </p:nvSpPr>
        <p:spPr>
          <a:xfrm>
            <a:off x="8442000" y="1719000"/>
            <a:ext cx="2967840" cy="1432800"/>
          </a:xfrm>
          <a:custGeom>
            <a:avLst/>
            <a:gdLst>
              <a:gd name="textAreaLeft" fmla="*/ 0 w 2967840"/>
              <a:gd name="textAreaRight" fmla="*/ 2968200 w 2967840"/>
              <a:gd name="textAreaTop" fmla="*/ 0 h 1432800"/>
              <a:gd name="textAreaBottom" fmla="*/ 1433160 h 1432800"/>
            </a:gdLst>
            <a:ahLst/>
            <a:cxnLst/>
            <a:rect l="textAreaLeft" t="textAreaTop" r="textAreaRight" b="textAreaBottom"/>
            <a:pathLst>
              <a:path w="8245" h="3981">
                <a:moveTo>
                  <a:pt x="8173" y="3809"/>
                </a:moveTo>
                <a:lnTo>
                  <a:pt x="8245" y="3844"/>
                </a:lnTo>
                <a:lnTo>
                  <a:pt x="8245" y="3981"/>
                </a:lnTo>
                <a:lnTo>
                  <a:pt x="8173" y="3946"/>
                </a:lnTo>
                <a:lnTo>
                  <a:pt x="8173" y="3809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3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5" name=""/>
          <p:cNvSpPr/>
          <p:nvPr/>
        </p:nvSpPr>
        <p:spPr>
          <a:xfrm>
            <a:off x="8544240" y="1719000"/>
            <a:ext cx="2865600" cy="1383480"/>
          </a:xfrm>
          <a:custGeom>
            <a:avLst/>
            <a:gdLst>
              <a:gd name="textAreaLeft" fmla="*/ 0 w 2865600"/>
              <a:gd name="textAreaRight" fmla="*/ 2865960 w 2865600"/>
              <a:gd name="textAreaTop" fmla="*/ 0 h 1383480"/>
              <a:gd name="textAreaBottom" fmla="*/ 1383840 h 1383480"/>
            </a:gdLst>
            <a:ahLst/>
            <a:cxnLst/>
            <a:rect l="textAreaLeft" t="textAreaTop" r="textAreaRight" b="textAreaBottom"/>
            <a:pathLst>
              <a:path w="7961" h="3844">
                <a:moveTo>
                  <a:pt x="7889" y="3740"/>
                </a:moveTo>
                <a:lnTo>
                  <a:pt x="7961" y="3775"/>
                </a:lnTo>
                <a:lnTo>
                  <a:pt x="7961" y="3844"/>
                </a:lnTo>
                <a:lnTo>
                  <a:pt x="7889" y="3809"/>
                </a:lnTo>
                <a:lnTo>
                  <a:pt x="7889" y="3740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6" name=""/>
          <p:cNvSpPr/>
          <p:nvPr/>
        </p:nvSpPr>
        <p:spPr>
          <a:xfrm>
            <a:off x="8595360" y="1719000"/>
            <a:ext cx="2814480" cy="1358640"/>
          </a:xfrm>
          <a:custGeom>
            <a:avLst/>
            <a:gdLst>
              <a:gd name="textAreaLeft" fmla="*/ 0 w 2814480"/>
              <a:gd name="textAreaRight" fmla="*/ 2814840 w 2814480"/>
              <a:gd name="textAreaTop" fmla="*/ 0 h 1358640"/>
              <a:gd name="textAreaBottom" fmla="*/ 1359000 h 1358640"/>
            </a:gdLst>
            <a:ahLst/>
            <a:cxnLst/>
            <a:rect l="textAreaLeft" t="textAreaTop" r="textAreaRight" b="textAreaBottom"/>
            <a:pathLst>
              <a:path w="7819" h="3775">
                <a:moveTo>
                  <a:pt x="7747" y="3672"/>
                </a:moveTo>
                <a:lnTo>
                  <a:pt x="7819" y="3707"/>
                </a:lnTo>
                <a:lnTo>
                  <a:pt x="7819" y="3775"/>
                </a:lnTo>
                <a:lnTo>
                  <a:pt x="7747" y="3740"/>
                </a:lnTo>
                <a:lnTo>
                  <a:pt x="7747" y="3672"/>
                </a:lnTo>
                <a:moveTo>
                  <a:pt x="149" y="72"/>
                </a:moveTo>
                <a:lnTo>
                  <a:pt x="0" y="0"/>
                </a:lnTo>
                <a:lnTo>
                  <a:pt x="143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7" name=""/>
          <p:cNvSpPr/>
          <p:nvPr/>
        </p:nvSpPr>
        <p:spPr>
          <a:xfrm>
            <a:off x="8646840" y="1719000"/>
            <a:ext cx="2763000" cy="1334160"/>
          </a:xfrm>
          <a:custGeom>
            <a:avLst/>
            <a:gdLst>
              <a:gd name="textAreaLeft" fmla="*/ 0 w 2763000"/>
              <a:gd name="textAreaRight" fmla="*/ 2763360 w 2763000"/>
              <a:gd name="textAreaTop" fmla="*/ 0 h 1334160"/>
              <a:gd name="textAreaBottom" fmla="*/ 1334520 h 1334160"/>
            </a:gdLst>
            <a:ahLst/>
            <a:cxnLst/>
            <a:rect l="textAreaLeft" t="textAreaTop" r="textAreaRight" b="textAreaBottom"/>
            <a:pathLst>
              <a:path w="7676" h="3707">
                <a:moveTo>
                  <a:pt x="7604" y="3535"/>
                </a:moveTo>
                <a:lnTo>
                  <a:pt x="7676" y="3569"/>
                </a:lnTo>
                <a:lnTo>
                  <a:pt x="7676" y="3707"/>
                </a:lnTo>
                <a:lnTo>
                  <a:pt x="7604" y="3672"/>
                </a:lnTo>
                <a:lnTo>
                  <a:pt x="7604" y="3535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3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8" name=""/>
          <p:cNvSpPr/>
          <p:nvPr/>
        </p:nvSpPr>
        <p:spPr>
          <a:xfrm>
            <a:off x="8749080" y="1719000"/>
            <a:ext cx="2660760" cy="1284480"/>
          </a:xfrm>
          <a:custGeom>
            <a:avLst/>
            <a:gdLst>
              <a:gd name="textAreaLeft" fmla="*/ 0 w 2660760"/>
              <a:gd name="textAreaRight" fmla="*/ 2661120 w 2660760"/>
              <a:gd name="textAreaTop" fmla="*/ 0 h 1284480"/>
              <a:gd name="textAreaBottom" fmla="*/ 1284840 h 1284480"/>
            </a:gdLst>
            <a:ahLst/>
            <a:cxnLst/>
            <a:rect l="textAreaLeft" t="textAreaTop" r="textAreaRight" b="textAreaBottom"/>
            <a:pathLst>
              <a:path w="7392" h="3569">
                <a:moveTo>
                  <a:pt x="7320" y="3397"/>
                </a:moveTo>
                <a:lnTo>
                  <a:pt x="7392" y="3432"/>
                </a:lnTo>
                <a:lnTo>
                  <a:pt x="7392" y="3569"/>
                </a:lnTo>
                <a:lnTo>
                  <a:pt x="7320" y="3535"/>
                </a:lnTo>
                <a:lnTo>
                  <a:pt x="7320" y="3397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3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9" name=""/>
          <p:cNvSpPr/>
          <p:nvPr/>
        </p:nvSpPr>
        <p:spPr>
          <a:xfrm>
            <a:off x="8851320" y="1719000"/>
            <a:ext cx="2558520" cy="1235160"/>
          </a:xfrm>
          <a:custGeom>
            <a:avLst/>
            <a:gdLst>
              <a:gd name="textAreaLeft" fmla="*/ 0 w 2558520"/>
              <a:gd name="textAreaRight" fmla="*/ 2558880 w 2558520"/>
              <a:gd name="textAreaTop" fmla="*/ 0 h 1235160"/>
              <a:gd name="textAreaBottom" fmla="*/ 1235520 h 1235160"/>
            </a:gdLst>
            <a:ahLst/>
            <a:cxnLst/>
            <a:rect l="textAreaLeft" t="textAreaTop" r="textAreaRight" b="textAreaBottom"/>
            <a:pathLst>
              <a:path w="7108" h="3432">
                <a:moveTo>
                  <a:pt x="7036" y="3260"/>
                </a:moveTo>
                <a:lnTo>
                  <a:pt x="7108" y="3295"/>
                </a:lnTo>
                <a:lnTo>
                  <a:pt x="7108" y="3432"/>
                </a:lnTo>
                <a:lnTo>
                  <a:pt x="7036" y="3397"/>
                </a:lnTo>
                <a:lnTo>
                  <a:pt x="7036" y="3260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4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0" name=""/>
          <p:cNvSpPr/>
          <p:nvPr/>
        </p:nvSpPr>
        <p:spPr>
          <a:xfrm>
            <a:off x="8953560" y="1719000"/>
            <a:ext cx="2456280" cy="1185840"/>
          </a:xfrm>
          <a:custGeom>
            <a:avLst/>
            <a:gdLst>
              <a:gd name="textAreaLeft" fmla="*/ 0 w 2456280"/>
              <a:gd name="textAreaRight" fmla="*/ 2456640 w 2456280"/>
              <a:gd name="textAreaTop" fmla="*/ 0 h 1185840"/>
              <a:gd name="textAreaBottom" fmla="*/ 1186200 h 1185840"/>
            </a:gdLst>
            <a:ahLst/>
            <a:cxnLst/>
            <a:rect l="textAreaLeft" t="textAreaTop" r="textAreaRight" b="textAreaBottom"/>
            <a:pathLst>
              <a:path w="6824" h="3295">
                <a:moveTo>
                  <a:pt x="6752" y="3123"/>
                </a:moveTo>
                <a:lnTo>
                  <a:pt x="6824" y="3158"/>
                </a:lnTo>
                <a:lnTo>
                  <a:pt x="6824" y="3295"/>
                </a:lnTo>
                <a:lnTo>
                  <a:pt x="6752" y="3260"/>
                </a:lnTo>
                <a:lnTo>
                  <a:pt x="6752" y="3123"/>
                </a:lnTo>
                <a:moveTo>
                  <a:pt x="149" y="72"/>
                </a:moveTo>
                <a:lnTo>
                  <a:pt x="0" y="0"/>
                </a:lnTo>
                <a:lnTo>
                  <a:pt x="285" y="0"/>
                </a:lnTo>
                <a:lnTo>
                  <a:pt x="434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1" name=""/>
          <p:cNvSpPr/>
          <p:nvPr/>
        </p:nvSpPr>
        <p:spPr>
          <a:xfrm>
            <a:off x="9056160" y="1719000"/>
            <a:ext cx="2353680" cy="1136520"/>
          </a:xfrm>
          <a:custGeom>
            <a:avLst/>
            <a:gdLst>
              <a:gd name="textAreaLeft" fmla="*/ 0 w 2353680"/>
              <a:gd name="textAreaRight" fmla="*/ 2354040 w 2353680"/>
              <a:gd name="textAreaTop" fmla="*/ 0 h 1136520"/>
              <a:gd name="textAreaBottom" fmla="*/ 1136880 h 1136520"/>
            </a:gdLst>
            <a:ahLst/>
            <a:cxnLst/>
            <a:rect l="textAreaLeft" t="textAreaTop" r="textAreaRight" b="textAreaBottom"/>
            <a:pathLst>
              <a:path w="6539" h="3158">
                <a:moveTo>
                  <a:pt x="6467" y="3053"/>
                </a:moveTo>
                <a:lnTo>
                  <a:pt x="6539" y="3088"/>
                </a:lnTo>
                <a:lnTo>
                  <a:pt x="6539" y="3158"/>
                </a:lnTo>
                <a:lnTo>
                  <a:pt x="6467" y="3123"/>
                </a:lnTo>
                <a:lnTo>
                  <a:pt x="6467" y="3053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2" name=""/>
          <p:cNvSpPr/>
          <p:nvPr/>
        </p:nvSpPr>
        <p:spPr>
          <a:xfrm>
            <a:off x="9107280" y="1719000"/>
            <a:ext cx="2302560" cy="1111680"/>
          </a:xfrm>
          <a:custGeom>
            <a:avLst/>
            <a:gdLst>
              <a:gd name="textAreaLeft" fmla="*/ 0 w 2302560"/>
              <a:gd name="textAreaRight" fmla="*/ 2302920 w 2302560"/>
              <a:gd name="textAreaTop" fmla="*/ 0 h 1111680"/>
              <a:gd name="textAreaBottom" fmla="*/ 1112040 h 1111680"/>
            </a:gdLst>
            <a:ahLst/>
            <a:cxnLst/>
            <a:rect l="textAreaLeft" t="textAreaTop" r="textAreaRight" b="textAreaBottom"/>
            <a:pathLst>
              <a:path w="6397" h="3089">
                <a:moveTo>
                  <a:pt x="6325" y="2986"/>
                </a:moveTo>
                <a:lnTo>
                  <a:pt x="6397" y="3020"/>
                </a:lnTo>
                <a:lnTo>
                  <a:pt x="6397" y="3089"/>
                </a:lnTo>
                <a:lnTo>
                  <a:pt x="6325" y="3054"/>
                </a:lnTo>
                <a:lnTo>
                  <a:pt x="6325" y="2986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3" name=""/>
          <p:cNvSpPr/>
          <p:nvPr/>
        </p:nvSpPr>
        <p:spPr>
          <a:xfrm>
            <a:off x="9158400" y="1719000"/>
            <a:ext cx="2251440" cy="1086840"/>
          </a:xfrm>
          <a:custGeom>
            <a:avLst/>
            <a:gdLst>
              <a:gd name="textAreaLeft" fmla="*/ 0 w 2251440"/>
              <a:gd name="textAreaRight" fmla="*/ 2251800 w 2251440"/>
              <a:gd name="textAreaTop" fmla="*/ 0 h 1086840"/>
              <a:gd name="textAreaBottom" fmla="*/ 1087200 h 1086840"/>
            </a:gdLst>
            <a:ahLst/>
            <a:cxnLst/>
            <a:rect l="textAreaLeft" t="textAreaTop" r="textAreaRight" b="textAreaBottom"/>
            <a:pathLst>
              <a:path w="6255" h="3020">
                <a:moveTo>
                  <a:pt x="6183" y="2710"/>
                </a:moveTo>
                <a:lnTo>
                  <a:pt x="6255" y="2745"/>
                </a:lnTo>
                <a:lnTo>
                  <a:pt x="6255" y="3020"/>
                </a:lnTo>
                <a:lnTo>
                  <a:pt x="6183" y="2986"/>
                </a:lnTo>
                <a:lnTo>
                  <a:pt x="6183" y="2710"/>
                </a:lnTo>
                <a:moveTo>
                  <a:pt x="149" y="72"/>
                </a:moveTo>
                <a:lnTo>
                  <a:pt x="0" y="0"/>
                </a:lnTo>
                <a:lnTo>
                  <a:pt x="569" y="0"/>
                </a:lnTo>
                <a:lnTo>
                  <a:pt x="718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4" name=""/>
          <p:cNvSpPr/>
          <p:nvPr/>
        </p:nvSpPr>
        <p:spPr>
          <a:xfrm>
            <a:off x="9363240" y="1719000"/>
            <a:ext cx="2046600" cy="988200"/>
          </a:xfrm>
          <a:custGeom>
            <a:avLst/>
            <a:gdLst>
              <a:gd name="textAreaLeft" fmla="*/ 0 w 2046600"/>
              <a:gd name="textAreaRight" fmla="*/ 2046960 w 2046600"/>
              <a:gd name="textAreaTop" fmla="*/ 0 h 988200"/>
              <a:gd name="textAreaBottom" fmla="*/ 988560 h 988200"/>
            </a:gdLst>
            <a:ahLst/>
            <a:cxnLst/>
            <a:rect l="textAreaLeft" t="textAreaTop" r="textAreaRight" b="textAreaBottom"/>
            <a:pathLst>
              <a:path w="5686" h="2746">
                <a:moveTo>
                  <a:pt x="5614" y="2642"/>
                </a:moveTo>
                <a:lnTo>
                  <a:pt x="5686" y="2677"/>
                </a:lnTo>
                <a:lnTo>
                  <a:pt x="5686" y="2746"/>
                </a:lnTo>
                <a:lnTo>
                  <a:pt x="5614" y="2711"/>
                </a:lnTo>
                <a:lnTo>
                  <a:pt x="5614" y="2642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5" name=""/>
          <p:cNvSpPr/>
          <p:nvPr/>
        </p:nvSpPr>
        <p:spPr>
          <a:xfrm>
            <a:off x="9414360" y="1719000"/>
            <a:ext cx="1995480" cy="963360"/>
          </a:xfrm>
          <a:custGeom>
            <a:avLst/>
            <a:gdLst>
              <a:gd name="textAreaLeft" fmla="*/ 0 w 1995480"/>
              <a:gd name="textAreaRight" fmla="*/ 1995840 w 1995480"/>
              <a:gd name="textAreaTop" fmla="*/ 0 h 963360"/>
              <a:gd name="textAreaBottom" fmla="*/ 963720 h 963360"/>
            </a:gdLst>
            <a:ahLst/>
            <a:cxnLst/>
            <a:rect l="textAreaLeft" t="textAreaTop" r="textAreaRight" b="textAreaBottom"/>
            <a:pathLst>
              <a:path w="5544" h="2677">
                <a:moveTo>
                  <a:pt x="5472" y="2574"/>
                </a:moveTo>
                <a:lnTo>
                  <a:pt x="5544" y="2609"/>
                </a:lnTo>
                <a:lnTo>
                  <a:pt x="5544" y="2677"/>
                </a:lnTo>
                <a:lnTo>
                  <a:pt x="5472" y="2642"/>
                </a:lnTo>
                <a:lnTo>
                  <a:pt x="5472" y="2574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6" name=""/>
          <p:cNvSpPr/>
          <p:nvPr/>
        </p:nvSpPr>
        <p:spPr>
          <a:xfrm>
            <a:off x="9465480" y="1719000"/>
            <a:ext cx="1944360" cy="938880"/>
          </a:xfrm>
          <a:custGeom>
            <a:avLst/>
            <a:gdLst>
              <a:gd name="textAreaLeft" fmla="*/ 0 w 1944360"/>
              <a:gd name="textAreaRight" fmla="*/ 1944720 w 1944360"/>
              <a:gd name="textAreaTop" fmla="*/ 0 h 938880"/>
              <a:gd name="textAreaBottom" fmla="*/ 939240 h 938880"/>
            </a:gdLst>
            <a:ahLst/>
            <a:cxnLst/>
            <a:rect l="textAreaLeft" t="textAreaTop" r="textAreaRight" b="textAreaBottom"/>
            <a:pathLst>
              <a:path w="5402" h="2609">
                <a:moveTo>
                  <a:pt x="5330" y="2437"/>
                </a:moveTo>
                <a:lnTo>
                  <a:pt x="5402" y="2471"/>
                </a:lnTo>
                <a:lnTo>
                  <a:pt x="5402" y="2609"/>
                </a:lnTo>
                <a:lnTo>
                  <a:pt x="5330" y="2574"/>
                </a:lnTo>
                <a:lnTo>
                  <a:pt x="5330" y="2437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3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7" name=""/>
          <p:cNvSpPr/>
          <p:nvPr/>
        </p:nvSpPr>
        <p:spPr>
          <a:xfrm>
            <a:off x="9567720" y="1719000"/>
            <a:ext cx="1842120" cy="889200"/>
          </a:xfrm>
          <a:custGeom>
            <a:avLst/>
            <a:gdLst>
              <a:gd name="textAreaLeft" fmla="*/ 0 w 1842120"/>
              <a:gd name="textAreaRight" fmla="*/ 1842480 w 1842120"/>
              <a:gd name="textAreaTop" fmla="*/ 0 h 889200"/>
              <a:gd name="textAreaBottom" fmla="*/ 889560 h 889200"/>
            </a:gdLst>
            <a:ahLst/>
            <a:cxnLst/>
            <a:rect l="textAreaLeft" t="textAreaTop" r="textAreaRight" b="textAreaBottom"/>
            <a:pathLst>
              <a:path w="5118" h="2471">
                <a:moveTo>
                  <a:pt x="5046" y="2368"/>
                </a:moveTo>
                <a:lnTo>
                  <a:pt x="5118" y="2403"/>
                </a:lnTo>
                <a:lnTo>
                  <a:pt x="5118" y="2471"/>
                </a:lnTo>
                <a:lnTo>
                  <a:pt x="5046" y="2437"/>
                </a:lnTo>
                <a:lnTo>
                  <a:pt x="5046" y="2368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8" name=""/>
          <p:cNvSpPr/>
          <p:nvPr/>
        </p:nvSpPr>
        <p:spPr>
          <a:xfrm>
            <a:off x="9618840" y="1719000"/>
            <a:ext cx="1791000" cy="86472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864720"/>
              <a:gd name="textAreaBottom" fmla="*/ 865080 h 864720"/>
            </a:gdLst>
            <a:ahLst/>
            <a:cxnLst/>
            <a:rect l="textAreaLeft" t="textAreaTop" r="textAreaRight" b="textAreaBottom"/>
            <a:pathLst>
              <a:path w="4976" h="2403">
                <a:moveTo>
                  <a:pt x="4904" y="2299"/>
                </a:moveTo>
                <a:lnTo>
                  <a:pt x="4976" y="2334"/>
                </a:lnTo>
                <a:lnTo>
                  <a:pt x="4976" y="2403"/>
                </a:lnTo>
                <a:lnTo>
                  <a:pt x="4904" y="2368"/>
                </a:lnTo>
                <a:lnTo>
                  <a:pt x="4904" y="2299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2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9" name=""/>
          <p:cNvSpPr/>
          <p:nvPr/>
        </p:nvSpPr>
        <p:spPr>
          <a:xfrm>
            <a:off x="9669960" y="1719000"/>
            <a:ext cx="1739880" cy="839880"/>
          </a:xfrm>
          <a:custGeom>
            <a:avLst/>
            <a:gdLst>
              <a:gd name="textAreaLeft" fmla="*/ 0 w 1739880"/>
              <a:gd name="textAreaRight" fmla="*/ 1740240 w 1739880"/>
              <a:gd name="textAreaTop" fmla="*/ 0 h 839880"/>
              <a:gd name="textAreaBottom" fmla="*/ 840240 h 839880"/>
            </a:gdLst>
            <a:ahLst/>
            <a:cxnLst/>
            <a:rect l="textAreaLeft" t="textAreaTop" r="textAreaRight" b="textAreaBottom"/>
            <a:pathLst>
              <a:path w="4834" h="2334">
                <a:moveTo>
                  <a:pt x="4762" y="2162"/>
                </a:moveTo>
                <a:lnTo>
                  <a:pt x="4834" y="2197"/>
                </a:lnTo>
                <a:lnTo>
                  <a:pt x="4834" y="2334"/>
                </a:lnTo>
                <a:lnTo>
                  <a:pt x="4762" y="2299"/>
                </a:lnTo>
                <a:lnTo>
                  <a:pt x="4762" y="2162"/>
                </a:lnTo>
                <a:moveTo>
                  <a:pt x="150" y="72"/>
                </a:moveTo>
                <a:lnTo>
                  <a:pt x="0" y="0"/>
                </a:lnTo>
                <a:lnTo>
                  <a:pt x="285" y="0"/>
                </a:lnTo>
                <a:lnTo>
                  <a:pt x="434" y="72"/>
                </a:lnTo>
                <a:lnTo>
                  <a:pt x="150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0" name=""/>
          <p:cNvSpPr/>
          <p:nvPr/>
        </p:nvSpPr>
        <p:spPr>
          <a:xfrm>
            <a:off x="9772560" y="1719000"/>
            <a:ext cx="1637280" cy="790560"/>
          </a:xfrm>
          <a:custGeom>
            <a:avLst/>
            <a:gdLst>
              <a:gd name="textAreaLeft" fmla="*/ 0 w 1637280"/>
              <a:gd name="textAreaRight" fmla="*/ 1637640 w 1637280"/>
              <a:gd name="textAreaTop" fmla="*/ 0 h 790560"/>
              <a:gd name="textAreaBottom" fmla="*/ 790920 h 790560"/>
            </a:gdLst>
            <a:ahLst/>
            <a:cxnLst/>
            <a:rect l="textAreaLeft" t="textAreaTop" r="textAreaRight" b="textAreaBottom"/>
            <a:pathLst>
              <a:path w="4549" h="2197">
                <a:moveTo>
                  <a:pt x="4477" y="2025"/>
                </a:moveTo>
                <a:lnTo>
                  <a:pt x="4549" y="2059"/>
                </a:lnTo>
                <a:lnTo>
                  <a:pt x="4549" y="2197"/>
                </a:lnTo>
                <a:lnTo>
                  <a:pt x="4477" y="2162"/>
                </a:lnTo>
                <a:lnTo>
                  <a:pt x="4477" y="2025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3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1" name=""/>
          <p:cNvSpPr/>
          <p:nvPr/>
        </p:nvSpPr>
        <p:spPr>
          <a:xfrm>
            <a:off x="9874800" y="1719000"/>
            <a:ext cx="1535040" cy="740880"/>
          </a:xfrm>
          <a:custGeom>
            <a:avLst/>
            <a:gdLst>
              <a:gd name="textAreaLeft" fmla="*/ 0 w 1535040"/>
              <a:gd name="textAreaRight" fmla="*/ 1535400 w 1535040"/>
              <a:gd name="textAreaTop" fmla="*/ 0 h 740880"/>
              <a:gd name="textAreaBottom" fmla="*/ 741240 h 740880"/>
            </a:gdLst>
            <a:ahLst/>
            <a:cxnLst/>
            <a:rect l="textAreaLeft" t="textAreaTop" r="textAreaRight" b="textAreaBottom"/>
            <a:pathLst>
              <a:path w="4265" h="2059">
                <a:moveTo>
                  <a:pt x="4193" y="1887"/>
                </a:moveTo>
                <a:lnTo>
                  <a:pt x="4265" y="1922"/>
                </a:lnTo>
                <a:lnTo>
                  <a:pt x="4265" y="2059"/>
                </a:lnTo>
                <a:lnTo>
                  <a:pt x="4193" y="2025"/>
                </a:lnTo>
                <a:lnTo>
                  <a:pt x="4193" y="1887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4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2" name=""/>
          <p:cNvSpPr/>
          <p:nvPr/>
        </p:nvSpPr>
        <p:spPr>
          <a:xfrm>
            <a:off x="9977040" y="1719000"/>
            <a:ext cx="1432800" cy="691560"/>
          </a:xfrm>
          <a:custGeom>
            <a:avLst/>
            <a:gdLst>
              <a:gd name="textAreaLeft" fmla="*/ 0 w 1432800"/>
              <a:gd name="textAreaRight" fmla="*/ 1433160 w 1432800"/>
              <a:gd name="textAreaTop" fmla="*/ 0 h 691560"/>
              <a:gd name="textAreaBottom" fmla="*/ 691920 h 691560"/>
            </a:gdLst>
            <a:ahLst/>
            <a:cxnLst/>
            <a:rect l="textAreaLeft" t="textAreaTop" r="textAreaRight" b="textAreaBottom"/>
            <a:pathLst>
              <a:path w="3981" h="1922">
                <a:moveTo>
                  <a:pt x="3909" y="1750"/>
                </a:moveTo>
                <a:lnTo>
                  <a:pt x="3981" y="1785"/>
                </a:lnTo>
                <a:lnTo>
                  <a:pt x="3981" y="1922"/>
                </a:lnTo>
                <a:lnTo>
                  <a:pt x="3909" y="1887"/>
                </a:lnTo>
                <a:lnTo>
                  <a:pt x="3909" y="1750"/>
                </a:lnTo>
                <a:moveTo>
                  <a:pt x="149" y="73"/>
                </a:moveTo>
                <a:lnTo>
                  <a:pt x="0" y="0"/>
                </a:lnTo>
                <a:lnTo>
                  <a:pt x="285" y="0"/>
                </a:lnTo>
                <a:lnTo>
                  <a:pt x="434" y="73"/>
                </a:lnTo>
                <a:lnTo>
                  <a:pt x="149" y="73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3" name=""/>
          <p:cNvSpPr/>
          <p:nvPr/>
        </p:nvSpPr>
        <p:spPr>
          <a:xfrm>
            <a:off x="10079640" y="1719000"/>
            <a:ext cx="1330200" cy="642240"/>
          </a:xfrm>
          <a:custGeom>
            <a:avLst/>
            <a:gdLst>
              <a:gd name="textAreaLeft" fmla="*/ 0 w 1330200"/>
              <a:gd name="textAreaRight" fmla="*/ 1330560 w 1330200"/>
              <a:gd name="textAreaTop" fmla="*/ 0 h 642240"/>
              <a:gd name="textAreaBottom" fmla="*/ 642600 h 642240"/>
            </a:gdLst>
            <a:ahLst/>
            <a:cxnLst/>
            <a:rect l="textAreaLeft" t="textAreaTop" r="textAreaRight" b="textAreaBottom"/>
            <a:pathLst>
              <a:path w="3696" h="1785">
                <a:moveTo>
                  <a:pt x="3624" y="1613"/>
                </a:moveTo>
                <a:lnTo>
                  <a:pt x="3696" y="1648"/>
                </a:lnTo>
                <a:lnTo>
                  <a:pt x="3696" y="1785"/>
                </a:lnTo>
                <a:lnTo>
                  <a:pt x="3624" y="1750"/>
                </a:lnTo>
                <a:lnTo>
                  <a:pt x="3624" y="1613"/>
                </a:lnTo>
                <a:moveTo>
                  <a:pt x="149" y="72"/>
                </a:moveTo>
                <a:lnTo>
                  <a:pt x="0" y="0"/>
                </a:lnTo>
                <a:lnTo>
                  <a:pt x="284" y="0"/>
                </a:lnTo>
                <a:lnTo>
                  <a:pt x="433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4" name=""/>
          <p:cNvSpPr/>
          <p:nvPr/>
        </p:nvSpPr>
        <p:spPr>
          <a:xfrm>
            <a:off x="10181880" y="1719000"/>
            <a:ext cx="1227960" cy="592920"/>
          </a:xfrm>
          <a:custGeom>
            <a:avLst/>
            <a:gdLst>
              <a:gd name="textAreaLeft" fmla="*/ 0 w 1227960"/>
              <a:gd name="textAreaRight" fmla="*/ 1228320 w 1227960"/>
              <a:gd name="textAreaTop" fmla="*/ 0 h 592920"/>
              <a:gd name="textAreaBottom" fmla="*/ 593280 h 592920"/>
            </a:gdLst>
            <a:ahLst/>
            <a:cxnLst/>
            <a:rect l="textAreaLeft" t="textAreaTop" r="textAreaRight" b="textAreaBottom"/>
            <a:pathLst>
              <a:path w="3412" h="1648">
                <a:moveTo>
                  <a:pt x="3340" y="1544"/>
                </a:moveTo>
                <a:lnTo>
                  <a:pt x="3412" y="1579"/>
                </a:lnTo>
                <a:lnTo>
                  <a:pt x="3412" y="1648"/>
                </a:lnTo>
                <a:lnTo>
                  <a:pt x="3340" y="1613"/>
                </a:lnTo>
                <a:lnTo>
                  <a:pt x="3340" y="1544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5" name=""/>
          <p:cNvSpPr/>
          <p:nvPr/>
        </p:nvSpPr>
        <p:spPr>
          <a:xfrm>
            <a:off x="10233000" y="1719000"/>
            <a:ext cx="1176840" cy="568080"/>
          </a:xfrm>
          <a:custGeom>
            <a:avLst/>
            <a:gdLst>
              <a:gd name="textAreaLeft" fmla="*/ 0 w 1176840"/>
              <a:gd name="textAreaRight" fmla="*/ 1177200 w 1176840"/>
              <a:gd name="textAreaTop" fmla="*/ 0 h 568080"/>
              <a:gd name="textAreaBottom" fmla="*/ 568440 h 568080"/>
            </a:gdLst>
            <a:ahLst/>
            <a:cxnLst/>
            <a:rect l="textAreaLeft" t="textAreaTop" r="textAreaRight" b="textAreaBottom"/>
            <a:pathLst>
              <a:path w="3270" h="1579">
                <a:moveTo>
                  <a:pt x="3198" y="1476"/>
                </a:moveTo>
                <a:lnTo>
                  <a:pt x="3270" y="1510"/>
                </a:lnTo>
                <a:lnTo>
                  <a:pt x="3270" y="1579"/>
                </a:lnTo>
                <a:lnTo>
                  <a:pt x="3198" y="1544"/>
                </a:lnTo>
                <a:lnTo>
                  <a:pt x="3198" y="1476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6" name=""/>
          <p:cNvSpPr/>
          <p:nvPr/>
        </p:nvSpPr>
        <p:spPr>
          <a:xfrm>
            <a:off x="10284120" y="1719000"/>
            <a:ext cx="1125720" cy="543240"/>
          </a:xfrm>
          <a:custGeom>
            <a:avLst/>
            <a:gdLst>
              <a:gd name="textAreaLeft" fmla="*/ 0 w 1125720"/>
              <a:gd name="textAreaRight" fmla="*/ 1126080 w 1125720"/>
              <a:gd name="textAreaTop" fmla="*/ 0 h 543240"/>
              <a:gd name="textAreaBottom" fmla="*/ 543600 h 543240"/>
            </a:gdLst>
            <a:ahLst/>
            <a:cxnLst/>
            <a:rect l="textAreaLeft" t="textAreaTop" r="textAreaRight" b="textAreaBottom"/>
            <a:pathLst>
              <a:path w="3128" h="1510">
                <a:moveTo>
                  <a:pt x="3056" y="1338"/>
                </a:moveTo>
                <a:lnTo>
                  <a:pt x="3128" y="1373"/>
                </a:lnTo>
                <a:lnTo>
                  <a:pt x="3128" y="1510"/>
                </a:lnTo>
                <a:lnTo>
                  <a:pt x="3056" y="1476"/>
                </a:lnTo>
                <a:lnTo>
                  <a:pt x="3056" y="1338"/>
                </a:lnTo>
                <a:moveTo>
                  <a:pt x="149" y="72"/>
                </a:moveTo>
                <a:lnTo>
                  <a:pt x="0" y="0"/>
                </a:lnTo>
                <a:lnTo>
                  <a:pt x="285" y="0"/>
                </a:lnTo>
                <a:lnTo>
                  <a:pt x="434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7" name=""/>
          <p:cNvSpPr/>
          <p:nvPr/>
        </p:nvSpPr>
        <p:spPr>
          <a:xfrm>
            <a:off x="10386720" y="1719000"/>
            <a:ext cx="1023120" cy="493920"/>
          </a:xfrm>
          <a:custGeom>
            <a:avLst/>
            <a:gdLst>
              <a:gd name="textAreaLeft" fmla="*/ 0 w 1023120"/>
              <a:gd name="textAreaRight" fmla="*/ 1023480 w 1023120"/>
              <a:gd name="textAreaTop" fmla="*/ 0 h 493920"/>
              <a:gd name="textAreaBottom" fmla="*/ 494280 h 493920"/>
            </a:gdLst>
            <a:ahLst/>
            <a:cxnLst/>
            <a:rect l="textAreaLeft" t="textAreaTop" r="textAreaRight" b="textAreaBottom"/>
            <a:pathLst>
              <a:path w="2843" h="1373">
                <a:moveTo>
                  <a:pt x="2771" y="1270"/>
                </a:moveTo>
                <a:lnTo>
                  <a:pt x="2843" y="1305"/>
                </a:lnTo>
                <a:lnTo>
                  <a:pt x="2843" y="1373"/>
                </a:lnTo>
                <a:lnTo>
                  <a:pt x="2771" y="1338"/>
                </a:lnTo>
                <a:lnTo>
                  <a:pt x="2771" y="1270"/>
                </a:lnTo>
                <a:moveTo>
                  <a:pt x="149" y="73"/>
                </a:moveTo>
                <a:lnTo>
                  <a:pt x="0" y="0"/>
                </a:lnTo>
                <a:lnTo>
                  <a:pt x="142" y="0"/>
                </a:lnTo>
                <a:lnTo>
                  <a:pt x="291" y="73"/>
                </a:lnTo>
                <a:lnTo>
                  <a:pt x="149" y="73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8" name=""/>
          <p:cNvSpPr/>
          <p:nvPr/>
        </p:nvSpPr>
        <p:spPr>
          <a:xfrm>
            <a:off x="10437840" y="1719000"/>
            <a:ext cx="972000" cy="469440"/>
          </a:xfrm>
          <a:custGeom>
            <a:avLst/>
            <a:gdLst>
              <a:gd name="textAreaLeft" fmla="*/ 0 w 972000"/>
              <a:gd name="textAreaRight" fmla="*/ 972360 w 972000"/>
              <a:gd name="textAreaTop" fmla="*/ 0 h 469440"/>
              <a:gd name="textAreaBottom" fmla="*/ 469800 h 469440"/>
            </a:gdLst>
            <a:ahLst/>
            <a:cxnLst/>
            <a:rect l="textAreaLeft" t="textAreaTop" r="textAreaRight" b="textAreaBottom"/>
            <a:pathLst>
              <a:path w="2701" h="1305">
                <a:moveTo>
                  <a:pt x="2629" y="1201"/>
                </a:moveTo>
                <a:lnTo>
                  <a:pt x="2701" y="1236"/>
                </a:lnTo>
                <a:lnTo>
                  <a:pt x="2701" y="1305"/>
                </a:lnTo>
                <a:lnTo>
                  <a:pt x="2629" y="1270"/>
                </a:lnTo>
                <a:lnTo>
                  <a:pt x="2629" y="1201"/>
                </a:lnTo>
                <a:moveTo>
                  <a:pt x="149" y="72"/>
                </a:moveTo>
                <a:lnTo>
                  <a:pt x="0" y="0"/>
                </a:lnTo>
                <a:lnTo>
                  <a:pt x="142" y="0"/>
                </a:lnTo>
                <a:lnTo>
                  <a:pt x="291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9" name=""/>
          <p:cNvSpPr/>
          <p:nvPr/>
        </p:nvSpPr>
        <p:spPr>
          <a:xfrm>
            <a:off x="10488960" y="1719000"/>
            <a:ext cx="920880" cy="444600"/>
          </a:xfrm>
          <a:custGeom>
            <a:avLst/>
            <a:gdLst>
              <a:gd name="textAreaLeft" fmla="*/ 0 w 920880"/>
              <a:gd name="textAreaRight" fmla="*/ 921240 w 920880"/>
              <a:gd name="textAreaTop" fmla="*/ 0 h 444600"/>
              <a:gd name="textAreaBottom" fmla="*/ 444960 h 444600"/>
            </a:gdLst>
            <a:ahLst/>
            <a:cxnLst/>
            <a:rect l="textAreaLeft" t="textAreaTop" r="textAreaRight" b="textAreaBottom"/>
            <a:pathLst>
              <a:path w="2559" h="1236">
                <a:moveTo>
                  <a:pt x="2487" y="1064"/>
                </a:moveTo>
                <a:lnTo>
                  <a:pt x="2559" y="1099"/>
                </a:lnTo>
                <a:lnTo>
                  <a:pt x="2559" y="1236"/>
                </a:lnTo>
                <a:lnTo>
                  <a:pt x="2487" y="1201"/>
                </a:lnTo>
                <a:lnTo>
                  <a:pt x="2487" y="1064"/>
                </a:lnTo>
                <a:moveTo>
                  <a:pt x="149" y="72"/>
                </a:moveTo>
                <a:lnTo>
                  <a:pt x="0" y="0"/>
                </a:lnTo>
                <a:lnTo>
                  <a:pt x="285" y="0"/>
                </a:lnTo>
                <a:lnTo>
                  <a:pt x="434" y="72"/>
                </a:lnTo>
                <a:lnTo>
                  <a:pt x="149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20" name=""/>
          <p:cNvSpPr/>
          <p:nvPr/>
        </p:nvSpPr>
        <p:spPr>
          <a:xfrm>
            <a:off x="10591200" y="1719000"/>
            <a:ext cx="818640" cy="395280"/>
          </a:xfrm>
          <a:custGeom>
            <a:avLst/>
            <a:gdLst>
              <a:gd name="textAreaLeft" fmla="*/ 0 w 818640"/>
              <a:gd name="textAreaRight" fmla="*/ 819000 w 818640"/>
              <a:gd name="textAreaTop" fmla="*/ 0 h 395280"/>
              <a:gd name="textAreaBottom" fmla="*/ 395640 h 395280"/>
            </a:gdLst>
            <a:ahLst/>
            <a:cxnLst/>
            <a:rect l="textAreaLeft" t="textAreaTop" r="textAreaRight" b="textAreaBottom"/>
            <a:pathLst>
              <a:path w="2275" h="1099">
                <a:moveTo>
                  <a:pt x="2183" y="533"/>
                </a:moveTo>
                <a:lnTo>
                  <a:pt x="2201" y="575"/>
                </a:lnTo>
                <a:lnTo>
                  <a:pt x="2218" y="618"/>
                </a:lnTo>
                <a:lnTo>
                  <a:pt x="2233" y="662"/>
                </a:lnTo>
                <a:lnTo>
                  <a:pt x="2246" y="706"/>
                </a:lnTo>
                <a:lnTo>
                  <a:pt x="2256" y="752"/>
                </a:lnTo>
                <a:lnTo>
                  <a:pt x="2265" y="798"/>
                </a:lnTo>
                <a:lnTo>
                  <a:pt x="2271" y="845"/>
                </a:lnTo>
                <a:lnTo>
                  <a:pt x="2274" y="893"/>
                </a:lnTo>
                <a:lnTo>
                  <a:pt x="2275" y="941"/>
                </a:lnTo>
                <a:lnTo>
                  <a:pt x="2275" y="1099"/>
                </a:lnTo>
                <a:lnTo>
                  <a:pt x="2203" y="1064"/>
                </a:lnTo>
                <a:lnTo>
                  <a:pt x="2203" y="943"/>
                </a:lnTo>
                <a:lnTo>
                  <a:pt x="2202" y="896"/>
                </a:lnTo>
                <a:lnTo>
                  <a:pt x="2202" y="898"/>
                </a:lnTo>
                <a:lnTo>
                  <a:pt x="2199" y="852"/>
                </a:lnTo>
                <a:lnTo>
                  <a:pt x="2199" y="854"/>
                </a:lnTo>
                <a:lnTo>
                  <a:pt x="2193" y="808"/>
                </a:lnTo>
                <a:lnTo>
                  <a:pt x="2194" y="810"/>
                </a:lnTo>
                <a:lnTo>
                  <a:pt x="2186" y="766"/>
                </a:lnTo>
                <a:lnTo>
                  <a:pt x="2176" y="724"/>
                </a:lnTo>
                <a:lnTo>
                  <a:pt x="2176" y="725"/>
                </a:lnTo>
                <a:lnTo>
                  <a:pt x="2164" y="682"/>
                </a:lnTo>
                <a:lnTo>
                  <a:pt x="2165" y="684"/>
                </a:lnTo>
                <a:lnTo>
                  <a:pt x="2150" y="642"/>
                </a:lnTo>
                <a:lnTo>
                  <a:pt x="2151" y="643"/>
                </a:lnTo>
                <a:lnTo>
                  <a:pt x="2135" y="603"/>
                </a:lnTo>
                <a:lnTo>
                  <a:pt x="2135" y="604"/>
                </a:lnTo>
                <a:lnTo>
                  <a:pt x="2118" y="564"/>
                </a:lnTo>
                <a:lnTo>
                  <a:pt x="2098" y="527"/>
                </a:lnTo>
                <a:lnTo>
                  <a:pt x="2099" y="528"/>
                </a:lnTo>
                <a:lnTo>
                  <a:pt x="2078" y="491"/>
                </a:lnTo>
                <a:lnTo>
                  <a:pt x="2055" y="455"/>
                </a:lnTo>
                <a:lnTo>
                  <a:pt x="2056" y="456"/>
                </a:lnTo>
                <a:lnTo>
                  <a:pt x="2042" y="437"/>
                </a:lnTo>
                <a:lnTo>
                  <a:pt x="2163" y="495"/>
                </a:lnTo>
                <a:lnTo>
                  <a:pt x="2183" y="533"/>
                </a:lnTo>
                <a:moveTo>
                  <a:pt x="149" y="72"/>
                </a:moveTo>
                <a:lnTo>
                  <a:pt x="0" y="0"/>
                </a:lnTo>
                <a:lnTo>
                  <a:pt x="1137" y="0"/>
                </a:lnTo>
                <a:lnTo>
                  <a:pt x="1287" y="72"/>
                </a:lnTo>
                <a:lnTo>
                  <a:pt x="149" y="72"/>
                </a:lnTo>
                <a:moveTo>
                  <a:pt x="2186" y="765"/>
                </a:moveTo>
                <a:lnTo>
                  <a:pt x="2186" y="766"/>
                </a:lnTo>
                <a:lnTo>
                  <a:pt x="2186" y="767"/>
                </a:lnTo>
                <a:lnTo>
                  <a:pt x="2186" y="765"/>
                </a:lnTo>
                <a:moveTo>
                  <a:pt x="2117" y="564"/>
                </a:moveTo>
                <a:lnTo>
                  <a:pt x="2118" y="564"/>
                </a:lnTo>
                <a:lnTo>
                  <a:pt x="2118" y="566"/>
                </a:lnTo>
                <a:lnTo>
                  <a:pt x="2117" y="564"/>
                </a:lnTo>
                <a:moveTo>
                  <a:pt x="2077" y="490"/>
                </a:moveTo>
                <a:lnTo>
                  <a:pt x="2078" y="491"/>
                </a:lnTo>
                <a:lnTo>
                  <a:pt x="2078" y="492"/>
                </a:lnTo>
                <a:lnTo>
                  <a:pt x="2077" y="490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21" name=""/>
          <p:cNvSpPr/>
          <p:nvPr/>
        </p:nvSpPr>
        <p:spPr>
          <a:xfrm>
            <a:off x="11000520" y="1719000"/>
            <a:ext cx="369000" cy="177840"/>
          </a:xfrm>
          <a:custGeom>
            <a:avLst/>
            <a:gdLst>
              <a:gd name="textAreaLeft" fmla="*/ 0 w 369000"/>
              <a:gd name="textAreaRight" fmla="*/ 369360 w 369000"/>
              <a:gd name="textAreaTop" fmla="*/ 0 h 177840"/>
              <a:gd name="textAreaBottom" fmla="*/ 178200 h 177840"/>
            </a:gdLst>
            <a:ahLst/>
            <a:cxnLst/>
            <a:rect l="textAreaLeft" t="textAreaTop" r="textAreaRight" b="textAreaBottom"/>
            <a:pathLst>
              <a:path w="1026" h="495">
                <a:moveTo>
                  <a:pt x="978" y="416"/>
                </a:moveTo>
                <a:lnTo>
                  <a:pt x="1002" y="454"/>
                </a:lnTo>
                <a:lnTo>
                  <a:pt x="1025" y="493"/>
                </a:lnTo>
                <a:lnTo>
                  <a:pt x="1026" y="495"/>
                </a:lnTo>
                <a:lnTo>
                  <a:pt x="905" y="437"/>
                </a:lnTo>
                <a:lnTo>
                  <a:pt x="894" y="421"/>
                </a:lnTo>
                <a:lnTo>
                  <a:pt x="894" y="422"/>
                </a:lnTo>
                <a:lnTo>
                  <a:pt x="869" y="388"/>
                </a:lnTo>
                <a:lnTo>
                  <a:pt x="812" y="326"/>
                </a:lnTo>
                <a:lnTo>
                  <a:pt x="804" y="318"/>
                </a:lnTo>
                <a:lnTo>
                  <a:pt x="965" y="396"/>
                </a:lnTo>
                <a:lnTo>
                  <a:pt x="978" y="416"/>
                </a:lnTo>
                <a:moveTo>
                  <a:pt x="285" y="76"/>
                </a:moveTo>
                <a:lnTo>
                  <a:pt x="287" y="76"/>
                </a:lnTo>
                <a:lnTo>
                  <a:pt x="241" y="73"/>
                </a:lnTo>
                <a:lnTo>
                  <a:pt x="242" y="73"/>
                </a:lnTo>
                <a:lnTo>
                  <a:pt x="196" y="72"/>
                </a:lnTo>
                <a:lnTo>
                  <a:pt x="149" y="72"/>
                </a:lnTo>
                <a:lnTo>
                  <a:pt x="0" y="0"/>
                </a:lnTo>
                <a:lnTo>
                  <a:pt x="142" y="0"/>
                </a:lnTo>
                <a:lnTo>
                  <a:pt x="306" y="79"/>
                </a:lnTo>
                <a:lnTo>
                  <a:pt x="285" y="76"/>
                </a:lnTo>
                <a:moveTo>
                  <a:pt x="868" y="387"/>
                </a:moveTo>
                <a:lnTo>
                  <a:pt x="869" y="388"/>
                </a:lnTo>
                <a:lnTo>
                  <a:pt x="869" y="389"/>
                </a:lnTo>
                <a:lnTo>
                  <a:pt x="868" y="387"/>
                </a:lnTo>
                <a:moveTo>
                  <a:pt x="811" y="325"/>
                </a:moveTo>
                <a:lnTo>
                  <a:pt x="812" y="326"/>
                </a:lnTo>
                <a:lnTo>
                  <a:pt x="814" y="327"/>
                </a:lnTo>
                <a:lnTo>
                  <a:pt x="811" y="325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22" name=""/>
          <p:cNvSpPr/>
          <p:nvPr/>
        </p:nvSpPr>
        <p:spPr>
          <a:xfrm>
            <a:off x="11051640" y="1719000"/>
            <a:ext cx="295920" cy="142560"/>
          </a:xfrm>
          <a:custGeom>
            <a:avLst/>
            <a:gdLst>
              <a:gd name="textAreaLeft" fmla="*/ 0 w 295920"/>
              <a:gd name="textAreaRight" fmla="*/ 296280 w 295920"/>
              <a:gd name="textAreaTop" fmla="*/ 0 h 142560"/>
              <a:gd name="textAreaBottom" fmla="*/ 142920 h 142560"/>
            </a:gdLst>
            <a:ahLst/>
            <a:cxnLst/>
            <a:rect l="textAreaLeft" t="textAreaTop" r="textAreaRight" b="textAreaBottom"/>
            <a:pathLst>
              <a:path w="823" h="397">
                <a:moveTo>
                  <a:pt x="55" y="0"/>
                </a:moveTo>
                <a:lnTo>
                  <a:pt x="104" y="1"/>
                </a:lnTo>
                <a:lnTo>
                  <a:pt x="152" y="5"/>
                </a:lnTo>
                <a:lnTo>
                  <a:pt x="154" y="5"/>
                </a:lnTo>
                <a:lnTo>
                  <a:pt x="726" y="282"/>
                </a:lnTo>
                <a:lnTo>
                  <a:pt x="781" y="343"/>
                </a:lnTo>
                <a:lnTo>
                  <a:pt x="810" y="379"/>
                </a:lnTo>
                <a:lnTo>
                  <a:pt x="823" y="397"/>
                </a:lnTo>
                <a:lnTo>
                  <a:pt x="662" y="319"/>
                </a:lnTo>
                <a:lnTo>
                  <a:pt x="608" y="271"/>
                </a:lnTo>
                <a:lnTo>
                  <a:pt x="576" y="245"/>
                </a:lnTo>
                <a:lnTo>
                  <a:pt x="541" y="220"/>
                </a:lnTo>
                <a:lnTo>
                  <a:pt x="542" y="222"/>
                </a:lnTo>
                <a:lnTo>
                  <a:pt x="506" y="198"/>
                </a:lnTo>
                <a:lnTo>
                  <a:pt x="469" y="177"/>
                </a:lnTo>
                <a:lnTo>
                  <a:pt x="470" y="178"/>
                </a:lnTo>
                <a:lnTo>
                  <a:pt x="432" y="157"/>
                </a:lnTo>
                <a:lnTo>
                  <a:pt x="433" y="158"/>
                </a:lnTo>
                <a:lnTo>
                  <a:pt x="393" y="140"/>
                </a:lnTo>
                <a:lnTo>
                  <a:pt x="395" y="140"/>
                </a:lnTo>
                <a:lnTo>
                  <a:pt x="354" y="124"/>
                </a:lnTo>
                <a:lnTo>
                  <a:pt x="355" y="125"/>
                </a:lnTo>
                <a:lnTo>
                  <a:pt x="313" y="110"/>
                </a:lnTo>
                <a:lnTo>
                  <a:pt x="315" y="111"/>
                </a:lnTo>
                <a:lnTo>
                  <a:pt x="272" y="99"/>
                </a:lnTo>
                <a:lnTo>
                  <a:pt x="274" y="99"/>
                </a:lnTo>
                <a:lnTo>
                  <a:pt x="230" y="89"/>
                </a:lnTo>
                <a:lnTo>
                  <a:pt x="232" y="89"/>
                </a:lnTo>
                <a:lnTo>
                  <a:pt x="188" y="82"/>
                </a:lnTo>
                <a:lnTo>
                  <a:pt x="189" y="82"/>
                </a:lnTo>
                <a:lnTo>
                  <a:pt x="165" y="79"/>
                </a:lnTo>
                <a:lnTo>
                  <a:pt x="0" y="0"/>
                </a:lnTo>
                <a:lnTo>
                  <a:pt x="55" y="0"/>
                </a:lnTo>
                <a:moveTo>
                  <a:pt x="607" y="270"/>
                </a:moveTo>
                <a:lnTo>
                  <a:pt x="608" y="271"/>
                </a:lnTo>
                <a:lnTo>
                  <a:pt x="609" y="272"/>
                </a:lnTo>
                <a:lnTo>
                  <a:pt x="607" y="270"/>
                </a:lnTo>
                <a:moveTo>
                  <a:pt x="575" y="244"/>
                </a:moveTo>
                <a:lnTo>
                  <a:pt x="576" y="245"/>
                </a:lnTo>
                <a:lnTo>
                  <a:pt x="576" y="246"/>
                </a:lnTo>
                <a:lnTo>
                  <a:pt x="575" y="244"/>
                </a:lnTo>
                <a:moveTo>
                  <a:pt x="505" y="198"/>
                </a:moveTo>
                <a:lnTo>
                  <a:pt x="506" y="198"/>
                </a:lnTo>
                <a:lnTo>
                  <a:pt x="507" y="199"/>
                </a:lnTo>
                <a:lnTo>
                  <a:pt x="505" y="198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23" name=""/>
          <p:cNvSpPr/>
          <p:nvPr/>
        </p:nvSpPr>
        <p:spPr>
          <a:xfrm>
            <a:off x="11106720" y="1720800"/>
            <a:ext cx="205920" cy="99360"/>
          </a:xfrm>
          <a:custGeom>
            <a:avLst/>
            <a:gdLst>
              <a:gd name="textAreaLeft" fmla="*/ 0 w 205920"/>
              <a:gd name="textAreaRight" fmla="*/ 206280 w 205920"/>
              <a:gd name="textAreaTop" fmla="*/ 0 h 99360"/>
              <a:gd name="textAreaBottom" fmla="*/ 99720 h 99360"/>
            </a:gdLst>
            <a:ahLst/>
            <a:cxnLst/>
            <a:rect l="textAreaLeft" t="textAreaTop" r="textAreaRight" b="textAreaBottom"/>
            <a:pathLst>
              <a:path w="573" h="277">
                <a:moveTo>
                  <a:pt x="45" y="5"/>
                </a:moveTo>
                <a:lnTo>
                  <a:pt x="91" y="14"/>
                </a:lnTo>
                <a:lnTo>
                  <a:pt x="137" y="24"/>
                </a:lnTo>
                <a:lnTo>
                  <a:pt x="182" y="37"/>
                </a:lnTo>
                <a:lnTo>
                  <a:pt x="225" y="52"/>
                </a:lnTo>
                <a:lnTo>
                  <a:pt x="269" y="70"/>
                </a:lnTo>
                <a:lnTo>
                  <a:pt x="311" y="88"/>
                </a:lnTo>
                <a:lnTo>
                  <a:pt x="351" y="109"/>
                </a:lnTo>
                <a:lnTo>
                  <a:pt x="390" y="132"/>
                </a:lnTo>
                <a:lnTo>
                  <a:pt x="429" y="156"/>
                </a:lnTo>
                <a:lnTo>
                  <a:pt x="466" y="183"/>
                </a:lnTo>
                <a:lnTo>
                  <a:pt x="502" y="211"/>
                </a:lnTo>
                <a:lnTo>
                  <a:pt x="568" y="271"/>
                </a:lnTo>
                <a:lnTo>
                  <a:pt x="573" y="277"/>
                </a:lnTo>
                <a:lnTo>
                  <a:pt x="0" y="0"/>
                </a:lnTo>
                <a:lnTo>
                  <a:pt x="45" y="5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24" name=""/>
          <p:cNvSpPr/>
          <p:nvPr/>
        </p:nvSpPr>
        <p:spPr>
          <a:xfrm>
            <a:off x="5205240" y="3225960"/>
            <a:ext cx="524844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 основании решения о предварительном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5" name=""/>
          <p:cNvSpPr/>
          <p:nvPr/>
        </p:nvSpPr>
        <p:spPr>
          <a:xfrm>
            <a:off x="5205240" y="3500280"/>
            <a:ext cx="514872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согласовании предоставления земельного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6" name=""/>
          <p:cNvSpPr/>
          <p:nvPr/>
        </p:nvSpPr>
        <p:spPr>
          <a:xfrm>
            <a:off x="5205240" y="3774600"/>
            <a:ext cx="527148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участка, Вы идете к кадастровому инженеру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7" name=""/>
          <p:cNvSpPr/>
          <p:nvPr/>
        </p:nvSpPr>
        <p:spPr>
          <a:xfrm>
            <a:off x="5205240" y="4048560"/>
            <a:ext cx="522936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и просите его </a:t>
            </a:r>
            <a:r>
              <a:rPr b="1" lang="en-US" sz="20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подготовить межевой план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8" name=""/>
          <p:cNvSpPr/>
          <p:nvPr/>
        </p:nvSpPr>
        <p:spPr>
          <a:xfrm>
            <a:off x="5205240" y="4323240"/>
            <a:ext cx="252396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земельного участка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9" name=""/>
          <p:cNvSpPr/>
          <p:nvPr/>
        </p:nvSpPr>
        <p:spPr>
          <a:xfrm>
            <a:off x="5382000" y="5422320"/>
            <a:ext cx="60494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ВАЖНО!</a:t>
            </a:r>
            <a:r>
              <a:rPr b="0" lang="en-US" sz="18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 Заключите с кадастровым инженером договор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0" name=""/>
          <p:cNvSpPr/>
          <p:nvPr/>
        </p:nvSpPr>
        <p:spPr>
          <a:xfrm>
            <a:off x="5382000" y="5696280"/>
            <a:ext cx="43401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подряда, где будут предусмотрены цена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1" name=""/>
          <p:cNvSpPr/>
          <p:nvPr/>
        </p:nvSpPr>
        <p:spPr>
          <a:xfrm>
            <a:off x="5382000" y="5970960"/>
            <a:ext cx="28969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и сроки выполнения работ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2" name=""/>
          <p:cNvSpPr/>
          <p:nvPr/>
        </p:nvSpPr>
        <p:spPr>
          <a:xfrm>
            <a:off x="1564920" y="415800"/>
            <a:ext cx="991800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7. Подготовка межевого плана земельного участка 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3" name=""/>
          <p:cNvSpPr/>
          <p:nvPr/>
        </p:nvSpPr>
        <p:spPr>
          <a:xfrm>
            <a:off x="4869000" y="5268240"/>
            <a:ext cx="169200" cy="934200"/>
          </a:xfrm>
          <a:custGeom>
            <a:avLst/>
            <a:gdLst>
              <a:gd name="textAreaLeft" fmla="*/ 0 w 169200"/>
              <a:gd name="textAreaRight" fmla="*/ 169560 w 169200"/>
              <a:gd name="textAreaTop" fmla="*/ 0 h 934200"/>
              <a:gd name="textAreaBottom" fmla="*/ 934560 h 934200"/>
            </a:gdLst>
            <a:ahLst/>
            <a:cxnLst/>
            <a:rect l="textAreaLeft" t="textAreaTop" r="textAreaRight" b="textAreaBottom"/>
            <a:pathLst>
              <a:path w="471" h="2596">
                <a:moveTo>
                  <a:pt x="102" y="1692"/>
                </a:moveTo>
                <a:lnTo>
                  <a:pt x="0" y="577"/>
                </a:lnTo>
                <a:cubicBezTo>
                  <a:pt x="0" y="574"/>
                  <a:pt x="0" y="570"/>
                  <a:pt x="0" y="567"/>
                </a:cubicBezTo>
                <a:lnTo>
                  <a:pt x="0" y="120"/>
                </a:lnTo>
                <a:cubicBezTo>
                  <a:pt x="0" y="53"/>
                  <a:pt x="53" y="0"/>
                  <a:pt x="120" y="0"/>
                </a:cubicBezTo>
                <a:lnTo>
                  <a:pt x="351" y="0"/>
                </a:lnTo>
                <a:cubicBezTo>
                  <a:pt x="418" y="0"/>
                  <a:pt x="471" y="53"/>
                  <a:pt x="471" y="120"/>
                </a:cubicBezTo>
                <a:lnTo>
                  <a:pt x="471" y="567"/>
                </a:lnTo>
                <a:cubicBezTo>
                  <a:pt x="471" y="570"/>
                  <a:pt x="471" y="574"/>
                  <a:pt x="471" y="577"/>
                </a:cubicBezTo>
                <a:lnTo>
                  <a:pt x="372" y="1692"/>
                </a:lnTo>
                <a:cubicBezTo>
                  <a:pt x="365" y="1753"/>
                  <a:pt x="315" y="1802"/>
                  <a:pt x="254" y="1802"/>
                </a:cubicBezTo>
                <a:lnTo>
                  <a:pt x="226" y="1802"/>
                </a:lnTo>
                <a:cubicBezTo>
                  <a:pt x="159" y="1802"/>
                  <a:pt x="106" y="1753"/>
                  <a:pt x="102" y="1692"/>
                </a:cubicBezTo>
                <a:moveTo>
                  <a:pt x="18" y="2433"/>
                </a:moveTo>
                <a:lnTo>
                  <a:pt x="18" y="2299"/>
                </a:lnTo>
                <a:cubicBezTo>
                  <a:pt x="18" y="2206"/>
                  <a:pt x="92" y="2135"/>
                  <a:pt x="180" y="2135"/>
                </a:cubicBezTo>
                <a:lnTo>
                  <a:pt x="286" y="2135"/>
                </a:lnTo>
                <a:cubicBezTo>
                  <a:pt x="379" y="2135"/>
                  <a:pt x="450" y="2209"/>
                  <a:pt x="450" y="2299"/>
                </a:cubicBezTo>
                <a:lnTo>
                  <a:pt x="450" y="2433"/>
                </a:lnTo>
                <a:cubicBezTo>
                  <a:pt x="450" y="2525"/>
                  <a:pt x="376" y="2596"/>
                  <a:pt x="286" y="2596"/>
                </a:cubicBezTo>
                <a:lnTo>
                  <a:pt x="180" y="2596"/>
                </a:lnTo>
                <a:cubicBezTo>
                  <a:pt x="92" y="2596"/>
                  <a:pt x="18" y="2525"/>
                  <a:pt x="18" y="2433"/>
                </a:cubicBezTo>
                <a:close/>
              </a:path>
            </a:pathLst>
          </a:custGeom>
          <a:solidFill>
            <a:srgbClr val="ed7d3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4134" name="" descr=""/>
          <p:cNvPicPr/>
          <p:nvPr/>
        </p:nvPicPr>
        <p:blipFill>
          <a:blip r:embed="rId3"/>
          <a:stretch/>
        </p:blipFill>
        <p:spPr>
          <a:xfrm>
            <a:off x="7671960" y="1944720"/>
            <a:ext cx="996120" cy="840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35" name="" descr=""/>
          <p:cNvPicPr/>
          <p:nvPr/>
        </p:nvPicPr>
        <p:blipFill>
          <a:blip r:embed="rId4"/>
          <a:stretch/>
        </p:blipFill>
        <p:spPr>
          <a:xfrm flipH="1">
            <a:off x="1474560" y="1805760"/>
            <a:ext cx="2108520" cy="505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36" name=""/>
          <p:cNvSpPr/>
          <p:nvPr/>
        </p:nvSpPr>
        <p:spPr>
          <a:xfrm>
            <a:off x="11902680" y="6485760"/>
            <a:ext cx="15156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9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7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38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39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0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1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2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3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4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5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6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7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8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9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0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1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2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3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4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5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6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7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8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9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0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1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2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3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4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5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6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7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8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9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0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1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2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3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4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5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6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7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8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9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0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1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2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3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4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5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6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7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8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9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90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91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92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93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94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95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196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197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198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199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0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1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2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3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4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5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6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7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8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09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0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1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2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3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4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5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6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7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8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19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0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1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2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3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4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5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6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7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8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29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30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31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32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33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34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35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4236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37" name="" descr=""/>
          <p:cNvPicPr/>
          <p:nvPr/>
        </p:nvPicPr>
        <p:blipFill>
          <a:blip r:embed="rId2"/>
          <a:stretch/>
        </p:blipFill>
        <p:spPr>
          <a:xfrm>
            <a:off x="6314040" y="2238840"/>
            <a:ext cx="5356080" cy="3030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38" name=""/>
          <p:cNvSpPr/>
          <p:nvPr/>
        </p:nvSpPr>
        <p:spPr>
          <a:xfrm>
            <a:off x="6431760" y="2356560"/>
            <a:ext cx="5125320" cy="2799720"/>
          </a:xfrm>
          <a:custGeom>
            <a:avLst/>
            <a:gdLst>
              <a:gd name="textAreaLeft" fmla="*/ 0 w 5125320"/>
              <a:gd name="textAreaRight" fmla="*/ 5125680 w 5125320"/>
              <a:gd name="textAreaTop" fmla="*/ 0 h 2799720"/>
              <a:gd name="textAreaBottom" fmla="*/ 2800080 h 2799720"/>
            </a:gdLst>
            <a:ahLst/>
            <a:cxnLst/>
            <a:rect l="textAreaLeft" t="textAreaTop" r="textAreaRight" b="textAreaBottom"/>
            <a:pathLst>
              <a:path w="14238" h="7778">
                <a:moveTo>
                  <a:pt x="0" y="458"/>
                </a:moveTo>
                <a:cubicBezTo>
                  <a:pt x="0" y="205"/>
                  <a:pt x="205" y="0"/>
                  <a:pt x="457" y="0"/>
                </a:cubicBezTo>
                <a:lnTo>
                  <a:pt x="13781" y="0"/>
                </a:lnTo>
                <a:cubicBezTo>
                  <a:pt x="14033" y="0"/>
                  <a:pt x="14238" y="205"/>
                  <a:pt x="14238" y="458"/>
                </a:cubicBezTo>
                <a:lnTo>
                  <a:pt x="14238" y="7321"/>
                </a:lnTo>
                <a:cubicBezTo>
                  <a:pt x="14238" y="7573"/>
                  <a:pt x="14033" y="7778"/>
                  <a:pt x="13781" y="7778"/>
                </a:cubicBezTo>
                <a:lnTo>
                  <a:pt x="457" y="7778"/>
                </a:lnTo>
                <a:cubicBezTo>
                  <a:pt x="205" y="7778"/>
                  <a:pt x="0" y="7573"/>
                  <a:pt x="0" y="7321"/>
                </a:cubicBezTo>
                <a:lnTo>
                  <a:pt x="0" y="458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39" name=""/>
          <p:cNvSpPr/>
          <p:nvPr/>
        </p:nvSpPr>
        <p:spPr>
          <a:xfrm>
            <a:off x="6457680" y="5102280"/>
            <a:ext cx="120600" cy="65880"/>
          </a:xfrm>
          <a:custGeom>
            <a:avLst/>
            <a:gdLst>
              <a:gd name="textAreaLeft" fmla="*/ 0 w 120600"/>
              <a:gd name="textAreaRight" fmla="*/ 120960 w 120600"/>
              <a:gd name="textAreaTop" fmla="*/ 0 h 65880"/>
              <a:gd name="textAreaBottom" fmla="*/ 66240 h 65880"/>
            </a:gdLst>
            <a:ahLst/>
            <a:cxnLst/>
            <a:rect l="textAreaLeft" t="textAreaTop" r="textAreaRight" b="textAreaBottom"/>
            <a:pathLst>
              <a:path w="336" h="184">
                <a:moveTo>
                  <a:pt x="287" y="177"/>
                </a:moveTo>
                <a:lnTo>
                  <a:pt x="239" y="165"/>
                </a:lnTo>
                <a:lnTo>
                  <a:pt x="194" y="148"/>
                </a:lnTo>
                <a:lnTo>
                  <a:pt x="150" y="128"/>
                </a:lnTo>
                <a:lnTo>
                  <a:pt x="110" y="103"/>
                </a:lnTo>
                <a:lnTo>
                  <a:pt x="72" y="74"/>
                </a:lnTo>
                <a:lnTo>
                  <a:pt x="37" y="43"/>
                </a:lnTo>
                <a:lnTo>
                  <a:pt x="5" y="7"/>
                </a:lnTo>
                <a:lnTo>
                  <a:pt x="0" y="0"/>
                </a:lnTo>
                <a:lnTo>
                  <a:pt x="336" y="184"/>
                </a:lnTo>
                <a:lnTo>
                  <a:pt x="287" y="177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0" name=""/>
          <p:cNvSpPr/>
          <p:nvPr/>
        </p:nvSpPr>
        <p:spPr>
          <a:xfrm>
            <a:off x="6418800" y="4992480"/>
            <a:ext cx="322200" cy="176760"/>
          </a:xfrm>
          <a:custGeom>
            <a:avLst/>
            <a:gdLst>
              <a:gd name="textAreaLeft" fmla="*/ 0 w 322200"/>
              <a:gd name="textAreaRight" fmla="*/ 322560 w 322200"/>
              <a:gd name="textAreaTop" fmla="*/ 0 h 176760"/>
              <a:gd name="textAreaBottom" fmla="*/ 177120 h 176760"/>
            </a:gdLst>
            <a:ahLst/>
            <a:cxnLst/>
            <a:rect l="textAreaLeft" t="textAreaTop" r="textAreaRight" b="textAreaBottom"/>
            <a:pathLst>
              <a:path w="896" h="492">
                <a:moveTo>
                  <a:pt x="492" y="492"/>
                </a:moveTo>
                <a:lnTo>
                  <a:pt x="443" y="489"/>
                </a:lnTo>
                <a:lnTo>
                  <a:pt x="108" y="306"/>
                </a:lnTo>
                <a:lnTo>
                  <a:pt x="85" y="275"/>
                </a:lnTo>
                <a:lnTo>
                  <a:pt x="60" y="234"/>
                </a:lnTo>
                <a:lnTo>
                  <a:pt x="39" y="191"/>
                </a:lnTo>
                <a:lnTo>
                  <a:pt x="23" y="146"/>
                </a:lnTo>
                <a:lnTo>
                  <a:pt x="10" y="98"/>
                </a:lnTo>
                <a:lnTo>
                  <a:pt x="3" y="49"/>
                </a:lnTo>
                <a:lnTo>
                  <a:pt x="0" y="0"/>
                </a:lnTo>
                <a:lnTo>
                  <a:pt x="75" y="41"/>
                </a:lnTo>
                <a:lnTo>
                  <a:pt x="75" y="43"/>
                </a:lnTo>
                <a:lnTo>
                  <a:pt x="75" y="41"/>
                </a:lnTo>
                <a:lnTo>
                  <a:pt x="81" y="83"/>
                </a:lnTo>
                <a:lnTo>
                  <a:pt x="91" y="124"/>
                </a:lnTo>
                <a:lnTo>
                  <a:pt x="105" y="162"/>
                </a:lnTo>
                <a:lnTo>
                  <a:pt x="124" y="200"/>
                </a:lnTo>
                <a:lnTo>
                  <a:pt x="144" y="234"/>
                </a:lnTo>
                <a:lnTo>
                  <a:pt x="168" y="265"/>
                </a:lnTo>
                <a:lnTo>
                  <a:pt x="196" y="297"/>
                </a:lnTo>
                <a:lnTo>
                  <a:pt x="225" y="324"/>
                </a:lnTo>
                <a:lnTo>
                  <a:pt x="257" y="348"/>
                </a:lnTo>
                <a:lnTo>
                  <a:pt x="292" y="369"/>
                </a:lnTo>
                <a:lnTo>
                  <a:pt x="329" y="386"/>
                </a:lnTo>
                <a:lnTo>
                  <a:pt x="369" y="401"/>
                </a:lnTo>
                <a:lnTo>
                  <a:pt x="409" y="412"/>
                </a:lnTo>
                <a:lnTo>
                  <a:pt x="451" y="418"/>
                </a:lnTo>
                <a:lnTo>
                  <a:pt x="495" y="420"/>
                </a:lnTo>
                <a:lnTo>
                  <a:pt x="764" y="420"/>
                </a:lnTo>
                <a:lnTo>
                  <a:pt x="896" y="492"/>
                </a:lnTo>
                <a:lnTo>
                  <a:pt x="492" y="492"/>
                </a:lnTo>
                <a:moveTo>
                  <a:pt x="81" y="85"/>
                </a:moveTo>
                <a:lnTo>
                  <a:pt x="81" y="83"/>
                </a:lnTo>
                <a:lnTo>
                  <a:pt x="80" y="81"/>
                </a:lnTo>
                <a:lnTo>
                  <a:pt x="81" y="85"/>
                </a:lnTo>
                <a:moveTo>
                  <a:pt x="92" y="126"/>
                </a:moveTo>
                <a:lnTo>
                  <a:pt x="91" y="124"/>
                </a:lnTo>
                <a:lnTo>
                  <a:pt x="91" y="123"/>
                </a:lnTo>
                <a:lnTo>
                  <a:pt x="92" y="126"/>
                </a:lnTo>
                <a:moveTo>
                  <a:pt x="106" y="165"/>
                </a:moveTo>
                <a:lnTo>
                  <a:pt x="105" y="162"/>
                </a:lnTo>
                <a:lnTo>
                  <a:pt x="105" y="161"/>
                </a:lnTo>
                <a:lnTo>
                  <a:pt x="106" y="165"/>
                </a:lnTo>
                <a:moveTo>
                  <a:pt x="124" y="201"/>
                </a:moveTo>
                <a:lnTo>
                  <a:pt x="124" y="200"/>
                </a:lnTo>
                <a:lnTo>
                  <a:pt x="122" y="198"/>
                </a:lnTo>
                <a:lnTo>
                  <a:pt x="124" y="201"/>
                </a:lnTo>
                <a:moveTo>
                  <a:pt x="145" y="236"/>
                </a:moveTo>
                <a:lnTo>
                  <a:pt x="144" y="234"/>
                </a:lnTo>
                <a:lnTo>
                  <a:pt x="143" y="233"/>
                </a:lnTo>
                <a:lnTo>
                  <a:pt x="145" y="236"/>
                </a:lnTo>
                <a:moveTo>
                  <a:pt x="197" y="298"/>
                </a:moveTo>
                <a:lnTo>
                  <a:pt x="196" y="297"/>
                </a:lnTo>
                <a:lnTo>
                  <a:pt x="194" y="295"/>
                </a:lnTo>
                <a:lnTo>
                  <a:pt x="197" y="298"/>
                </a:lnTo>
                <a:moveTo>
                  <a:pt x="227" y="325"/>
                </a:moveTo>
                <a:lnTo>
                  <a:pt x="225" y="324"/>
                </a:lnTo>
                <a:lnTo>
                  <a:pt x="224" y="323"/>
                </a:lnTo>
                <a:lnTo>
                  <a:pt x="227" y="325"/>
                </a:lnTo>
                <a:moveTo>
                  <a:pt x="259" y="349"/>
                </a:moveTo>
                <a:lnTo>
                  <a:pt x="257" y="348"/>
                </a:lnTo>
                <a:lnTo>
                  <a:pt x="257" y="347"/>
                </a:lnTo>
                <a:lnTo>
                  <a:pt x="259" y="349"/>
                </a:lnTo>
                <a:moveTo>
                  <a:pt x="294" y="370"/>
                </a:moveTo>
                <a:lnTo>
                  <a:pt x="292" y="369"/>
                </a:lnTo>
                <a:lnTo>
                  <a:pt x="291" y="368"/>
                </a:lnTo>
                <a:lnTo>
                  <a:pt x="294" y="370"/>
                </a:lnTo>
                <a:moveTo>
                  <a:pt x="331" y="388"/>
                </a:moveTo>
                <a:lnTo>
                  <a:pt x="329" y="386"/>
                </a:lnTo>
                <a:lnTo>
                  <a:pt x="328" y="386"/>
                </a:lnTo>
                <a:lnTo>
                  <a:pt x="331" y="388"/>
                </a:lnTo>
                <a:moveTo>
                  <a:pt x="370" y="402"/>
                </a:moveTo>
                <a:lnTo>
                  <a:pt x="369" y="401"/>
                </a:lnTo>
                <a:lnTo>
                  <a:pt x="366" y="401"/>
                </a:lnTo>
                <a:lnTo>
                  <a:pt x="370" y="402"/>
                </a:lnTo>
                <a:moveTo>
                  <a:pt x="411" y="412"/>
                </a:moveTo>
                <a:lnTo>
                  <a:pt x="409" y="412"/>
                </a:lnTo>
                <a:lnTo>
                  <a:pt x="407" y="411"/>
                </a:lnTo>
                <a:lnTo>
                  <a:pt x="411" y="412"/>
                </a:lnTo>
                <a:moveTo>
                  <a:pt x="452" y="418"/>
                </a:moveTo>
                <a:lnTo>
                  <a:pt x="451" y="418"/>
                </a:lnTo>
                <a:lnTo>
                  <a:pt x="448" y="418"/>
                </a:lnTo>
                <a:lnTo>
                  <a:pt x="452" y="41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1" name=""/>
          <p:cNvSpPr/>
          <p:nvPr/>
        </p:nvSpPr>
        <p:spPr>
          <a:xfrm>
            <a:off x="6418800" y="4970520"/>
            <a:ext cx="362160" cy="198720"/>
          </a:xfrm>
          <a:custGeom>
            <a:avLst/>
            <a:gdLst>
              <a:gd name="textAreaLeft" fmla="*/ 0 w 362160"/>
              <a:gd name="textAreaRight" fmla="*/ 362520 w 362160"/>
              <a:gd name="textAreaTop" fmla="*/ 0 h 198720"/>
              <a:gd name="textAreaBottom" fmla="*/ 199080 h 198720"/>
            </a:gdLst>
            <a:ahLst/>
            <a:cxnLst/>
            <a:rect l="textAreaLeft" t="textAreaTop" r="textAreaRight" b="textAreaBottom"/>
            <a:pathLst>
              <a:path w="1007" h="553">
                <a:moveTo>
                  <a:pt x="0" y="60"/>
                </a:moveTo>
                <a:lnTo>
                  <a:pt x="0" y="0"/>
                </a:lnTo>
                <a:lnTo>
                  <a:pt x="72" y="40"/>
                </a:lnTo>
                <a:lnTo>
                  <a:pt x="72" y="57"/>
                </a:lnTo>
                <a:lnTo>
                  <a:pt x="75" y="102"/>
                </a:lnTo>
                <a:lnTo>
                  <a:pt x="74" y="100"/>
                </a:lnTo>
                <a:lnTo>
                  <a:pt x="75" y="102"/>
                </a:lnTo>
                <a:lnTo>
                  <a:pt x="0" y="61"/>
                </a:lnTo>
                <a:lnTo>
                  <a:pt x="0" y="60"/>
                </a:lnTo>
                <a:moveTo>
                  <a:pt x="876" y="481"/>
                </a:moveTo>
                <a:lnTo>
                  <a:pt x="1007" y="553"/>
                </a:lnTo>
                <a:lnTo>
                  <a:pt x="896" y="553"/>
                </a:lnTo>
                <a:lnTo>
                  <a:pt x="763" y="481"/>
                </a:lnTo>
                <a:lnTo>
                  <a:pt x="876" y="481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2" name=""/>
          <p:cNvSpPr/>
          <p:nvPr/>
        </p:nvSpPr>
        <p:spPr>
          <a:xfrm>
            <a:off x="6418800" y="4948560"/>
            <a:ext cx="402480" cy="220680"/>
          </a:xfrm>
          <a:custGeom>
            <a:avLst/>
            <a:gdLst>
              <a:gd name="textAreaLeft" fmla="*/ 0 w 402480"/>
              <a:gd name="textAreaRight" fmla="*/ 402840 w 402480"/>
              <a:gd name="textAreaTop" fmla="*/ 0 h 220680"/>
              <a:gd name="textAreaBottom" fmla="*/ 221040 h 220680"/>
            </a:gdLst>
            <a:ahLst/>
            <a:cxnLst/>
            <a:rect l="textAreaLeft" t="textAreaTop" r="textAreaRight" b="textAreaBottom"/>
            <a:pathLst>
              <a:path w="1119" h="614">
                <a:moveTo>
                  <a:pt x="988" y="542"/>
                </a:moveTo>
                <a:lnTo>
                  <a:pt x="1119" y="614"/>
                </a:lnTo>
                <a:lnTo>
                  <a:pt x="1007" y="614"/>
                </a:lnTo>
                <a:lnTo>
                  <a:pt x="876" y="542"/>
                </a:lnTo>
                <a:lnTo>
                  <a:pt x="988" y="542"/>
                </a:lnTo>
                <a:moveTo>
                  <a:pt x="72" y="102"/>
                </a:moveTo>
                <a:lnTo>
                  <a:pt x="0" y="62"/>
                </a:lnTo>
                <a:lnTo>
                  <a:pt x="0" y="0"/>
                </a:lnTo>
                <a:lnTo>
                  <a:pt x="72" y="39"/>
                </a:lnTo>
                <a:lnTo>
                  <a:pt x="72" y="102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3" name=""/>
          <p:cNvSpPr/>
          <p:nvPr/>
        </p:nvSpPr>
        <p:spPr>
          <a:xfrm>
            <a:off x="6418800" y="4904280"/>
            <a:ext cx="483120" cy="264960"/>
          </a:xfrm>
          <a:custGeom>
            <a:avLst/>
            <a:gdLst>
              <a:gd name="textAreaLeft" fmla="*/ 0 w 483120"/>
              <a:gd name="textAreaRight" fmla="*/ 483480 w 483120"/>
              <a:gd name="textAreaTop" fmla="*/ 0 h 264960"/>
              <a:gd name="textAreaBottom" fmla="*/ 265320 h 264960"/>
            </a:gdLst>
            <a:ahLst/>
            <a:cxnLst/>
            <a:rect l="textAreaLeft" t="textAreaTop" r="textAreaRight" b="textAreaBottom"/>
            <a:pathLst>
              <a:path w="1343" h="737">
                <a:moveTo>
                  <a:pt x="1212" y="664"/>
                </a:moveTo>
                <a:lnTo>
                  <a:pt x="1343" y="737"/>
                </a:lnTo>
                <a:lnTo>
                  <a:pt x="1119" y="737"/>
                </a:lnTo>
                <a:lnTo>
                  <a:pt x="988" y="664"/>
                </a:lnTo>
                <a:lnTo>
                  <a:pt x="1212" y="664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4" name=""/>
          <p:cNvSpPr/>
          <p:nvPr/>
        </p:nvSpPr>
        <p:spPr>
          <a:xfrm>
            <a:off x="6418800" y="4882320"/>
            <a:ext cx="523440" cy="286920"/>
          </a:xfrm>
          <a:custGeom>
            <a:avLst/>
            <a:gdLst>
              <a:gd name="textAreaLeft" fmla="*/ 0 w 523440"/>
              <a:gd name="textAreaRight" fmla="*/ 523800 w 523440"/>
              <a:gd name="textAreaTop" fmla="*/ 0 h 286920"/>
              <a:gd name="textAreaBottom" fmla="*/ 287280 h 286920"/>
            </a:gdLst>
            <a:ahLst/>
            <a:cxnLst/>
            <a:rect l="textAreaLeft" t="textAreaTop" r="textAreaRight" b="textAreaBottom"/>
            <a:pathLst>
              <a:path w="1455" h="798">
                <a:moveTo>
                  <a:pt x="1323" y="726"/>
                </a:moveTo>
                <a:lnTo>
                  <a:pt x="1455" y="798"/>
                </a:lnTo>
                <a:lnTo>
                  <a:pt x="1343" y="798"/>
                </a:lnTo>
                <a:lnTo>
                  <a:pt x="1212" y="726"/>
                </a:lnTo>
                <a:lnTo>
                  <a:pt x="1323" y="726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5" name=""/>
          <p:cNvSpPr/>
          <p:nvPr/>
        </p:nvSpPr>
        <p:spPr>
          <a:xfrm>
            <a:off x="6418800" y="4860360"/>
            <a:ext cx="563400" cy="308880"/>
          </a:xfrm>
          <a:custGeom>
            <a:avLst/>
            <a:gdLst>
              <a:gd name="textAreaLeft" fmla="*/ 0 w 563400"/>
              <a:gd name="textAreaRight" fmla="*/ 563760 w 563400"/>
              <a:gd name="textAreaTop" fmla="*/ 0 h 308880"/>
              <a:gd name="textAreaBottom" fmla="*/ 309240 h 308880"/>
            </a:gdLst>
            <a:ahLst/>
            <a:cxnLst/>
            <a:rect l="textAreaLeft" t="textAreaTop" r="textAreaRight" b="textAreaBottom"/>
            <a:pathLst>
              <a:path w="1566" h="859">
                <a:moveTo>
                  <a:pt x="1435" y="787"/>
                </a:moveTo>
                <a:lnTo>
                  <a:pt x="1566" y="859"/>
                </a:lnTo>
                <a:lnTo>
                  <a:pt x="1455" y="859"/>
                </a:lnTo>
                <a:lnTo>
                  <a:pt x="1323" y="787"/>
                </a:lnTo>
                <a:lnTo>
                  <a:pt x="1435" y="787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6" name=""/>
          <p:cNvSpPr/>
          <p:nvPr/>
        </p:nvSpPr>
        <p:spPr>
          <a:xfrm>
            <a:off x="6418800" y="4816080"/>
            <a:ext cx="644040" cy="353160"/>
          </a:xfrm>
          <a:custGeom>
            <a:avLst/>
            <a:gdLst>
              <a:gd name="textAreaLeft" fmla="*/ 0 w 644040"/>
              <a:gd name="textAreaRight" fmla="*/ 644400 w 644040"/>
              <a:gd name="textAreaTop" fmla="*/ 0 h 353160"/>
              <a:gd name="textAreaBottom" fmla="*/ 353520 h 353160"/>
            </a:gdLst>
            <a:ahLst/>
            <a:cxnLst/>
            <a:rect l="textAreaLeft" t="textAreaTop" r="textAreaRight" b="textAreaBottom"/>
            <a:pathLst>
              <a:path w="1790" h="982">
                <a:moveTo>
                  <a:pt x="1659" y="910"/>
                </a:moveTo>
                <a:lnTo>
                  <a:pt x="1790" y="982"/>
                </a:lnTo>
                <a:lnTo>
                  <a:pt x="1566" y="982"/>
                </a:lnTo>
                <a:lnTo>
                  <a:pt x="1435" y="910"/>
                </a:lnTo>
                <a:lnTo>
                  <a:pt x="1659" y="910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7" name=""/>
          <p:cNvSpPr/>
          <p:nvPr/>
        </p:nvSpPr>
        <p:spPr>
          <a:xfrm>
            <a:off x="6418800" y="4771800"/>
            <a:ext cx="724320" cy="397440"/>
          </a:xfrm>
          <a:custGeom>
            <a:avLst/>
            <a:gdLst>
              <a:gd name="textAreaLeft" fmla="*/ 0 w 724320"/>
              <a:gd name="textAreaRight" fmla="*/ 724680 w 724320"/>
              <a:gd name="textAreaTop" fmla="*/ 0 h 397440"/>
              <a:gd name="textAreaBottom" fmla="*/ 397800 h 397440"/>
            </a:gdLst>
            <a:ahLst/>
            <a:cxnLst/>
            <a:rect l="textAreaLeft" t="textAreaTop" r="textAreaRight" b="textAreaBottom"/>
            <a:pathLst>
              <a:path w="2013" h="1105">
                <a:moveTo>
                  <a:pt x="1882" y="1033"/>
                </a:moveTo>
                <a:lnTo>
                  <a:pt x="2013" y="1105"/>
                </a:lnTo>
                <a:lnTo>
                  <a:pt x="1790" y="1105"/>
                </a:lnTo>
                <a:lnTo>
                  <a:pt x="1659" y="1033"/>
                </a:lnTo>
                <a:lnTo>
                  <a:pt x="1882" y="1033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8" name=""/>
          <p:cNvSpPr/>
          <p:nvPr/>
        </p:nvSpPr>
        <p:spPr>
          <a:xfrm>
            <a:off x="6418800" y="4727880"/>
            <a:ext cx="804960" cy="441360"/>
          </a:xfrm>
          <a:custGeom>
            <a:avLst/>
            <a:gdLst>
              <a:gd name="textAreaLeft" fmla="*/ 0 w 804960"/>
              <a:gd name="textAreaRight" fmla="*/ 805320 w 804960"/>
              <a:gd name="textAreaTop" fmla="*/ 0 h 441360"/>
              <a:gd name="textAreaBottom" fmla="*/ 441720 h 441360"/>
            </a:gdLst>
            <a:ahLst/>
            <a:cxnLst/>
            <a:rect l="textAreaLeft" t="textAreaTop" r="textAreaRight" b="textAreaBottom"/>
            <a:pathLst>
              <a:path w="2237" h="1227">
                <a:moveTo>
                  <a:pt x="2106" y="1155"/>
                </a:moveTo>
                <a:lnTo>
                  <a:pt x="2237" y="1227"/>
                </a:lnTo>
                <a:lnTo>
                  <a:pt x="2013" y="1227"/>
                </a:lnTo>
                <a:lnTo>
                  <a:pt x="1882" y="1155"/>
                </a:lnTo>
                <a:lnTo>
                  <a:pt x="2106" y="1155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49" name=""/>
          <p:cNvSpPr/>
          <p:nvPr/>
        </p:nvSpPr>
        <p:spPr>
          <a:xfrm>
            <a:off x="6418800" y="4705560"/>
            <a:ext cx="845280" cy="463680"/>
          </a:xfrm>
          <a:custGeom>
            <a:avLst/>
            <a:gdLst>
              <a:gd name="textAreaLeft" fmla="*/ 0 w 845280"/>
              <a:gd name="textAreaRight" fmla="*/ 845640 w 845280"/>
              <a:gd name="textAreaTop" fmla="*/ 0 h 463680"/>
              <a:gd name="textAreaBottom" fmla="*/ 464040 h 463680"/>
            </a:gdLst>
            <a:ahLst/>
            <a:cxnLst/>
            <a:rect l="textAreaLeft" t="textAreaTop" r="textAreaRight" b="textAreaBottom"/>
            <a:pathLst>
              <a:path w="2349" h="1289">
                <a:moveTo>
                  <a:pt x="2218" y="1217"/>
                </a:moveTo>
                <a:lnTo>
                  <a:pt x="2349" y="1289"/>
                </a:lnTo>
                <a:lnTo>
                  <a:pt x="2237" y="1289"/>
                </a:lnTo>
                <a:lnTo>
                  <a:pt x="2105" y="1217"/>
                </a:lnTo>
                <a:lnTo>
                  <a:pt x="2218" y="121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0" name=""/>
          <p:cNvSpPr/>
          <p:nvPr/>
        </p:nvSpPr>
        <p:spPr>
          <a:xfrm>
            <a:off x="6418800" y="4683600"/>
            <a:ext cx="885600" cy="485640"/>
          </a:xfrm>
          <a:custGeom>
            <a:avLst/>
            <a:gdLst>
              <a:gd name="textAreaLeft" fmla="*/ 0 w 885600"/>
              <a:gd name="textAreaRight" fmla="*/ 885960 w 885600"/>
              <a:gd name="textAreaTop" fmla="*/ 0 h 485640"/>
              <a:gd name="textAreaBottom" fmla="*/ 486000 h 485640"/>
            </a:gdLst>
            <a:ahLst/>
            <a:cxnLst/>
            <a:rect l="textAreaLeft" t="textAreaTop" r="textAreaRight" b="textAreaBottom"/>
            <a:pathLst>
              <a:path w="2461" h="1350">
                <a:moveTo>
                  <a:pt x="2329" y="1278"/>
                </a:moveTo>
                <a:lnTo>
                  <a:pt x="2461" y="1350"/>
                </a:lnTo>
                <a:lnTo>
                  <a:pt x="2349" y="1350"/>
                </a:lnTo>
                <a:lnTo>
                  <a:pt x="2218" y="1278"/>
                </a:lnTo>
                <a:lnTo>
                  <a:pt x="2329" y="127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1" name=""/>
          <p:cNvSpPr/>
          <p:nvPr/>
        </p:nvSpPr>
        <p:spPr>
          <a:xfrm>
            <a:off x="6418800" y="4639320"/>
            <a:ext cx="965880" cy="529920"/>
          </a:xfrm>
          <a:custGeom>
            <a:avLst/>
            <a:gdLst>
              <a:gd name="textAreaLeft" fmla="*/ 0 w 965880"/>
              <a:gd name="textAreaRight" fmla="*/ 966240 w 965880"/>
              <a:gd name="textAreaTop" fmla="*/ 0 h 529920"/>
              <a:gd name="textAreaBottom" fmla="*/ 530280 h 529920"/>
            </a:gdLst>
            <a:ahLst/>
            <a:cxnLst/>
            <a:rect l="textAreaLeft" t="textAreaTop" r="textAreaRight" b="textAreaBottom"/>
            <a:pathLst>
              <a:path w="2684" h="1473">
                <a:moveTo>
                  <a:pt x="2553" y="1401"/>
                </a:moveTo>
                <a:lnTo>
                  <a:pt x="2684" y="1473"/>
                </a:lnTo>
                <a:lnTo>
                  <a:pt x="2461" y="1473"/>
                </a:lnTo>
                <a:lnTo>
                  <a:pt x="2329" y="1401"/>
                </a:lnTo>
                <a:lnTo>
                  <a:pt x="2553" y="1401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2" name=""/>
          <p:cNvSpPr/>
          <p:nvPr/>
        </p:nvSpPr>
        <p:spPr>
          <a:xfrm>
            <a:off x="6418800" y="4617360"/>
            <a:ext cx="1006200" cy="551880"/>
          </a:xfrm>
          <a:custGeom>
            <a:avLst/>
            <a:gdLst>
              <a:gd name="textAreaLeft" fmla="*/ 0 w 1006200"/>
              <a:gd name="textAreaRight" fmla="*/ 1006560 w 1006200"/>
              <a:gd name="textAreaTop" fmla="*/ 0 h 551880"/>
              <a:gd name="textAreaBottom" fmla="*/ 552240 h 551880"/>
            </a:gdLst>
            <a:ahLst/>
            <a:cxnLst/>
            <a:rect l="textAreaLeft" t="textAreaTop" r="textAreaRight" b="textAreaBottom"/>
            <a:pathLst>
              <a:path w="2796" h="1534">
                <a:moveTo>
                  <a:pt x="2665" y="1462"/>
                </a:moveTo>
                <a:lnTo>
                  <a:pt x="2796" y="1534"/>
                </a:lnTo>
                <a:lnTo>
                  <a:pt x="2684" y="1534"/>
                </a:lnTo>
                <a:lnTo>
                  <a:pt x="2553" y="1462"/>
                </a:lnTo>
                <a:lnTo>
                  <a:pt x="2665" y="1462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3" name=""/>
          <p:cNvSpPr/>
          <p:nvPr/>
        </p:nvSpPr>
        <p:spPr>
          <a:xfrm>
            <a:off x="6418800" y="4595400"/>
            <a:ext cx="1046520" cy="573840"/>
          </a:xfrm>
          <a:custGeom>
            <a:avLst/>
            <a:gdLst>
              <a:gd name="textAreaLeft" fmla="*/ 0 w 1046520"/>
              <a:gd name="textAreaRight" fmla="*/ 1046880 w 1046520"/>
              <a:gd name="textAreaTop" fmla="*/ 0 h 573840"/>
              <a:gd name="textAreaBottom" fmla="*/ 574200 h 573840"/>
            </a:gdLst>
            <a:ahLst/>
            <a:cxnLst/>
            <a:rect l="textAreaLeft" t="textAreaTop" r="textAreaRight" b="textAreaBottom"/>
            <a:pathLst>
              <a:path w="2908" h="1595">
                <a:moveTo>
                  <a:pt x="2777" y="1523"/>
                </a:moveTo>
                <a:lnTo>
                  <a:pt x="2908" y="1595"/>
                </a:lnTo>
                <a:lnTo>
                  <a:pt x="2796" y="1595"/>
                </a:lnTo>
                <a:lnTo>
                  <a:pt x="2665" y="1523"/>
                </a:lnTo>
                <a:lnTo>
                  <a:pt x="2777" y="1523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4" name=""/>
          <p:cNvSpPr/>
          <p:nvPr/>
        </p:nvSpPr>
        <p:spPr>
          <a:xfrm>
            <a:off x="6418800" y="4551120"/>
            <a:ext cx="1126800" cy="618120"/>
          </a:xfrm>
          <a:custGeom>
            <a:avLst/>
            <a:gdLst>
              <a:gd name="textAreaLeft" fmla="*/ 0 w 1126800"/>
              <a:gd name="textAreaRight" fmla="*/ 1127160 w 1126800"/>
              <a:gd name="textAreaTop" fmla="*/ 0 h 618120"/>
              <a:gd name="textAreaBottom" fmla="*/ 618480 h 618120"/>
            </a:gdLst>
            <a:ahLst/>
            <a:cxnLst/>
            <a:rect l="textAreaLeft" t="textAreaTop" r="textAreaRight" b="textAreaBottom"/>
            <a:pathLst>
              <a:path w="3131" h="1718">
                <a:moveTo>
                  <a:pt x="3000" y="1646"/>
                </a:moveTo>
                <a:lnTo>
                  <a:pt x="3131" y="1718"/>
                </a:lnTo>
                <a:lnTo>
                  <a:pt x="2908" y="1718"/>
                </a:lnTo>
                <a:lnTo>
                  <a:pt x="2777" y="1646"/>
                </a:lnTo>
                <a:lnTo>
                  <a:pt x="3000" y="1646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5" name=""/>
          <p:cNvSpPr/>
          <p:nvPr/>
        </p:nvSpPr>
        <p:spPr>
          <a:xfrm>
            <a:off x="6418800" y="4506840"/>
            <a:ext cx="1207440" cy="662400"/>
          </a:xfrm>
          <a:custGeom>
            <a:avLst/>
            <a:gdLst>
              <a:gd name="textAreaLeft" fmla="*/ 0 w 1207440"/>
              <a:gd name="textAreaRight" fmla="*/ 1207800 w 1207440"/>
              <a:gd name="textAreaTop" fmla="*/ 0 h 662400"/>
              <a:gd name="textAreaBottom" fmla="*/ 662760 h 662400"/>
            </a:gdLst>
            <a:ahLst/>
            <a:cxnLst/>
            <a:rect l="textAreaLeft" t="textAreaTop" r="textAreaRight" b="textAreaBottom"/>
            <a:pathLst>
              <a:path w="3355" h="1841">
                <a:moveTo>
                  <a:pt x="3224" y="1769"/>
                </a:moveTo>
                <a:lnTo>
                  <a:pt x="3355" y="1841"/>
                </a:lnTo>
                <a:lnTo>
                  <a:pt x="3131" y="1841"/>
                </a:lnTo>
                <a:lnTo>
                  <a:pt x="3000" y="1769"/>
                </a:lnTo>
                <a:lnTo>
                  <a:pt x="3224" y="1769"/>
                </a:lnTo>
                <a:moveTo>
                  <a:pt x="72" y="163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3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6" name=""/>
          <p:cNvSpPr/>
          <p:nvPr/>
        </p:nvSpPr>
        <p:spPr>
          <a:xfrm>
            <a:off x="6418800" y="4484880"/>
            <a:ext cx="1247760" cy="684360"/>
          </a:xfrm>
          <a:custGeom>
            <a:avLst/>
            <a:gdLst>
              <a:gd name="textAreaLeft" fmla="*/ 0 w 1247760"/>
              <a:gd name="textAreaRight" fmla="*/ 1248120 w 1247760"/>
              <a:gd name="textAreaTop" fmla="*/ 0 h 684360"/>
              <a:gd name="textAreaBottom" fmla="*/ 684720 h 684360"/>
            </a:gdLst>
            <a:ahLst/>
            <a:cxnLst/>
            <a:rect l="textAreaLeft" t="textAreaTop" r="textAreaRight" b="textAreaBottom"/>
            <a:pathLst>
              <a:path w="3467" h="1902">
                <a:moveTo>
                  <a:pt x="3335" y="1830"/>
                </a:moveTo>
                <a:lnTo>
                  <a:pt x="3467" y="1902"/>
                </a:lnTo>
                <a:lnTo>
                  <a:pt x="3355" y="1902"/>
                </a:lnTo>
                <a:lnTo>
                  <a:pt x="3224" y="1830"/>
                </a:lnTo>
                <a:lnTo>
                  <a:pt x="3335" y="1830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7" name=""/>
          <p:cNvSpPr/>
          <p:nvPr/>
        </p:nvSpPr>
        <p:spPr>
          <a:xfrm>
            <a:off x="6418800" y="4462920"/>
            <a:ext cx="1287720" cy="706320"/>
          </a:xfrm>
          <a:custGeom>
            <a:avLst/>
            <a:gdLst>
              <a:gd name="textAreaLeft" fmla="*/ 0 w 1287720"/>
              <a:gd name="textAreaRight" fmla="*/ 1288080 w 1287720"/>
              <a:gd name="textAreaTop" fmla="*/ 0 h 706320"/>
              <a:gd name="textAreaBottom" fmla="*/ 706680 h 706320"/>
            </a:gdLst>
            <a:ahLst/>
            <a:cxnLst/>
            <a:rect l="textAreaLeft" t="textAreaTop" r="textAreaRight" b="textAreaBottom"/>
            <a:pathLst>
              <a:path w="3578" h="1963">
                <a:moveTo>
                  <a:pt x="3447" y="1891"/>
                </a:moveTo>
                <a:lnTo>
                  <a:pt x="3578" y="1963"/>
                </a:lnTo>
                <a:lnTo>
                  <a:pt x="3467" y="1963"/>
                </a:lnTo>
                <a:lnTo>
                  <a:pt x="3335" y="1891"/>
                </a:lnTo>
                <a:lnTo>
                  <a:pt x="3447" y="1891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8" name=""/>
          <p:cNvSpPr/>
          <p:nvPr/>
        </p:nvSpPr>
        <p:spPr>
          <a:xfrm>
            <a:off x="6418800" y="4440600"/>
            <a:ext cx="1328040" cy="728640"/>
          </a:xfrm>
          <a:custGeom>
            <a:avLst/>
            <a:gdLst>
              <a:gd name="textAreaLeft" fmla="*/ 0 w 1328040"/>
              <a:gd name="textAreaRight" fmla="*/ 1328400 w 1328040"/>
              <a:gd name="textAreaTop" fmla="*/ 0 h 728640"/>
              <a:gd name="textAreaBottom" fmla="*/ 729000 h 728640"/>
            </a:gdLst>
            <a:ahLst/>
            <a:cxnLst/>
            <a:rect l="textAreaLeft" t="textAreaTop" r="textAreaRight" b="textAreaBottom"/>
            <a:pathLst>
              <a:path w="3690" h="2025">
                <a:moveTo>
                  <a:pt x="3559" y="1953"/>
                </a:moveTo>
                <a:lnTo>
                  <a:pt x="3690" y="2025"/>
                </a:lnTo>
                <a:lnTo>
                  <a:pt x="3578" y="2025"/>
                </a:lnTo>
                <a:lnTo>
                  <a:pt x="3447" y="1953"/>
                </a:lnTo>
                <a:lnTo>
                  <a:pt x="3559" y="1953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59" name=""/>
          <p:cNvSpPr/>
          <p:nvPr/>
        </p:nvSpPr>
        <p:spPr>
          <a:xfrm>
            <a:off x="6418800" y="4418640"/>
            <a:ext cx="1368360" cy="750600"/>
          </a:xfrm>
          <a:custGeom>
            <a:avLst/>
            <a:gdLst>
              <a:gd name="textAreaLeft" fmla="*/ 0 w 1368360"/>
              <a:gd name="textAreaRight" fmla="*/ 1368720 w 1368360"/>
              <a:gd name="textAreaTop" fmla="*/ 0 h 750600"/>
              <a:gd name="textAreaBottom" fmla="*/ 750960 h 750600"/>
            </a:gdLst>
            <a:ahLst/>
            <a:cxnLst/>
            <a:rect l="textAreaLeft" t="textAreaTop" r="textAreaRight" b="textAreaBottom"/>
            <a:pathLst>
              <a:path w="3802" h="2086">
                <a:moveTo>
                  <a:pt x="3671" y="2014"/>
                </a:moveTo>
                <a:lnTo>
                  <a:pt x="3802" y="2086"/>
                </a:lnTo>
                <a:lnTo>
                  <a:pt x="3690" y="2086"/>
                </a:lnTo>
                <a:lnTo>
                  <a:pt x="3559" y="2014"/>
                </a:lnTo>
                <a:lnTo>
                  <a:pt x="3671" y="2014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0" name=""/>
          <p:cNvSpPr/>
          <p:nvPr/>
        </p:nvSpPr>
        <p:spPr>
          <a:xfrm>
            <a:off x="6418800" y="4374720"/>
            <a:ext cx="1449000" cy="794520"/>
          </a:xfrm>
          <a:custGeom>
            <a:avLst/>
            <a:gdLst>
              <a:gd name="textAreaLeft" fmla="*/ 0 w 1449000"/>
              <a:gd name="textAreaRight" fmla="*/ 1449360 w 1449000"/>
              <a:gd name="textAreaTop" fmla="*/ 0 h 794520"/>
              <a:gd name="textAreaBottom" fmla="*/ 794880 h 794520"/>
            </a:gdLst>
            <a:ahLst/>
            <a:cxnLst/>
            <a:rect l="textAreaLeft" t="textAreaTop" r="textAreaRight" b="textAreaBottom"/>
            <a:pathLst>
              <a:path w="4026" h="2208">
                <a:moveTo>
                  <a:pt x="3894" y="2135"/>
                </a:moveTo>
                <a:lnTo>
                  <a:pt x="4026" y="2208"/>
                </a:lnTo>
                <a:lnTo>
                  <a:pt x="3802" y="2208"/>
                </a:lnTo>
                <a:lnTo>
                  <a:pt x="3671" y="2135"/>
                </a:lnTo>
                <a:lnTo>
                  <a:pt x="3894" y="2135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1" name=""/>
          <p:cNvSpPr/>
          <p:nvPr/>
        </p:nvSpPr>
        <p:spPr>
          <a:xfrm>
            <a:off x="6418800" y="4352400"/>
            <a:ext cx="1488960" cy="816840"/>
          </a:xfrm>
          <a:custGeom>
            <a:avLst/>
            <a:gdLst>
              <a:gd name="textAreaLeft" fmla="*/ 0 w 1488960"/>
              <a:gd name="textAreaRight" fmla="*/ 1489320 w 1488960"/>
              <a:gd name="textAreaTop" fmla="*/ 0 h 816840"/>
              <a:gd name="textAreaBottom" fmla="*/ 817200 h 816840"/>
            </a:gdLst>
            <a:ahLst/>
            <a:cxnLst/>
            <a:rect l="textAreaLeft" t="textAreaTop" r="textAreaRight" b="textAreaBottom"/>
            <a:pathLst>
              <a:path w="4137" h="2270">
                <a:moveTo>
                  <a:pt x="4006" y="2198"/>
                </a:moveTo>
                <a:lnTo>
                  <a:pt x="4137" y="2270"/>
                </a:lnTo>
                <a:lnTo>
                  <a:pt x="4026" y="2270"/>
                </a:lnTo>
                <a:lnTo>
                  <a:pt x="3894" y="2198"/>
                </a:lnTo>
                <a:lnTo>
                  <a:pt x="4006" y="2198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2" name=""/>
          <p:cNvSpPr/>
          <p:nvPr/>
        </p:nvSpPr>
        <p:spPr>
          <a:xfrm>
            <a:off x="6418800" y="4330440"/>
            <a:ext cx="1529280" cy="838800"/>
          </a:xfrm>
          <a:custGeom>
            <a:avLst/>
            <a:gdLst>
              <a:gd name="textAreaLeft" fmla="*/ 0 w 1529280"/>
              <a:gd name="textAreaRight" fmla="*/ 1529640 w 1529280"/>
              <a:gd name="textAreaTop" fmla="*/ 0 h 838800"/>
              <a:gd name="textAreaBottom" fmla="*/ 839160 h 838800"/>
            </a:gdLst>
            <a:ahLst/>
            <a:cxnLst/>
            <a:rect l="textAreaLeft" t="textAreaTop" r="textAreaRight" b="textAreaBottom"/>
            <a:pathLst>
              <a:path w="4249" h="2331">
                <a:moveTo>
                  <a:pt x="4118" y="2259"/>
                </a:moveTo>
                <a:lnTo>
                  <a:pt x="4249" y="2331"/>
                </a:lnTo>
                <a:lnTo>
                  <a:pt x="4137" y="2331"/>
                </a:lnTo>
                <a:lnTo>
                  <a:pt x="4006" y="2259"/>
                </a:lnTo>
                <a:lnTo>
                  <a:pt x="4118" y="225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3" name=""/>
          <p:cNvSpPr/>
          <p:nvPr/>
        </p:nvSpPr>
        <p:spPr>
          <a:xfrm>
            <a:off x="6418800" y="4286160"/>
            <a:ext cx="1609920" cy="883080"/>
          </a:xfrm>
          <a:custGeom>
            <a:avLst/>
            <a:gdLst>
              <a:gd name="textAreaLeft" fmla="*/ 0 w 1609920"/>
              <a:gd name="textAreaRight" fmla="*/ 1610280 w 1609920"/>
              <a:gd name="textAreaTop" fmla="*/ 0 h 883080"/>
              <a:gd name="textAreaBottom" fmla="*/ 883440 h 883080"/>
            </a:gdLst>
            <a:ahLst/>
            <a:cxnLst/>
            <a:rect l="textAreaLeft" t="textAreaTop" r="textAreaRight" b="textAreaBottom"/>
            <a:pathLst>
              <a:path w="4473" h="2454">
                <a:moveTo>
                  <a:pt x="4342" y="2382"/>
                </a:moveTo>
                <a:lnTo>
                  <a:pt x="4473" y="2454"/>
                </a:lnTo>
                <a:lnTo>
                  <a:pt x="4249" y="2454"/>
                </a:lnTo>
                <a:lnTo>
                  <a:pt x="4118" y="2382"/>
                </a:lnTo>
                <a:lnTo>
                  <a:pt x="4342" y="2382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4" name=""/>
          <p:cNvSpPr/>
          <p:nvPr/>
        </p:nvSpPr>
        <p:spPr>
          <a:xfrm>
            <a:off x="6418800" y="4264200"/>
            <a:ext cx="1650240" cy="905040"/>
          </a:xfrm>
          <a:custGeom>
            <a:avLst/>
            <a:gdLst>
              <a:gd name="textAreaLeft" fmla="*/ 0 w 1650240"/>
              <a:gd name="textAreaRight" fmla="*/ 1650600 w 1650240"/>
              <a:gd name="textAreaTop" fmla="*/ 0 h 905040"/>
              <a:gd name="textAreaBottom" fmla="*/ 905400 h 905040"/>
            </a:gdLst>
            <a:ahLst/>
            <a:cxnLst/>
            <a:rect l="textAreaLeft" t="textAreaTop" r="textAreaRight" b="textAreaBottom"/>
            <a:pathLst>
              <a:path w="4585" h="2515">
                <a:moveTo>
                  <a:pt x="4453" y="2443"/>
                </a:moveTo>
                <a:lnTo>
                  <a:pt x="4585" y="2515"/>
                </a:lnTo>
                <a:lnTo>
                  <a:pt x="4473" y="2515"/>
                </a:lnTo>
                <a:lnTo>
                  <a:pt x="4342" y="2443"/>
                </a:lnTo>
                <a:lnTo>
                  <a:pt x="4453" y="2443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5" name=""/>
          <p:cNvSpPr/>
          <p:nvPr/>
        </p:nvSpPr>
        <p:spPr>
          <a:xfrm>
            <a:off x="6418800" y="4242240"/>
            <a:ext cx="1690200" cy="927000"/>
          </a:xfrm>
          <a:custGeom>
            <a:avLst/>
            <a:gdLst>
              <a:gd name="textAreaLeft" fmla="*/ 0 w 1690200"/>
              <a:gd name="textAreaRight" fmla="*/ 1690560 w 1690200"/>
              <a:gd name="textAreaTop" fmla="*/ 0 h 927000"/>
              <a:gd name="textAreaBottom" fmla="*/ 927360 h 927000"/>
            </a:gdLst>
            <a:ahLst/>
            <a:cxnLst/>
            <a:rect l="textAreaLeft" t="textAreaTop" r="textAreaRight" b="textAreaBottom"/>
            <a:pathLst>
              <a:path w="4696" h="2576">
                <a:moveTo>
                  <a:pt x="4565" y="2504"/>
                </a:moveTo>
                <a:lnTo>
                  <a:pt x="4696" y="2576"/>
                </a:lnTo>
                <a:lnTo>
                  <a:pt x="4585" y="2576"/>
                </a:lnTo>
                <a:lnTo>
                  <a:pt x="4453" y="2504"/>
                </a:lnTo>
                <a:lnTo>
                  <a:pt x="4565" y="2504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6" name=""/>
          <p:cNvSpPr/>
          <p:nvPr/>
        </p:nvSpPr>
        <p:spPr>
          <a:xfrm>
            <a:off x="6418800" y="4197960"/>
            <a:ext cx="1770840" cy="971280"/>
          </a:xfrm>
          <a:custGeom>
            <a:avLst/>
            <a:gdLst>
              <a:gd name="textAreaLeft" fmla="*/ 0 w 1770840"/>
              <a:gd name="textAreaRight" fmla="*/ 1771200 w 1770840"/>
              <a:gd name="textAreaTop" fmla="*/ 0 h 971280"/>
              <a:gd name="textAreaBottom" fmla="*/ 971640 h 971280"/>
            </a:gdLst>
            <a:ahLst/>
            <a:cxnLst/>
            <a:rect l="textAreaLeft" t="textAreaTop" r="textAreaRight" b="textAreaBottom"/>
            <a:pathLst>
              <a:path w="4920" h="2699">
                <a:moveTo>
                  <a:pt x="4789" y="2627"/>
                </a:moveTo>
                <a:lnTo>
                  <a:pt x="4920" y="2699"/>
                </a:lnTo>
                <a:lnTo>
                  <a:pt x="4696" y="2699"/>
                </a:lnTo>
                <a:lnTo>
                  <a:pt x="4565" y="2627"/>
                </a:lnTo>
                <a:lnTo>
                  <a:pt x="4789" y="2627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7" name=""/>
          <p:cNvSpPr/>
          <p:nvPr/>
        </p:nvSpPr>
        <p:spPr>
          <a:xfrm>
            <a:off x="6418800" y="4153680"/>
            <a:ext cx="1851120" cy="1015560"/>
          </a:xfrm>
          <a:custGeom>
            <a:avLst/>
            <a:gdLst>
              <a:gd name="textAreaLeft" fmla="*/ 0 w 1851120"/>
              <a:gd name="textAreaRight" fmla="*/ 1851480 w 1851120"/>
              <a:gd name="textAreaTop" fmla="*/ 0 h 1015560"/>
              <a:gd name="textAreaBottom" fmla="*/ 1015920 h 1015560"/>
            </a:gdLst>
            <a:ahLst/>
            <a:cxnLst/>
            <a:rect l="textAreaLeft" t="textAreaTop" r="textAreaRight" b="textAreaBottom"/>
            <a:pathLst>
              <a:path w="5143" h="2822">
                <a:moveTo>
                  <a:pt x="5012" y="2750"/>
                </a:moveTo>
                <a:lnTo>
                  <a:pt x="5143" y="2822"/>
                </a:lnTo>
                <a:lnTo>
                  <a:pt x="4920" y="2822"/>
                </a:lnTo>
                <a:lnTo>
                  <a:pt x="4789" y="2750"/>
                </a:lnTo>
                <a:lnTo>
                  <a:pt x="5012" y="2750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8" name=""/>
          <p:cNvSpPr/>
          <p:nvPr/>
        </p:nvSpPr>
        <p:spPr>
          <a:xfrm>
            <a:off x="6418800" y="4109760"/>
            <a:ext cx="1931760" cy="1059480"/>
          </a:xfrm>
          <a:custGeom>
            <a:avLst/>
            <a:gdLst>
              <a:gd name="textAreaLeft" fmla="*/ 0 w 1931760"/>
              <a:gd name="textAreaRight" fmla="*/ 1932120 w 1931760"/>
              <a:gd name="textAreaTop" fmla="*/ 0 h 1059480"/>
              <a:gd name="textAreaBottom" fmla="*/ 1059840 h 1059480"/>
            </a:gdLst>
            <a:ahLst/>
            <a:cxnLst/>
            <a:rect l="textAreaLeft" t="textAreaTop" r="textAreaRight" b="textAreaBottom"/>
            <a:pathLst>
              <a:path w="5367" h="2944">
                <a:moveTo>
                  <a:pt x="5236" y="2872"/>
                </a:moveTo>
                <a:lnTo>
                  <a:pt x="5367" y="2944"/>
                </a:lnTo>
                <a:lnTo>
                  <a:pt x="5143" y="2944"/>
                </a:lnTo>
                <a:lnTo>
                  <a:pt x="5012" y="2872"/>
                </a:lnTo>
                <a:lnTo>
                  <a:pt x="5236" y="2872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69" name=""/>
          <p:cNvSpPr/>
          <p:nvPr/>
        </p:nvSpPr>
        <p:spPr>
          <a:xfrm>
            <a:off x="6418800" y="4065480"/>
            <a:ext cx="2012400" cy="1103760"/>
          </a:xfrm>
          <a:custGeom>
            <a:avLst/>
            <a:gdLst>
              <a:gd name="textAreaLeft" fmla="*/ 0 w 2012400"/>
              <a:gd name="textAreaRight" fmla="*/ 2012760 w 2012400"/>
              <a:gd name="textAreaTop" fmla="*/ 0 h 1103760"/>
              <a:gd name="textAreaBottom" fmla="*/ 1104120 h 1103760"/>
            </a:gdLst>
            <a:ahLst/>
            <a:cxnLst/>
            <a:rect l="textAreaLeft" t="textAreaTop" r="textAreaRight" b="textAreaBottom"/>
            <a:pathLst>
              <a:path w="5591" h="3067">
                <a:moveTo>
                  <a:pt x="5459" y="2995"/>
                </a:moveTo>
                <a:lnTo>
                  <a:pt x="5591" y="3067"/>
                </a:lnTo>
                <a:lnTo>
                  <a:pt x="5367" y="3067"/>
                </a:lnTo>
                <a:lnTo>
                  <a:pt x="5236" y="2995"/>
                </a:lnTo>
                <a:lnTo>
                  <a:pt x="5459" y="2995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0" name=""/>
          <p:cNvSpPr/>
          <p:nvPr/>
        </p:nvSpPr>
        <p:spPr>
          <a:xfrm>
            <a:off x="6418800" y="4021200"/>
            <a:ext cx="2092680" cy="1148040"/>
          </a:xfrm>
          <a:custGeom>
            <a:avLst/>
            <a:gdLst>
              <a:gd name="textAreaLeft" fmla="*/ 0 w 2092680"/>
              <a:gd name="textAreaRight" fmla="*/ 2093040 w 2092680"/>
              <a:gd name="textAreaTop" fmla="*/ 0 h 1148040"/>
              <a:gd name="textAreaBottom" fmla="*/ 1148400 h 1148040"/>
            </a:gdLst>
            <a:ahLst/>
            <a:cxnLst/>
            <a:rect l="textAreaLeft" t="textAreaTop" r="textAreaRight" b="textAreaBottom"/>
            <a:pathLst>
              <a:path w="5814" h="3190">
                <a:moveTo>
                  <a:pt x="5683" y="3117"/>
                </a:moveTo>
                <a:lnTo>
                  <a:pt x="5814" y="3190"/>
                </a:lnTo>
                <a:lnTo>
                  <a:pt x="5591" y="3190"/>
                </a:lnTo>
                <a:lnTo>
                  <a:pt x="5459" y="3117"/>
                </a:lnTo>
                <a:lnTo>
                  <a:pt x="5683" y="3117"/>
                </a:lnTo>
                <a:moveTo>
                  <a:pt x="72" y="163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3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1" name=""/>
          <p:cNvSpPr/>
          <p:nvPr/>
        </p:nvSpPr>
        <p:spPr>
          <a:xfrm>
            <a:off x="6418800" y="3999240"/>
            <a:ext cx="2133000" cy="1170000"/>
          </a:xfrm>
          <a:custGeom>
            <a:avLst/>
            <a:gdLst>
              <a:gd name="textAreaLeft" fmla="*/ 0 w 2133000"/>
              <a:gd name="textAreaRight" fmla="*/ 2133360 w 2133000"/>
              <a:gd name="textAreaTop" fmla="*/ 0 h 1170000"/>
              <a:gd name="textAreaBottom" fmla="*/ 1170360 h 1170000"/>
            </a:gdLst>
            <a:ahLst/>
            <a:cxnLst/>
            <a:rect l="textAreaLeft" t="textAreaTop" r="textAreaRight" b="textAreaBottom"/>
            <a:pathLst>
              <a:path w="5926" h="3251">
                <a:moveTo>
                  <a:pt x="5795" y="3179"/>
                </a:moveTo>
                <a:lnTo>
                  <a:pt x="5926" y="3251"/>
                </a:lnTo>
                <a:lnTo>
                  <a:pt x="5814" y="3251"/>
                </a:lnTo>
                <a:lnTo>
                  <a:pt x="5683" y="3179"/>
                </a:lnTo>
                <a:lnTo>
                  <a:pt x="5795" y="317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2" name=""/>
          <p:cNvSpPr/>
          <p:nvPr/>
        </p:nvSpPr>
        <p:spPr>
          <a:xfrm>
            <a:off x="6418800" y="3977280"/>
            <a:ext cx="2173320" cy="1191960"/>
          </a:xfrm>
          <a:custGeom>
            <a:avLst/>
            <a:gdLst>
              <a:gd name="textAreaLeft" fmla="*/ 0 w 2173320"/>
              <a:gd name="textAreaRight" fmla="*/ 2173680 w 2173320"/>
              <a:gd name="textAreaTop" fmla="*/ 0 h 1191960"/>
              <a:gd name="textAreaBottom" fmla="*/ 1192320 h 1191960"/>
            </a:gdLst>
            <a:ahLst/>
            <a:cxnLst/>
            <a:rect l="textAreaLeft" t="textAreaTop" r="textAreaRight" b="textAreaBottom"/>
            <a:pathLst>
              <a:path w="6038" h="3312">
                <a:moveTo>
                  <a:pt x="5907" y="3240"/>
                </a:moveTo>
                <a:lnTo>
                  <a:pt x="6038" y="3312"/>
                </a:lnTo>
                <a:lnTo>
                  <a:pt x="5926" y="3312"/>
                </a:lnTo>
                <a:lnTo>
                  <a:pt x="5795" y="3240"/>
                </a:lnTo>
                <a:lnTo>
                  <a:pt x="5907" y="3240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3" name=""/>
          <p:cNvSpPr/>
          <p:nvPr/>
        </p:nvSpPr>
        <p:spPr>
          <a:xfrm>
            <a:off x="6418800" y="3933000"/>
            <a:ext cx="2253600" cy="1236240"/>
          </a:xfrm>
          <a:custGeom>
            <a:avLst/>
            <a:gdLst>
              <a:gd name="textAreaLeft" fmla="*/ 0 w 2253600"/>
              <a:gd name="textAreaRight" fmla="*/ 2253960 w 2253600"/>
              <a:gd name="textAreaTop" fmla="*/ 0 h 1236240"/>
              <a:gd name="textAreaBottom" fmla="*/ 1236600 h 1236240"/>
            </a:gdLst>
            <a:ahLst/>
            <a:cxnLst/>
            <a:rect l="textAreaLeft" t="textAreaTop" r="textAreaRight" b="textAreaBottom"/>
            <a:pathLst>
              <a:path w="6261" h="3435">
                <a:moveTo>
                  <a:pt x="6130" y="3363"/>
                </a:moveTo>
                <a:lnTo>
                  <a:pt x="6261" y="3435"/>
                </a:lnTo>
                <a:lnTo>
                  <a:pt x="6038" y="3435"/>
                </a:lnTo>
                <a:lnTo>
                  <a:pt x="5907" y="3363"/>
                </a:lnTo>
                <a:lnTo>
                  <a:pt x="6130" y="3363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4" name=""/>
          <p:cNvSpPr/>
          <p:nvPr/>
        </p:nvSpPr>
        <p:spPr>
          <a:xfrm>
            <a:off x="6418800" y="3889080"/>
            <a:ext cx="2334240" cy="1280160"/>
          </a:xfrm>
          <a:custGeom>
            <a:avLst/>
            <a:gdLst>
              <a:gd name="textAreaLeft" fmla="*/ 0 w 2334240"/>
              <a:gd name="textAreaRight" fmla="*/ 2334600 w 2334240"/>
              <a:gd name="textAreaTop" fmla="*/ 0 h 1280160"/>
              <a:gd name="textAreaBottom" fmla="*/ 1280520 h 1280160"/>
            </a:gdLst>
            <a:ahLst/>
            <a:cxnLst/>
            <a:rect l="textAreaLeft" t="textAreaTop" r="textAreaRight" b="textAreaBottom"/>
            <a:pathLst>
              <a:path w="6485" h="3557">
                <a:moveTo>
                  <a:pt x="6354" y="3485"/>
                </a:moveTo>
                <a:lnTo>
                  <a:pt x="6485" y="3557"/>
                </a:lnTo>
                <a:lnTo>
                  <a:pt x="6261" y="3557"/>
                </a:lnTo>
                <a:lnTo>
                  <a:pt x="6130" y="3485"/>
                </a:lnTo>
                <a:lnTo>
                  <a:pt x="6354" y="3485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5" name=""/>
          <p:cNvSpPr/>
          <p:nvPr/>
        </p:nvSpPr>
        <p:spPr>
          <a:xfrm>
            <a:off x="6418800" y="3866760"/>
            <a:ext cx="2374560" cy="1302480"/>
          </a:xfrm>
          <a:custGeom>
            <a:avLst/>
            <a:gdLst>
              <a:gd name="textAreaLeft" fmla="*/ 0 w 2374560"/>
              <a:gd name="textAreaRight" fmla="*/ 2374920 w 2374560"/>
              <a:gd name="textAreaTop" fmla="*/ 0 h 1302480"/>
              <a:gd name="textAreaBottom" fmla="*/ 1302840 h 1302480"/>
            </a:gdLst>
            <a:ahLst/>
            <a:cxnLst/>
            <a:rect l="textAreaLeft" t="textAreaTop" r="textAreaRight" b="textAreaBottom"/>
            <a:pathLst>
              <a:path w="6597" h="3619">
                <a:moveTo>
                  <a:pt x="6465" y="3547"/>
                </a:moveTo>
                <a:lnTo>
                  <a:pt x="6597" y="3619"/>
                </a:lnTo>
                <a:lnTo>
                  <a:pt x="6485" y="3619"/>
                </a:lnTo>
                <a:lnTo>
                  <a:pt x="6354" y="3547"/>
                </a:lnTo>
                <a:lnTo>
                  <a:pt x="6465" y="354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6" name=""/>
          <p:cNvSpPr/>
          <p:nvPr/>
        </p:nvSpPr>
        <p:spPr>
          <a:xfrm>
            <a:off x="6418800" y="3844800"/>
            <a:ext cx="2414520" cy="1324440"/>
          </a:xfrm>
          <a:custGeom>
            <a:avLst/>
            <a:gdLst>
              <a:gd name="textAreaLeft" fmla="*/ 0 w 2414520"/>
              <a:gd name="textAreaRight" fmla="*/ 2414880 w 2414520"/>
              <a:gd name="textAreaTop" fmla="*/ 0 h 1324440"/>
              <a:gd name="textAreaBottom" fmla="*/ 1324800 h 1324440"/>
            </a:gdLst>
            <a:ahLst/>
            <a:cxnLst/>
            <a:rect l="textAreaLeft" t="textAreaTop" r="textAreaRight" b="textAreaBottom"/>
            <a:pathLst>
              <a:path w="6708" h="3680">
                <a:moveTo>
                  <a:pt x="6577" y="3608"/>
                </a:moveTo>
                <a:lnTo>
                  <a:pt x="6708" y="3680"/>
                </a:lnTo>
                <a:lnTo>
                  <a:pt x="6597" y="3680"/>
                </a:lnTo>
                <a:lnTo>
                  <a:pt x="6465" y="3608"/>
                </a:lnTo>
                <a:lnTo>
                  <a:pt x="6577" y="360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7" name=""/>
          <p:cNvSpPr/>
          <p:nvPr/>
        </p:nvSpPr>
        <p:spPr>
          <a:xfrm>
            <a:off x="6418800" y="3800520"/>
            <a:ext cx="2495160" cy="1368720"/>
          </a:xfrm>
          <a:custGeom>
            <a:avLst/>
            <a:gdLst>
              <a:gd name="textAreaLeft" fmla="*/ 0 w 2495160"/>
              <a:gd name="textAreaRight" fmla="*/ 2495520 w 2495160"/>
              <a:gd name="textAreaTop" fmla="*/ 0 h 1368720"/>
              <a:gd name="textAreaBottom" fmla="*/ 1369080 h 1368720"/>
            </a:gdLst>
            <a:ahLst/>
            <a:cxnLst/>
            <a:rect l="textAreaLeft" t="textAreaTop" r="textAreaRight" b="textAreaBottom"/>
            <a:pathLst>
              <a:path w="6932" h="3803">
                <a:moveTo>
                  <a:pt x="6801" y="3731"/>
                </a:moveTo>
                <a:lnTo>
                  <a:pt x="6932" y="3803"/>
                </a:lnTo>
                <a:lnTo>
                  <a:pt x="6708" y="3803"/>
                </a:lnTo>
                <a:lnTo>
                  <a:pt x="6577" y="3731"/>
                </a:lnTo>
                <a:lnTo>
                  <a:pt x="6801" y="3731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8" name=""/>
          <p:cNvSpPr/>
          <p:nvPr/>
        </p:nvSpPr>
        <p:spPr>
          <a:xfrm>
            <a:off x="6418800" y="3756600"/>
            <a:ext cx="2575800" cy="1412640"/>
          </a:xfrm>
          <a:custGeom>
            <a:avLst/>
            <a:gdLst>
              <a:gd name="textAreaLeft" fmla="*/ 0 w 2575800"/>
              <a:gd name="textAreaRight" fmla="*/ 2576160 w 2575800"/>
              <a:gd name="textAreaTop" fmla="*/ 0 h 1412640"/>
              <a:gd name="textAreaBottom" fmla="*/ 1413000 h 1412640"/>
            </a:gdLst>
            <a:ahLst/>
            <a:cxnLst/>
            <a:rect l="textAreaLeft" t="textAreaTop" r="textAreaRight" b="textAreaBottom"/>
            <a:pathLst>
              <a:path w="7156" h="3925">
                <a:moveTo>
                  <a:pt x="7024" y="3853"/>
                </a:moveTo>
                <a:lnTo>
                  <a:pt x="7156" y="3925"/>
                </a:lnTo>
                <a:lnTo>
                  <a:pt x="6932" y="3925"/>
                </a:lnTo>
                <a:lnTo>
                  <a:pt x="6801" y="3853"/>
                </a:lnTo>
                <a:lnTo>
                  <a:pt x="7024" y="3853"/>
                </a:lnTo>
                <a:moveTo>
                  <a:pt x="73" y="162"/>
                </a:moveTo>
                <a:lnTo>
                  <a:pt x="0" y="122"/>
                </a:lnTo>
                <a:lnTo>
                  <a:pt x="0" y="0"/>
                </a:lnTo>
                <a:lnTo>
                  <a:pt x="73" y="39"/>
                </a:lnTo>
                <a:lnTo>
                  <a:pt x="73" y="162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79" name=""/>
          <p:cNvSpPr/>
          <p:nvPr/>
        </p:nvSpPr>
        <p:spPr>
          <a:xfrm>
            <a:off x="6418800" y="3734280"/>
            <a:ext cx="2615760" cy="1434960"/>
          </a:xfrm>
          <a:custGeom>
            <a:avLst/>
            <a:gdLst>
              <a:gd name="textAreaLeft" fmla="*/ 0 w 2615760"/>
              <a:gd name="textAreaRight" fmla="*/ 2616120 w 2615760"/>
              <a:gd name="textAreaTop" fmla="*/ 0 h 1434960"/>
              <a:gd name="textAreaBottom" fmla="*/ 1435320 h 1434960"/>
            </a:gdLst>
            <a:ahLst/>
            <a:cxnLst/>
            <a:rect l="textAreaLeft" t="textAreaTop" r="textAreaRight" b="textAreaBottom"/>
            <a:pathLst>
              <a:path w="7267" h="3987">
                <a:moveTo>
                  <a:pt x="7136" y="3915"/>
                </a:moveTo>
                <a:lnTo>
                  <a:pt x="7267" y="3987"/>
                </a:lnTo>
                <a:lnTo>
                  <a:pt x="7156" y="3987"/>
                </a:lnTo>
                <a:lnTo>
                  <a:pt x="7024" y="3915"/>
                </a:lnTo>
                <a:lnTo>
                  <a:pt x="7136" y="3915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80" name=""/>
          <p:cNvSpPr/>
          <p:nvPr/>
        </p:nvSpPr>
        <p:spPr>
          <a:xfrm>
            <a:off x="6418800" y="3712320"/>
            <a:ext cx="2656080" cy="1456920"/>
          </a:xfrm>
          <a:custGeom>
            <a:avLst/>
            <a:gdLst>
              <a:gd name="textAreaLeft" fmla="*/ 0 w 2656080"/>
              <a:gd name="textAreaRight" fmla="*/ 2656440 w 2656080"/>
              <a:gd name="textAreaTop" fmla="*/ 0 h 1456920"/>
              <a:gd name="textAreaBottom" fmla="*/ 1457280 h 1456920"/>
            </a:gdLst>
            <a:ahLst/>
            <a:cxnLst/>
            <a:rect l="textAreaLeft" t="textAreaTop" r="textAreaRight" b="textAreaBottom"/>
            <a:pathLst>
              <a:path w="7379" h="4048">
                <a:moveTo>
                  <a:pt x="7248" y="3976"/>
                </a:moveTo>
                <a:lnTo>
                  <a:pt x="7379" y="4048"/>
                </a:lnTo>
                <a:lnTo>
                  <a:pt x="7267" y="4048"/>
                </a:lnTo>
                <a:lnTo>
                  <a:pt x="7136" y="3976"/>
                </a:lnTo>
                <a:lnTo>
                  <a:pt x="7248" y="3976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81" name=""/>
          <p:cNvSpPr/>
          <p:nvPr/>
        </p:nvSpPr>
        <p:spPr>
          <a:xfrm>
            <a:off x="6418800" y="3690360"/>
            <a:ext cx="2696400" cy="1478880"/>
          </a:xfrm>
          <a:custGeom>
            <a:avLst/>
            <a:gdLst>
              <a:gd name="textAreaLeft" fmla="*/ 0 w 2696400"/>
              <a:gd name="textAreaRight" fmla="*/ 2696760 w 2696400"/>
              <a:gd name="textAreaTop" fmla="*/ 0 h 1478880"/>
              <a:gd name="textAreaBottom" fmla="*/ 1479240 h 1478880"/>
            </a:gdLst>
            <a:ahLst/>
            <a:cxnLst/>
            <a:rect l="textAreaLeft" t="textAreaTop" r="textAreaRight" b="textAreaBottom"/>
            <a:pathLst>
              <a:path w="7491" h="4109">
                <a:moveTo>
                  <a:pt x="7360" y="4037"/>
                </a:moveTo>
                <a:lnTo>
                  <a:pt x="7491" y="4109"/>
                </a:lnTo>
                <a:lnTo>
                  <a:pt x="7379" y="4109"/>
                </a:lnTo>
                <a:lnTo>
                  <a:pt x="7248" y="4037"/>
                </a:lnTo>
                <a:lnTo>
                  <a:pt x="7360" y="403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82" name=""/>
          <p:cNvSpPr/>
          <p:nvPr/>
        </p:nvSpPr>
        <p:spPr>
          <a:xfrm>
            <a:off x="6418800" y="3668040"/>
            <a:ext cx="2736720" cy="1501200"/>
          </a:xfrm>
          <a:custGeom>
            <a:avLst/>
            <a:gdLst>
              <a:gd name="textAreaLeft" fmla="*/ 0 w 2736720"/>
              <a:gd name="textAreaRight" fmla="*/ 2737080 w 273672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7603" h="4171">
                <a:moveTo>
                  <a:pt x="7472" y="4099"/>
                </a:moveTo>
                <a:lnTo>
                  <a:pt x="7603" y="4171"/>
                </a:lnTo>
                <a:lnTo>
                  <a:pt x="7491" y="4171"/>
                </a:lnTo>
                <a:lnTo>
                  <a:pt x="7360" y="4099"/>
                </a:lnTo>
                <a:lnTo>
                  <a:pt x="7472" y="4099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83" name=""/>
          <p:cNvSpPr/>
          <p:nvPr/>
        </p:nvSpPr>
        <p:spPr>
          <a:xfrm>
            <a:off x="6418800" y="3624120"/>
            <a:ext cx="2817000" cy="1545120"/>
          </a:xfrm>
          <a:custGeom>
            <a:avLst/>
            <a:gdLst>
              <a:gd name="textAreaLeft" fmla="*/ 0 w 2817000"/>
              <a:gd name="textAreaRight" fmla="*/ 2817360 w 2817000"/>
              <a:gd name="textAreaTop" fmla="*/ 0 h 1545120"/>
              <a:gd name="textAreaBottom" fmla="*/ 1545480 h 1545120"/>
            </a:gdLst>
            <a:ahLst/>
            <a:cxnLst/>
            <a:rect l="textAreaLeft" t="textAreaTop" r="textAreaRight" b="textAreaBottom"/>
            <a:pathLst>
              <a:path w="7826" h="4293">
                <a:moveTo>
                  <a:pt x="7695" y="4221"/>
                </a:moveTo>
                <a:lnTo>
                  <a:pt x="7826" y="4293"/>
                </a:lnTo>
                <a:lnTo>
                  <a:pt x="7603" y="4293"/>
                </a:lnTo>
                <a:lnTo>
                  <a:pt x="7472" y="4221"/>
                </a:lnTo>
                <a:lnTo>
                  <a:pt x="7695" y="4221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84" name=""/>
          <p:cNvSpPr/>
          <p:nvPr/>
        </p:nvSpPr>
        <p:spPr>
          <a:xfrm>
            <a:off x="6418800" y="3579840"/>
            <a:ext cx="2897640" cy="1589400"/>
          </a:xfrm>
          <a:custGeom>
            <a:avLst/>
            <a:gdLst>
              <a:gd name="textAreaLeft" fmla="*/ 0 w 2897640"/>
              <a:gd name="textAreaRight" fmla="*/ 2898000 w 2897640"/>
              <a:gd name="textAreaTop" fmla="*/ 0 h 1589400"/>
              <a:gd name="textAreaBottom" fmla="*/ 1589760 h 1589400"/>
            </a:gdLst>
            <a:ahLst/>
            <a:cxnLst/>
            <a:rect l="textAreaLeft" t="textAreaTop" r="textAreaRight" b="textAreaBottom"/>
            <a:pathLst>
              <a:path w="8050" h="4416">
                <a:moveTo>
                  <a:pt x="7919" y="4344"/>
                </a:moveTo>
                <a:lnTo>
                  <a:pt x="8050" y="4416"/>
                </a:lnTo>
                <a:lnTo>
                  <a:pt x="7826" y="4416"/>
                </a:lnTo>
                <a:lnTo>
                  <a:pt x="7695" y="4344"/>
                </a:lnTo>
                <a:lnTo>
                  <a:pt x="7919" y="4344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85" name=""/>
          <p:cNvSpPr/>
          <p:nvPr/>
        </p:nvSpPr>
        <p:spPr>
          <a:xfrm>
            <a:off x="6418800" y="3557880"/>
            <a:ext cx="2937960" cy="1611360"/>
          </a:xfrm>
          <a:custGeom>
            <a:avLst/>
            <a:gdLst>
              <a:gd name="textAreaLeft" fmla="*/ 0 w 2937960"/>
              <a:gd name="textAreaRight" fmla="*/ 2938320 w 2937960"/>
              <a:gd name="textAreaTop" fmla="*/ 0 h 1611360"/>
              <a:gd name="textAreaBottom" fmla="*/ 1611720 h 1611360"/>
            </a:gdLst>
            <a:ahLst/>
            <a:cxnLst/>
            <a:rect l="textAreaLeft" t="textAreaTop" r="textAreaRight" b="textAreaBottom"/>
            <a:pathLst>
              <a:path w="8162" h="4477">
                <a:moveTo>
                  <a:pt x="8030" y="4405"/>
                </a:moveTo>
                <a:lnTo>
                  <a:pt x="8162" y="4477"/>
                </a:lnTo>
                <a:lnTo>
                  <a:pt x="8050" y="4477"/>
                </a:lnTo>
                <a:lnTo>
                  <a:pt x="7919" y="4405"/>
                </a:lnTo>
                <a:lnTo>
                  <a:pt x="8030" y="4405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286" name=""/>
          <p:cNvSpPr/>
          <p:nvPr/>
        </p:nvSpPr>
        <p:spPr>
          <a:xfrm>
            <a:off x="6418800" y="3535560"/>
            <a:ext cx="2977920" cy="1633680"/>
          </a:xfrm>
          <a:custGeom>
            <a:avLst/>
            <a:gdLst>
              <a:gd name="textAreaLeft" fmla="*/ 0 w 2977920"/>
              <a:gd name="textAreaRight" fmla="*/ 2978280 w 2977920"/>
              <a:gd name="textAreaTop" fmla="*/ 0 h 1633680"/>
              <a:gd name="textAreaBottom" fmla="*/ 1634040 h 1633680"/>
            </a:gdLst>
            <a:ahLst/>
            <a:cxnLst/>
            <a:rect l="textAreaLeft" t="textAreaTop" r="textAreaRight" b="textAreaBottom"/>
            <a:pathLst>
              <a:path w="8273" h="4539">
                <a:moveTo>
                  <a:pt x="8142" y="4467"/>
                </a:moveTo>
                <a:lnTo>
                  <a:pt x="8273" y="4539"/>
                </a:lnTo>
                <a:lnTo>
                  <a:pt x="8162" y="4539"/>
                </a:lnTo>
                <a:lnTo>
                  <a:pt x="8030" y="4467"/>
                </a:lnTo>
                <a:lnTo>
                  <a:pt x="8142" y="446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87" name=""/>
          <p:cNvSpPr/>
          <p:nvPr/>
        </p:nvSpPr>
        <p:spPr>
          <a:xfrm>
            <a:off x="6418800" y="3513600"/>
            <a:ext cx="3018240" cy="1655640"/>
          </a:xfrm>
          <a:custGeom>
            <a:avLst/>
            <a:gdLst>
              <a:gd name="textAreaLeft" fmla="*/ 0 w 3018240"/>
              <a:gd name="textAreaRight" fmla="*/ 3018600 w 3018240"/>
              <a:gd name="textAreaTop" fmla="*/ 0 h 1655640"/>
              <a:gd name="textAreaBottom" fmla="*/ 1656000 h 1655640"/>
            </a:gdLst>
            <a:ahLst/>
            <a:cxnLst/>
            <a:rect l="textAreaLeft" t="textAreaTop" r="textAreaRight" b="textAreaBottom"/>
            <a:pathLst>
              <a:path w="8385" h="4600">
                <a:moveTo>
                  <a:pt x="8254" y="4528"/>
                </a:moveTo>
                <a:lnTo>
                  <a:pt x="8385" y="4600"/>
                </a:lnTo>
                <a:lnTo>
                  <a:pt x="8273" y="4600"/>
                </a:lnTo>
                <a:lnTo>
                  <a:pt x="8142" y="4528"/>
                </a:lnTo>
                <a:lnTo>
                  <a:pt x="8254" y="452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88" name=""/>
          <p:cNvSpPr/>
          <p:nvPr/>
        </p:nvSpPr>
        <p:spPr>
          <a:xfrm>
            <a:off x="6418800" y="3491640"/>
            <a:ext cx="3058560" cy="1677600"/>
          </a:xfrm>
          <a:custGeom>
            <a:avLst/>
            <a:gdLst>
              <a:gd name="textAreaLeft" fmla="*/ 0 w 3058560"/>
              <a:gd name="textAreaRight" fmla="*/ 3058920 w 3058560"/>
              <a:gd name="textAreaTop" fmla="*/ 0 h 1677600"/>
              <a:gd name="textAreaBottom" fmla="*/ 1677960 h 1677600"/>
            </a:gdLst>
            <a:ahLst/>
            <a:cxnLst/>
            <a:rect l="textAreaLeft" t="textAreaTop" r="textAreaRight" b="textAreaBottom"/>
            <a:pathLst>
              <a:path w="8497" h="4661">
                <a:moveTo>
                  <a:pt x="8366" y="4589"/>
                </a:moveTo>
                <a:lnTo>
                  <a:pt x="8497" y="4661"/>
                </a:lnTo>
                <a:lnTo>
                  <a:pt x="8385" y="4661"/>
                </a:lnTo>
                <a:lnTo>
                  <a:pt x="8254" y="4589"/>
                </a:lnTo>
                <a:lnTo>
                  <a:pt x="8366" y="458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89" name=""/>
          <p:cNvSpPr/>
          <p:nvPr/>
        </p:nvSpPr>
        <p:spPr>
          <a:xfrm>
            <a:off x="6418800" y="3447360"/>
            <a:ext cx="3139200" cy="1721880"/>
          </a:xfrm>
          <a:custGeom>
            <a:avLst/>
            <a:gdLst>
              <a:gd name="textAreaLeft" fmla="*/ 0 w 3139200"/>
              <a:gd name="textAreaRight" fmla="*/ 3139560 w 3139200"/>
              <a:gd name="textAreaTop" fmla="*/ 0 h 1721880"/>
              <a:gd name="textAreaBottom" fmla="*/ 1722240 h 1721880"/>
            </a:gdLst>
            <a:ahLst/>
            <a:cxnLst/>
            <a:rect l="textAreaLeft" t="textAreaTop" r="textAreaRight" b="textAreaBottom"/>
            <a:pathLst>
              <a:path w="8721" h="4784">
                <a:moveTo>
                  <a:pt x="8589" y="4712"/>
                </a:moveTo>
                <a:lnTo>
                  <a:pt x="8721" y="4784"/>
                </a:lnTo>
                <a:lnTo>
                  <a:pt x="8497" y="4784"/>
                </a:lnTo>
                <a:lnTo>
                  <a:pt x="8366" y="4712"/>
                </a:lnTo>
                <a:lnTo>
                  <a:pt x="8589" y="4712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0" name=""/>
          <p:cNvSpPr/>
          <p:nvPr/>
        </p:nvSpPr>
        <p:spPr>
          <a:xfrm>
            <a:off x="6418800" y="3425400"/>
            <a:ext cx="3179160" cy="1743840"/>
          </a:xfrm>
          <a:custGeom>
            <a:avLst/>
            <a:gdLst>
              <a:gd name="textAreaLeft" fmla="*/ 0 w 3179160"/>
              <a:gd name="textAreaRight" fmla="*/ 3179520 w 3179160"/>
              <a:gd name="textAreaTop" fmla="*/ 0 h 1743840"/>
              <a:gd name="textAreaBottom" fmla="*/ 1744200 h 1743840"/>
            </a:gdLst>
            <a:ahLst/>
            <a:cxnLst/>
            <a:rect l="textAreaLeft" t="textAreaTop" r="textAreaRight" b="textAreaBottom"/>
            <a:pathLst>
              <a:path w="8832" h="4845">
                <a:moveTo>
                  <a:pt x="8701" y="4773"/>
                </a:moveTo>
                <a:lnTo>
                  <a:pt x="8832" y="4845"/>
                </a:lnTo>
                <a:lnTo>
                  <a:pt x="8721" y="4845"/>
                </a:lnTo>
                <a:lnTo>
                  <a:pt x="8589" y="4773"/>
                </a:lnTo>
                <a:lnTo>
                  <a:pt x="8701" y="4773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1" name=""/>
          <p:cNvSpPr/>
          <p:nvPr/>
        </p:nvSpPr>
        <p:spPr>
          <a:xfrm>
            <a:off x="6418800" y="3403440"/>
            <a:ext cx="3219480" cy="1765800"/>
          </a:xfrm>
          <a:custGeom>
            <a:avLst/>
            <a:gdLst>
              <a:gd name="textAreaLeft" fmla="*/ 0 w 3219480"/>
              <a:gd name="textAreaRight" fmla="*/ 3219840 w 3219480"/>
              <a:gd name="textAreaTop" fmla="*/ 0 h 1765800"/>
              <a:gd name="textAreaBottom" fmla="*/ 1766160 h 1765800"/>
            </a:gdLst>
            <a:ahLst/>
            <a:cxnLst/>
            <a:rect l="textAreaLeft" t="textAreaTop" r="textAreaRight" b="textAreaBottom"/>
            <a:pathLst>
              <a:path w="8944" h="4906">
                <a:moveTo>
                  <a:pt x="8813" y="4834"/>
                </a:moveTo>
                <a:lnTo>
                  <a:pt x="8944" y="4906"/>
                </a:lnTo>
                <a:lnTo>
                  <a:pt x="8832" y="4906"/>
                </a:lnTo>
                <a:lnTo>
                  <a:pt x="8701" y="4834"/>
                </a:lnTo>
                <a:lnTo>
                  <a:pt x="8813" y="4834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2" name=""/>
          <p:cNvSpPr/>
          <p:nvPr/>
        </p:nvSpPr>
        <p:spPr>
          <a:xfrm>
            <a:off x="6418800" y="3381120"/>
            <a:ext cx="3259800" cy="1788120"/>
          </a:xfrm>
          <a:custGeom>
            <a:avLst/>
            <a:gdLst>
              <a:gd name="textAreaLeft" fmla="*/ 0 w 3259800"/>
              <a:gd name="textAreaRight" fmla="*/ 3260160 w 3259800"/>
              <a:gd name="textAreaTop" fmla="*/ 0 h 1788120"/>
              <a:gd name="textAreaBottom" fmla="*/ 1788480 h 1788120"/>
            </a:gdLst>
            <a:ahLst/>
            <a:cxnLst/>
            <a:rect l="textAreaLeft" t="textAreaTop" r="textAreaRight" b="textAreaBottom"/>
            <a:pathLst>
              <a:path w="9056" h="4968">
                <a:moveTo>
                  <a:pt x="8925" y="4896"/>
                </a:moveTo>
                <a:lnTo>
                  <a:pt x="9056" y="4968"/>
                </a:lnTo>
                <a:lnTo>
                  <a:pt x="8944" y="4968"/>
                </a:lnTo>
                <a:lnTo>
                  <a:pt x="8813" y="4896"/>
                </a:lnTo>
                <a:lnTo>
                  <a:pt x="8925" y="4896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3" name=""/>
          <p:cNvSpPr/>
          <p:nvPr/>
        </p:nvSpPr>
        <p:spPr>
          <a:xfrm>
            <a:off x="6418800" y="3359160"/>
            <a:ext cx="3300120" cy="1810080"/>
          </a:xfrm>
          <a:custGeom>
            <a:avLst/>
            <a:gdLst>
              <a:gd name="textAreaLeft" fmla="*/ 0 w 3300120"/>
              <a:gd name="textAreaRight" fmla="*/ 3300480 w 3300120"/>
              <a:gd name="textAreaTop" fmla="*/ 0 h 1810080"/>
              <a:gd name="textAreaBottom" fmla="*/ 1810440 h 1810080"/>
            </a:gdLst>
            <a:ahLst/>
            <a:cxnLst/>
            <a:rect l="textAreaLeft" t="textAreaTop" r="textAreaRight" b="textAreaBottom"/>
            <a:pathLst>
              <a:path w="9168" h="5029">
                <a:moveTo>
                  <a:pt x="9037" y="4957"/>
                </a:moveTo>
                <a:lnTo>
                  <a:pt x="9168" y="5029"/>
                </a:lnTo>
                <a:lnTo>
                  <a:pt x="9056" y="5029"/>
                </a:lnTo>
                <a:lnTo>
                  <a:pt x="8925" y="4957"/>
                </a:lnTo>
                <a:lnTo>
                  <a:pt x="9037" y="4957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4" name=""/>
          <p:cNvSpPr/>
          <p:nvPr/>
        </p:nvSpPr>
        <p:spPr>
          <a:xfrm>
            <a:off x="6418800" y="3314880"/>
            <a:ext cx="3380400" cy="1854360"/>
          </a:xfrm>
          <a:custGeom>
            <a:avLst/>
            <a:gdLst>
              <a:gd name="textAreaLeft" fmla="*/ 0 w 3380400"/>
              <a:gd name="textAreaRight" fmla="*/ 3380760 w 3380400"/>
              <a:gd name="textAreaTop" fmla="*/ 0 h 1854360"/>
              <a:gd name="textAreaBottom" fmla="*/ 1854720 h 1854360"/>
            </a:gdLst>
            <a:ahLst/>
            <a:cxnLst/>
            <a:rect l="textAreaLeft" t="textAreaTop" r="textAreaRight" b="textAreaBottom"/>
            <a:pathLst>
              <a:path w="9391" h="5152">
                <a:moveTo>
                  <a:pt x="9260" y="5080"/>
                </a:moveTo>
                <a:lnTo>
                  <a:pt x="9391" y="5152"/>
                </a:lnTo>
                <a:lnTo>
                  <a:pt x="9168" y="5152"/>
                </a:lnTo>
                <a:lnTo>
                  <a:pt x="9037" y="5080"/>
                </a:lnTo>
                <a:lnTo>
                  <a:pt x="9260" y="5080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5" name=""/>
          <p:cNvSpPr/>
          <p:nvPr/>
        </p:nvSpPr>
        <p:spPr>
          <a:xfrm>
            <a:off x="6418800" y="3292920"/>
            <a:ext cx="3420720" cy="1876320"/>
          </a:xfrm>
          <a:custGeom>
            <a:avLst/>
            <a:gdLst>
              <a:gd name="textAreaLeft" fmla="*/ 0 w 3420720"/>
              <a:gd name="textAreaRight" fmla="*/ 3421080 w 3420720"/>
              <a:gd name="textAreaTop" fmla="*/ 0 h 1876320"/>
              <a:gd name="textAreaBottom" fmla="*/ 1876680 h 1876320"/>
            </a:gdLst>
            <a:ahLst/>
            <a:cxnLst/>
            <a:rect l="textAreaLeft" t="textAreaTop" r="textAreaRight" b="textAreaBottom"/>
            <a:pathLst>
              <a:path w="9503" h="5213">
                <a:moveTo>
                  <a:pt x="9372" y="5141"/>
                </a:moveTo>
                <a:lnTo>
                  <a:pt x="9503" y="5213"/>
                </a:lnTo>
                <a:lnTo>
                  <a:pt x="9391" y="5213"/>
                </a:lnTo>
                <a:lnTo>
                  <a:pt x="9260" y="5141"/>
                </a:lnTo>
                <a:lnTo>
                  <a:pt x="9372" y="5141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6" name=""/>
          <p:cNvSpPr/>
          <p:nvPr/>
        </p:nvSpPr>
        <p:spPr>
          <a:xfrm>
            <a:off x="6418800" y="3270960"/>
            <a:ext cx="3461040" cy="1898280"/>
          </a:xfrm>
          <a:custGeom>
            <a:avLst/>
            <a:gdLst>
              <a:gd name="textAreaLeft" fmla="*/ 0 w 3461040"/>
              <a:gd name="textAreaRight" fmla="*/ 3461400 w 3461040"/>
              <a:gd name="textAreaTop" fmla="*/ 0 h 1898280"/>
              <a:gd name="textAreaBottom" fmla="*/ 1898640 h 1898280"/>
            </a:gdLst>
            <a:ahLst/>
            <a:cxnLst/>
            <a:rect l="textAreaLeft" t="textAreaTop" r="textAreaRight" b="textAreaBottom"/>
            <a:pathLst>
              <a:path w="9615" h="5274">
                <a:moveTo>
                  <a:pt x="9484" y="5202"/>
                </a:moveTo>
                <a:lnTo>
                  <a:pt x="9615" y="5274"/>
                </a:lnTo>
                <a:lnTo>
                  <a:pt x="9503" y="5274"/>
                </a:lnTo>
                <a:lnTo>
                  <a:pt x="9372" y="5202"/>
                </a:lnTo>
                <a:lnTo>
                  <a:pt x="9484" y="5202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7" name=""/>
          <p:cNvSpPr/>
          <p:nvPr/>
        </p:nvSpPr>
        <p:spPr>
          <a:xfrm>
            <a:off x="6418800" y="3248640"/>
            <a:ext cx="3501360" cy="1920600"/>
          </a:xfrm>
          <a:custGeom>
            <a:avLst/>
            <a:gdLst>
              <a:gd name="textAreaLeft" fmla="*/ 0 w 3501360"/>
              <a:gd name="textAreaRight" fmla="*/ 3501720 w 3501360"/>
              <a:gd name="textAreaTop" fmla="*/ 0 h 1920600"/>
              <a:gd name="textAreaBottom" fmla="*/ 1920960 h 1920600"/>
            </a:gdLst>
            <a:ahLst/>
            <a:cxnLst/>
            <a:rect l="textAreaLeft" t="textAreaTop" r="textAreaRight" b="textAreaBottom"/>
            <a:pathLst>
              <a:path w="9727" h="5336">
                <a:moveTo>
                  <a:pt x="9595" y="5264"/>
                </a:moveTo>
                <a:lnTo>
                  <a:pt x="9727" y="5336"/>
                </a:lnTo>
                <a:lnTo>
                  <a:pt x="9615" y="5336"/>
                </a:lnTo>
                <a:lnTo>
                  <a:pt x="9484" y="5264"/>
                </a:lnTo>
                <a:lnTo>
                  <a:pt x="9595" y="5264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8" name=""/>
          <p:cNvSpPr/>
          <p:nvPr/>
        </p:nvSpPr>
        <p:spPr>
          <a:xfrm>
            <a:off x="6418800" y="3226680"/>
            <a:ext cx="3541320" cy="1942560"/>
          </a:xfrm>
          <a:custGeom>
            <a:avLst/>
            <a:gdLst>
              <a:gd name="textAreaLeft" fmla="*/ 0 w 3541320"/>
              <a:gd name="textAreaRight" fmla="*/ 3541680 w 3541320"/>
              <a:gd name="textAreaTop" fmla="*/ 0 h 1942560"/>
              <a:gd name="textAreaBottom" fmla="*/ 1942920 h 1942560"/>
            </a:gdLst>
            <a:ahLst/>
            <a:cxnLst/>
            <a:rect l="textAreaLeft" t="textAreaTop" r="textAreaRight" b="textAreaBottom"/>
            <a:pathLst>
              <a:path w="9838" h="5397">
                <a:moveTo>
                  <a:pt x="9707" y="5325"/>
                </a:moveTo>
                <a:lnTo>
                  <a:pt x="9838" y="5397"/>
                </a:lnTo>
                <a:lnTo>
                  <a:pt x="9727" y="5397"/>
                </a:lnTo>
                <a:lnTo>
                  <a:pt x="9595" y="5325"/>
                </a:lnTo>
                <a:lnTo>
                  <a:pt x="9707" y="5325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9" name=""/>
          <p:cNvSpPr/>
          <p:nvPr/>
        </p:nvSpPr>
        <p:spPr>
          <a:xfrm>
            <a:off x="6418800" y="3204720"/>
            <a:ext cx="3581640" cy="1964520"/>
          </a:xfrm>
          <a:custGeom>
            <a:avLst/>
            <a:gdLst>
              <a:gd name="textAreaLeft" fmla="*/ 0 w 3581640"/>
              <a:gd name="textAreaRight" fmla="*/ 3582000 w 3581640"/>
              <a:gd name="textAreaTop" fmla="*/ 0 h 1964520"/>
              <a:gd name="textAreaBottom" fmla="*/ 1964880 h 1964520"/>
            </a:gdLst>
            <a:ahLst/>
            <a:cxnLst/>
            <a:rect l="textAreaLeft" t="textAreaTop" r="textAreaRight" b="textAreaBottom"/>
            <a:pathLst>
              <a:path w="9950" h="5458">
                <a:moveTo>
                  <a:pt x="9819" y="5386"/>
                </a:moveTo>
                <a:lnTo>
                  <a:pt x="9950" y="5458"/>
                </a:lnTo>
                <a:lnTo>
                  <a:pt x="9838" y="5458"/>
                </a:lnTo>
                <a:lnTo>
                  <a:pt x="9707" y="5386"/>
                </a:lnTo>
                <a:lnTo>
                  <a:pt x="9819" y="5386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0" name=""/>
          <p:cNvSpPr/>
          <p:nvPr/>
        </p:nvSpPr>
        <p:spPr>
          <a:xfrm>
            <a:off x="6418800" y="3182400"/>
            <a:ext cx="3621960" cy="1986840"/>
          </a:xfrm>
          <a:custGeom>
            <a:avLst/>
            <a:gdLst>
              <a:gd name="textAreaLeft" fmla="*/ 0 w 3621960"/>
              <a:gd name="textAreaRight" fmla="*/ 3622320 w 3621960"/>
              <a:gd name="textAreaTop" fmla="*/ 0 h 1986840"/>
              <a:gd name="textAreaBottom" fmla="*/ 1987200 h 1986840"/>
            </a:gdLst>
            <a:ahLst/>
            <a:cxnLst/>
            <a:rect l="textAreaLeft" t="textAreaTop" r="textAreaRight" b="textAreaBottom"/>
            <a:pathLst>
              <a:path w="10062" h="5520">
                <a:moveTo>
                  <a:pt x="9931" y="5448"/>
                </a:moveTo>
                <a:lnTo>
                  <a:pt x="10062" y="5520"/>
                </a:lnTo>
                <a:lnTo>
                  <a:pt x="9950" y="5520"/>
                </a:lnTo>
                <a:lnTo>
                  <a:pt x="9819" y="5448"/>
                </a:lnTo>
                <a:lnTo>
                  <a:pt x="9931" y="5448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1" name=""/>
          <p:cNvSpPr/>
          <p:nvPr/>
        </p:nvSpPr>
        <p:spPr>
          <a:xfrm>
            <a:off x="6418800" y="3160440"/>
            <a:ext cx="3662280" cy="2008800"/>
          </a:xfrm>
          <a:custGeom>
            <a:avLst/>
            <a:gdLst>
              <a:gd name="textAreaLeft" fmla="*/ 0 w 3662280"/>
              <a:gd name="textAreaRight" fmla="*/ 3662640 w 3662280"/>
              <a:gd name="textAreaTop" fmla="*/ 0 h 2008800"/>
              <a:gd name="textAreaBottom" fmla="*/ 2009160 h 2008800"/>
            </a:gdLst>
            <a:ahLst/>
            <a:cxnLst/>
            <a:rect l="textAreaLeft" t="textAreaTop" r="textAreaRight" b="textAreaBottom"/>
            <a:pathLst>
              <a:path w="10174" h="5581">
                <a:moveTo>
                  <a:pt x="10043" y="5509"/>
                </a:moveTo>
                <a:lnTo>
                  <a:pt x="10174" y="5581"/>
                </a:lnTo>
                <a:lnTo>
                  <a:pt x="10062" y="5581"/>
                </a:lnTo>
                <a:lnTo>
                  <a:pt x="9931" y="5509"/>
                </a:lnTo>
                <a:lnTo>
                  <a:pt x="10043" y="550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2" name=""/>
          <p:cNvSpPr/>
          <p:nvPr/>
        </p:nvSpPr>
        <p:spPr>
          <a:xfrm>
            <a:off x="6418800" y="3138480"/>
            <a:ext cx="3702600" cy="2030760"/>
          </a:xfrm>
          <a:custGeom>
            <a:avLst/>
            <a:gdLst>
              <a:gd name="textAreaLeft" fmla="*/ 0 w 3702600"/>
              <a:gd name="textAreaRight" fmla="*/ 3702960 w 3702600"/>
              <a:gd name="textAreaTop" fmla="*/ 0 h 2030760"/>
              <a:gd name="textAreaBottom" fmla="*/ 2031120 h 2030760"/>
            </a:gdLst>
            <a:ahLst/>
            <a:cxnLst/>
            <a:rect l="textAreaLeft" t="textAreaTop" r="textAreaRight" b="textAreaBottom"/>
            <a:pathLst>
              <a:path w="10286" h="5642">
                <a:moveTo>
                  <a:pt x="10154" y="5570"/>
                </a:moveTo>
                <a:lnTo>
                  <a:pt x="10286" y="5642"/>
                </a:lnTo>
                <a:lnTo>
                  <a:pt x="10174" y="5642"/>
                </a:lnTo>
                <a:lnTo>
                  <a:pt x="10043" y="5570"/>
                </a:lnTo>
                <a:lnTo>
                  <a:pt x="10154" y="5570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3" name=""/>
          <p:cNvSpPr/>
          <p:nvPr/>
        </p:nvSpPr>
        <p:spPr>
          <a:xfrm>
            <a:off x="6418800" y="3094200"/>
            <a:ext cx="3782880" cy="2075040"/>
          </a:xfrm>
          <a:custGeom>
            <a:avLst/>
            <a:gdLst>
              <a:gd name="textAreaLeft" fmla="*/ 0 w 3782880"/>
              <a:gd name="textAreaRight" fmla="*/ 3783240 w 3782880"/>
              <a:gd name="textAreaTop" fmla="*/ 0 h 2075040"/>
              <a:gd name="textAreaBottom" fmla="*/ 2075400 h 2075040"/>
            </a:gdLst>
            <a:ahLst/>
            <a:cxnLst/>
            <a:rect l="textAreaLeft" t="textAreaTop" r="textAreaRight" b="textAreaBottom"/>
            <a:pathLst>
              <a:path w="10509" h="5765">
                <a:moveTo>
                  <a:pt x="10378" y="5693"/>
                </a:moveTo>
                <a:lnTo>
                  <a:pt x="10509" y="5765"/>
                </a:lnTo>
                <a:lnTo>
                  <a:pt x="10286" y="5765"/>
                </a:lnTo>
                <a:lnTo>
                  <a:pt x="10154" y="5693"/>
                </a:lnTo>
                <a:lnTo>
                  <a:pt x="10378" y="5693"/>
                </a:lnTo>
                <a:moveTo>
                  <a:pt x="72" y="163"/>
                </a:moveTo>
                <a:lnTo>
                  <a:pt x="0" y="124"/>
                </a:lnTo>
                <a:lnTo>
                  <a:pt x="0" y="0"/>
                </a:lnTo>
                <a:lnTo>
                  <a:pt x="72" y="40"/>
                </a:lnTo>
                <a:lnTo>
                  <a:pt x="72" y="163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4" name=""/>
          <p:cNvSpPr/>
          <p:nvPr/>
        </p:nvSpPr>
        <p:spPr>
          <a:xfrm>
            <a:off x="6418800" y="3072240"/>
            <a:ext cx="3823200" cy="2097000"/>
          </a:xfrm>
          <a:custGeom>
            <a:avLst/>
            <a:gdLst>
              <a:gd name="textAreaLeft" fmla="*/ 0 w 3823200"/>
              <a:gd name="textAreaRight" fmla="*/ 3823560 w 3823200"/>
              <a:gd name="textAreaTop" fmla="*/ 0 h 2097000"/>
              <a:gd name="textAreaBottom" fmla="*/ 2097360 h 2097000"/>
            </a:gdLst>
            <a:ahLst/>
            <a:cxnLst/>
            <a:rect l="textAreaLeft" t="textAreaTop" r="textAreaRight" b="textAreaBottom"/>
            <a:pathLst>
              <a:path w="10621" h="5826">
                <a:moveTo>
                  <a:pt x="10490" y="5754"/>
                </a:moveTo>
                <a:lnTo>
                  <a:pt x="10621" y="5826"/>
                </a:lnTo>
                <a:lnTo>
                  <a:pt x="10509" y="5826"/>
                </a:lnTo>
                <a:lnTo>
                  <a:pt x="10378" y="5754"/>
                </a:lnTo>
                <a:lnTo>
                  <a:pt x="10490" y="5754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5" name=""/>
          <p:cNvSpPr/>
          <p:nvPr/>
        </p:nvSpPr>
        <p:spPr>
          <a:xfrm>
            <a:off x="6418800" y="3049920"/>
            <a:ext cx="3863520" cy="2119320"/>
          </a:xfrm>
          <a:custGeom>
            <a:avLst/>
            <a:gdLst>
              <a:gd name="textAreaLeft" fmla="*/ 0 w 3863520"/>
              <a:gd name="textAreaRight" fmla="*/ 3863880 w 3863520"/>
              <a:gd name="textAreaTop" fmla="*/ 0 h 2119320"/>
              <a:gd name="textAreaBottom" fmla="*/ 2119680 h 2119320"/>
            </a:gdLst>
            <a:ahLst/>
            <a:cxnLst/>
            <a:rect l="textAreaLeft" t="textAreaTop" r="textAreaRight" b="textAreaBottom"/>
            <a:pathLst>
              <a:path w="10733" h="5888">
                <a:moveTo>
                  <a:pt x="10602" y="5816"/>
                </a:moveTo>
                <a:lnTo>
                  <a:pt x="10733" y="5888"/>
                </a:lnTo>
                <a:lnTo>
                  <a:pt x="10621" y="5888"/>
                </a:lnTo>
                <a:lnTo>
                  <a:pt x="10490" y="5816"/>
                </a:lnTo>
                <a:lnTo>
                  <a:pt x="10602" y="5816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6" name=""/>
          <p:cNvSpPr/>
          <p:nvPr/>
        </p:nvSpPr>
        <p:spPr>
          <a:xfrm>
            <a:off x="6418800" y="3027960"/>
            <a:ext cx="3903840" cy="2141280"/>
          </a:xfrm>
          <a:custGeom>
            <a:avLst/>
            <a:gdLst>
              <a:gd name="textAreaLeft" fmla="*/ 0 w 3903840"/>
              <a:gd name="textAreaRight" fmla="*/ 3904200 w 3903840"/>
              <a:gd name="textAreaTop" fmla="*/ 0 h 2141280"/>
              <a:gd name="textAreaBottom" fmla="*/ 2141640 h 2141280"/>
            </a:gdLst>
            <a:ahLst/>
            <a:cxnLst/>
            <a:rect l="textAreaLeft" t="textAreaTop" r="textAreaRight" b="textAreaBottom"/>
            <a:pathLst>
              <a:path w="10845" h="5949">
                <a:moveTo>
                  <a:pt x="10713" y="5877"/>
                </a:moveTo>
                <a:lnTo>
                  <a:pt x="10845" y="5949"/>
                </a:lnTo>
                <a:lnTo>
                  <a:pt x="10733" y="5949"/>
                </a:lnTo>
                <a:lnTo>
                  <a:pt x="10602" y="5877"/>
                </a:lnTo>
                <a:lnTo>
                  <a:pt x="10713" y="5877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7" name=""/>
          <p:cNvSpPr/>
          <p:nvPr/>
        </p:nvSpPr>
        <p:spPr>
          <a:xfrm>
            <a:off x="6418800" y="3006000"/>
            <a:ext cx="3943800" cy="2163240"/>
          </a:xfrm>
          <a:custGeom>
            <a:avLst/>
            <a:gdLst>
              <a:gd name="textAreaLeft" fmla="*/ 0 w 3943800"/>
              <a:gd name="textAreaRight" fmla="*/ 3944160 w 3943800"/>
              <a:gd name="textAreaTop" fmla="*/ 0 h 2163240"/>
              <a:gd name="textAreaBottom" fmla="*/ 2163600 h 2163240"/>
            </a:gdLst>
            <a:ahLst/>
            <a:cxnLst/>
            <a:rect l="textAreaLeft" t="textAreaTop" r="textAreaRight" b="textAreaBottom"/>
            <a:pathLst>
              <a:path w="10956" h="6010">
                <a:moveTo>
                  <a:pt x="10825" y="5938"/>
                </a:moveTo>
                <a:lnTo>
                  <a:pt x="10956" y="6010"/>
                </a:lnTo>
                <a:lnTo>
                  <a:pt x="10845" y="6010"/>
                </a:lnTo>
                <a:lnTo>
                  <a:pt x="10713" y="5938"/>
                </a:lnTo>
                <a:lnTo>
                  <a:pt x="10825" y="593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8" name=""/>
          <p:cNvSpPr/>
          <p:nvPr/>
        </p:nvSpPr>
        <p:spPr>
          <a:xfrm>
            <a:off x="6418800" y="2984040"/>
            <a:ext cx="3984120" cy="2185200"/>
          </a:xfrm>
          <a:custGeom>
            <a:avLst/>
            <a:gdLst>
              <a:gd name="textAreaLeft" fmla="*/ 0 w 3984120"/>
              <a:gd name="textAreaRight" fmla="*/ 3984480 w 3984120"/>
              <a:gd name="textAreaTop" fmla="*/ 0 h 2185200"/>
              <a:gd name="textAreaBottom" fmla="*/ 2185560 h 2185200"/>
            </a:gdLst>
            <a:ahLst/>
            <a:cxnLst/>
            <a:rect l="textAreaLeft" t="textAreaTop" r="textAreaRight" b="textAreaBottom"/>
            <a:pathLst>
              <a:path w="11068" h="6071">
                <a:moveTo>
                  <a:pt x="10937" y="5999"/>
                </a:moveTo>
                <a:lnTo>
                  <a:pt x="11068" y="6071"/>
                </a:lnTo>
                <a:lnTo>
                  <a:pt x="10956" y="6071"/>
                </a:lnTo>
                <a:lnTo>
                  <a:pt x="10825" y="5999"/>
                </a:lnTo>
                <a:lnTo>
                  <a:pt x="10937" y="5999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9" name=""/>
          <p:cNvSpPr/>
          <p:nvPr/>
        </p:nvSpPr>
        <p:spPr>
          <a:xfrm>
            <a:off x="6418800" y="2961720"/>
            <a:ext cx="4024440" cy="2207520"/>
          </a:xfrm>
          <a:custGeom>
            <a:avLst/>
            <a:gdLst>
              <a:gd name="textAreaLeft" fmla="*/ 0 w 4024440"/>
              <a:gd name="textAreaRight" fmla="*/ 4024800 w 4024440"/>
              <a:gd name="textAreaTop" fmla="*/ 0 h 2207520"/>
              <a:gd name="textAreaBottom" fmla="*/ 2207880 h 2207520"/>
            </a:gdLst>
            <a:ahLst/>
            <a:cxnLst/>
            <a:rect l="textAreaLeft" t="textAreaTop" r="textAreaRight" b="textAreaBottom"/>
            <a:pathLst>
              <a:path w="11180" h="6133">
                <a:moveTo>
                  <a:pt x="11049" y="6061"/>
                </a:moveTo>
                <a:lnTo>
                  <a:pt x="11180" y="6133"/>
                </a:lnTo>
                <a:lnTo>
                  <a:pt x="11068" y="6133"/>
                </a:lnTo>
                <a:lnTo>
                  <a:pt x="10937" y="6061"/>
                </a:lnTo>
                <a:lnTo>
                  <a:pt x="11049" y="6061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0" name=""/>
          <p:cNvSpPr/>
          <p:nvPr/>
        </p:nvSpPr>
        <p:spPr>
          <a:xfrm>
            <a:off x="6418800" y="2939760"/>
            <a:ext cx="4064760" cy="2229480"/>
          </a:xfrm>
          <a:custGeom>
            <a:avLst/>
            <a:gdLst>
              <a:gd name="textAreaLeft" fmla="*/ 0 w 4064760"/>
              <a:gd name="textAreaRight" fmla="*/ 4065120 w 4064760"/>
              <a:gd name="textAreaTop" fmla="*/ 0 h 2229480"/>
              <a:gd name="textAreaBottom" fmla="*/ 2229840 h 2229480"/>
            </a:gdLst>
            <a:ahLst/>
            <a:cxnLst/>
            <a:rect l="textAreaLeft" t="textAreaTop" r="textAreaRight" b="textAreaBottom"/>
            <a:pathLst>
              <a:path w="11292" h="6194">
                <a:moveTo>
                  <a:pt x="11160" y="6122"/>
                </a:moveTo>
                <a:lnTo>
                  <a:pt x="11292" y="6194"/>
                </a:lnTo>
                <a:lnTo>
                  <a:pt x="11180" y="6194"/>
                </a:lnTo>
                <a:lnTo>
                  <a:pt x="11049" y="6122"/>
                </a:lnTo>
                <a:lnTo>
                  <a:pt x="11160" y="6122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1" name=""/>
          <p:cNvSpPr/>
          <p:nvPr/>
        </p:nvSpPr>
        <p:spPr>
          <a:xfrm>
            <a:off x="6418800" y="2917800"/>
            <a:ext cx="4104720" cy="2251440"/>
          </a:xfrm>
          <a:custGeom>
            <a:avLst/>
            <a:gdLst>
              <a:gd name="textAreaLeft" fmla="*/ 0 w 4104720"/>
              <a:gd name="textAreaRight" fmla="*/ 4105080 w 4104720"/>
              <a:gd name="textAreaTop" fmla="*/ 0 h 2251440"/>
              <a:gd name="textAreaBottom" fmla="*/ 2251800 h 2251440"/>
            </a:gdLst>
            <a:ahLst/>
            <a:cxnLst/>
            <a:rect l="textAreaLeft" t="textAreaTop" r="textAreaRight" b="textAreaBottom"/>
            <a:pathLst>
              <a:path w="11403" h="6255">
                <a:moveTo>
                  <a:pt x="11272" y="6183"/>
                </a:moveTo>
                <a:lnTo>
                  <a:pt x="11403" y="6255"/>
                </a:lnTo>
                <a:lnTo>
                  <a:pt x="11292" y="6255"/>
                </a:lnTo>
                <a:lnTo>
                  <a:pt x="11160" y="6183"/>
                </a:lnTo>
                <a:lnTo>
                  <a:pt x="11272" y="6183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2" name=""/>
          <p:cNvSpPr/>
          <p:nvPr/>
        </p:nvSpPr>
        <p:spPr>
          <a:xfrm>
            <a:off x="6418800" y="2895480"/>
            <a:ext cx="4145040" cy="2273760"/>
          </a:xfrm>
          <a:custGeom>
            <a:avLst/>
            <a:gdLst>
              <a:gd name="textAreaLeft" fmla="*/ 0 w 4145040"/>
              <a:gd name="textAreaRight" fmla="*/ 4145400 w 4145040"/>
              <a:gd name="textAreaTop" fmla="*/ 0 h 2273760"/>
              <a:gd name="textAreaBottom" fmla="*/ 2274120 h 2273760"/>
            </a:gdLst>
            <a:ahLst/>
            <a:cxnLst/>
            <a:rect l="textAreaLeft" t="textAreaTop" r="textAreaRight" b="textAreaBottom"/>
            <a:pathLst>
              <a:path w="11515" h="6317">
                <a:moveTo>
                  <a:pt x="11384" y="6245"/>
                </a:moveTo>
                <a:lnTo>
                  <a:pt x="11515" y="6317"/>
                </a:lnTo>
                <a:lnTo>
                  <a:pt x="11403" y="6317"/>
                </a:lnTo>
                <a:lnTo>
                  <a:pt x="11272" y="6245"/>
                </a:lnTo>
                <a:lnTo>
                  <a:pt x="11384" y="6245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3" name=""/>
          <p:cNvSpPr/>
          <p:nvPr/>
        </p:nvSpPr>
        <p:spPr>
          <a:xfrm>
            <a:off x="6418800" y="2873520"/>
            <a:ext cx="4185360" cy="2295720"/>
          </a:xfrm>
          <a:custGeom>
            <a:avLst/>
            <a:gdLst>
              <a:gd name="textAreaLeft" fmla="*/ 0 w 4185360"/>
              <a:gd name="textAreaRight" fmla="*/ 4185720 w 4185360"/>
              <a:gd name="textAreaTop" fmla="*/ 0 h 2295720"/>
              <a:gd name="textAreaBottom" fmla="*/ 2296080 h 2295720"/>
            </a:gdLst>
            <a:ahLst/>
            <a:cxnLst/>
            <a:rect l="textAreaLeft" t="textAreaTop" r="textAreaRight" b="textAreaBottom"/>
            <a:pathLst>
              <a:path w="11627" h="6378">
                <a:moveTo>
                  <a:pt x="11496" y="6306"/>
                </a:moveTo>
                <a:lnTo>
                  <a:pt x="11627" y="6378"/>
                </a:lnTo>
                <a:lnTo>
                  <a:pt x="11515" y="6378"/>
                </a:lnTo>
                <a:lnTo>
                  <a:pt x="11384" y="6306"/>
                </a:lnTo>
                <a:lnTo>
                  <a:pt x="11496" y="6306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4" name=""/>
          <p:cNvSpPr/>
          <p:nvPr/>
        </p:nvSpPr>
        <p:spPr>
          <a:xfrm>
            <a:off x="6418800" y="2829240"/>
            <a:ext cx="4266000" cy="2340000"/>
          </a:xfrm>
          <a:custGeom>
            <a:avLst/>
            <a:gdLst>
              <a:gd name="textAreaLeft" fmla="*/ 0 w 4266000"/>
              <a:gd name="textAreaRight" fmla="*/ 4266360 w 4266000"/>
              <a:gd name="textAreaTop" fmla="*/ 0 h 2340000"/>
              <a:gd name="textAreaBottom" fmla="*/ 2340360 h 2340000"/>
            </a:gdLst>
            <a:ahLst/>
            <a:cxnLst/>
            <a:rect l="textAreaLeft" t="textAreaTop" r="textAreaRight" b="textAreaBottom"/>
            <a:pathLst>
              <a:path w="11851" h="6501">
                <a:moveTo>
                  <a:pt x="11718" y="6429"/>
                </a:moveTo>
                <a:lnTo>
                  <a:pt x="11851" y="6501"/>
                </a:lnTo>
                <a:lnTo>
                  <a:pt x="11626" y="6501"/>
                </a:lnTo>
                <a:lnTo>
                  <a:pt x="11495" y="6429"/>
                </a:lnTo>
                <a:lnTo>
                  <a:pt x="11718" y="6429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5" name=""/>
          <p:cNvSpPr/>
          <p:nvPr/>
        </p:nvSpPr>
        <p:spPr>
          <a:xfrm>
            <a:off x="6418800" y="2807280"/>
            <a:ext cx="4305960" cy="2361960"/>
          </a:xfrm>
          <a:custGeom>
            <a:avLst/>
            <a:gdLst>
              <a:gd name="textAreaLeft" fmla="*/ 0 w 4305960"/>
              <a:gd name="textAreaRight" fmla="*/ 4306320 w 4305960"/>
              <a:gd name="textAreaTop" fmla="*/ 0 h 2361960"/>
              <a:gd name="textAreaBottom" fmla="*/ 2362320 h 2361960"/>
            </a:gdLst>
            <a:ahLst/>
            <a:cxnLst/>
            <a:rect l="textAreaLeft" t="textAreaTop" r="textAreaRight" b="textAreaBottom"/>
            <a:pathLst>
              <a:path w="11962" h="6562">
                <a:moveTo>
                  <a:pt x="11831" y="6490"/>
                </a:moveTo>
                <a:lnTo>
                  <a:pt x="11962" y="6562"/>
                </a:lnTo>
                <a:lnTo>
                  <a:pt x="11851" y="6562"/>
                </a:lnTo>
                <a:lnTo>
                  <a:pt x="11719" y="6490"/>
                </a:lnTo>
                <a:lnTo>
                  <a:pt x="11831" y="6490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6" name=""/>
          <p:cNvSpPr/>
          <p:nvPr/>
        </p:nvSpPr>
        <p:spPr>
          <a:xfrm>
            <a:off x="6418800" y="2785320"/>
            <a:ext cx="4346280" cy="2383920"/>
          </a:xfrm>
          <a:custGeom>
            <a:avLst/>
            <a:gdLst>
              <a:gd name="textAreaLeft" fmla="*/ 0 w 4346280"/>
              <a:gd name="textAreaRight" fmla="*/ 4346640 w 4346280"/>
              <a:gd name="textAreaTop" fmla="*/ 0 h 2383920"/>
              <a:gd name="textAreaBottom" fmla="*/ 2384280 h 2383920"/>
            </a:gdLst>
            <a:ahLst/>
            <a:cxnLst/>
            <a:rect l="textAreaLeft" t="textAreaTop" r="textAreaRight" b="textAreaBottom"/>
            <a:pathLst>
              <a:path w="12074" h="6623">
                <a:moveTo>
                  <a:pt x="11943" y="6551"/>
                </a:moveTo>
                <a:lnTo>
                  <a:pt x="12074" y="6623"/>
                </a:lnTo>
                <a:lnTo>
                  <a:pt x="11962" y="6623"/>
                </a:lnTo>
                <a:lnTo>
                  <a:pt x="11831" y="6551"/>
                </a:lnTo>
                <a:lnTo>
                  <a:pt x="11943" y="6551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7" name=""/>
          <p:cNvSpPr/>
          <p:nvPr/>
        </p:nvSpPr>
        <p:spPr>
          <a:xfrm>
            <a:off x="6418800" y="2763000"/>
            <a:ext cx="4386600" cy="2406240"/>
          </a:xfrm>
          <a:custGeom>
            <a:avLst/>
            <a:gdLst>
              <a:gd name="textAreaLeft" fmla="*/ 0 w 4386600"/>
              <a:gd name="textAreaRight" fmla="*/ 4386960 w 4386600"/>
              <a:gd name="textAreaTop" fmla="*/ 0 h 2406240"/>
              <a:gd name="textAreaBottom" fmla="*/ 2406600 h 2406240"/>
            </a:gdLst>
            <a:ahLst/>
            <a:cxnLst/>
            <a:rect l="textAreaLeft" t="textAreaTop" r="textAreaRight" b="textAreaBottom"/>
            <a:pathLst>
              <a:path w="12186" h="6685">
                <a:moveTo>
                  <a:pt x="12055" y="6613"/>
                </a:moveTo>
                <a:lnTo>
                  <a:pt x="12186" y="6685"/>
                </a:lnTo>
                <a:lnTo>
                  <a:pt x="12074" y="6685"/>
                </a:lnTo>
                <a:lnTo>
                  <a:pt x="11943" y="6613"/>
                </a:lnTo>
                <a:lnTo>
                  <a:pt x="12055" y="6613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8" name=""/>
          <p:cNvSpPr/>
          <p:nvPr/>
        </p:nvSpPr>
        <p:spPr>
          <a:xfrm>
            <a:off x="6418800" y="2741040"/>
            <a:ext cx="4426920" cy="2428200"/>
          </a:xfrm>
          <a:custGeom>
            <a:avLst/>
            <a:gdLst>
              <a:gd name="textAreaLeft" fmla="*/ 0 w 4426920"/>
              <a:gd name="textAreaRight" fmla="*/ 4427280 w 4426920"/>
              <a:gd name="textAreaTop" fmla="*/ 0 h 2428200"/>
              <a:gd name="textAreaBottom" fmla="*/ 2428560 h 2428200"/>
            </a:gdLst>
            <a:ahLst/>
            <a:cxnLst/>
            <a:rect l="textAreaLeft" t="textAreaTop" r="textAreaRight" b="textAreaBottom"/>
            <a:pathLst>
              <a:path w="12298" h="6746">
                <a:moveTo>
                  <a:pt x="12167" y="6674"/>
                </a:moveTo>
                <a:lnTo>
                  <a:pt x="12298" y="6746"/>
                </a:lnTo>
                <a:lnTo>
                  <a:pt x="12186" y="6746"/>
                </a:lnTo>
                <a:lnTo>
                  <a:pt x="12055" y="6674"/>
                </a:lnTo>
                <a:lnTo>
                  <a:pt x="12167" y="6674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9" name=""/>
          <p:cNvSpPr/>
          <p:nvPr/>
        </p:nvSpPr>
        <p:spPr>
          <a:xfrm>
            <a:off x="6418800" y="2719080"/>
            <a:ext cx="4467240" cy="2450160"/>
          </a:xfrm>
          <a:custGeom>
            <a:avLst/>
            <a:gdLst>
              <a:gd name="textAreaLeft" fmla="*/ 0 w 4467240"/>
              <a:gd name="textAreaRight" fmla="*/ 4467600 w 4467240"/>
              <a:gd name="textAreaTop" fmla="*/ 0 h 2450160"/>
              <a:gd name="textAreaBottom" fmla="*/ 2450520 h 2450160"/>
            </a:gdLst>
            <a:ahLst/>
            <a:cxnLst/>
            <a:rect l="textAreaLeft" t="textAreaTop" r="textAreaRight" b="textAreaBottom"/>
            <a:pathLst>
              <a:path w="12410" h="6807">
                <a:moveTo>
                  <a:pt x="12278" y="6735"/>
                </a:moveTo>
                <a:lnTo>
                  <a:pt x="12410" y="6807"/>
                </a:lnTo>
                <a:lnTo>
                  <a:pt x="12298" y="6807"/>
                </a:lnTo>
                <a:lnTo>
                  <a:pt x="12167" y="6735"/>
                </a:lnTo>
                <a:lnTo>
                  <a:pt x="12278" y="6735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0" name=""/>
          <p:cNvSpPr/>
          <p:nvPr/>
        </p:nvSpPr>
        <p:spPr>
          <a:xfrm>
            <a:off x="6418800" y="2696760"/>
            <a:ext cx="4507200" cy="2472480"/>
          </a:xfrm>
          <a:custGeom>
            <a:avLst/>
            <a:gdLst>
              <a:gd name="textAreaLeft" fmla="*/ 0 w 4507200"/>
              <a:gd name="textAreaRight" fmla="*/ 4507560 w 4507200"/>
              <a:gd name="textAreaTop" fmla="*/ 0 h 2472480"/>
              <a:gd name="textAreaBottom" fmla="*/ 2472840 h 2472480"/>
            </a:gdLst>
            <a:ahLst/>
            <a:cxnLst/>
            <a:rect l="textAreaLeft" t="textAreaTop" r="textAreaRight" b="textAreaBottom"/>
            <a:pathLst>
              <a:path w="12521" h="6869">
                <a:moveTo>
                  <a:pt x="12390" y="6797"/>
                </a:moveTo>
                <a:lnTo>
                  <a:pt x="12521" y="6869"/>
                </a:lnTo>
                <a:lnTo>
                  <a:pt x="12410" y="6869"/>
                </a:lnTo>
                <a:lnTo>
                  <a:pt x="12278" y="6797"/>
                </a:lnTo>
                <a:lnTo>
                  <a:pt x="12390" y="679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1" name=""/>
          <p:cNvSpPr/>
          <p:nvPr/>
        </p:nvSpPr>
        <p:spPr>
          <a:xfrm>
            <a:off x="6418800" y="2674800"/>
            <a:ext cx="4547520" cy="2494440"/>
          </a:xfrm>
          <a:custGeom>
            <a:avLst/>
            <a:gdLst>
              <a:gd name="textAreaLeft" fmla="*/ 0 w 4547520"/>
              <a:gd name="textAreaRight" fmla="*/ 4547880 w 4547520"/>
              <a:gd name="textAreaTop" fmla="*/ 0 h 2494440"/>
              <a:gd name="textAreaBottom" fmla="*/ 2494800 h 2494440"/>
            </a:gdLst>
            <a:ahLst/>
            <a:cxnLst/>
            <a:rect l="textAreaLeft" t="textAreaTop" r="textAreaRight" b="textAreaBottom"/>
            <a:pathLst>
              <a:path w="12633" h="6930">
                <a:moveTo>
                  <a:pt x="12502" y="6858"/>
                </a:moveTo>
                <a:lnTo>
                  <a:pt x="12633" y="6930"/>
                </a:lnTo>
                <a:lnTo>
                  <a:pt x="12521" y="6930"/>
                </a:lnTo>
                <a:lnTo>
                  <a:pt x="12390" y="6858"/>
                </a:lnTo>
                <a:lnTo>
                  <a:pt x="12502" y="685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2" name=""/>
          <p:cNvSpPr/>
          <p:nvPr/>
        </p:nvSpPr>
        <p:spPr>
          <a:xfrm>
            <a:off x="6418800" y="2652840"/>
            <a:ext cx="4587840" cy="2516400"/>
          </a:xfrm>
          <a:custGeom>
            <a:avLst/>
            <a:gdLst>
              <a:gd name="textAreaLeft" fmla="*/ 0 w 4587840"/>
              <a:gd name="textAreaRight" fmla="*/ 4588200 w 4587840"/>
              <a:gd name="textAreaTop" fmla="*/ 0 h 2516400"/>
              <a:gd name="textAreaBottom" fmla="*/ 2516760 h 2516400"/>
            </a:gdLst>
            <a:ahLst/>
            <a:cxnLst/>
            <a:rect l="textAreaLeft" t="textAreaTop" r="textAreaRight" b="textAreaBottom"/>
            <a:pathLst>
              <a:path w="12745" h="6991">
                <a:moveTo>
                  <a:pt x="12614" y="6919"/>
                </a:moveTo>
                <a:lnTo>
                  <a:pt x="12745" y="6991"/>
                </a:lnTo>
                <a:lnTo>
                  <a:pt x="12633" y="6991"/>
                </a:lnTo>
                <a:lnTo>
                  <a:pt x="12502" y="6919"/>
                </a:lnTo>
                <a:lnTo>
                  <a:pt x="12614" y="691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3" name=""/>
          <p:cNvSpPr/>
          <p:nvPr/>
        </p:nvSpPr>
        <p:spPr>
          <a:xfrm>
            <a:off x="6418800" y="2630520"/>
            <a:ext cx="4628160" cy="2538720"/>
          </a:xfrm>
          <a:custGeom>
            <a:avLst/>
            <a:gdLst>
              <a:gd name="textAreaLeft" fmla="*/ 0 w 4628160"/>
              <a:gd name="textAreaRight" fmla="*/ 4628520 w 4628160"/>
              <a:gd name="textAreaTop" fmla="*/ 0 h 2538720"/>
              <a:gd name="textAreaBottom" fmla="*/ 2539080 h 2538720"/>
            </a:gdLst>
            <a:ahLst/>
            <a:cxnLst/>
            <a:rect l="textAreaLeft" t="textAreaTop" r="textAreaRight" b="textAreaBottom"/>
            <a:pathLst>
              <a:path w="12857" h="7053">
                <a:moveTo>
                  <a:pt x="12725" y="6981"/>
                </a:moveTo>
                <a:lnTo>
                  <a:pt x="12857" y="7053"/>
                </a:lnTo>
                <a:lnTo>
                  <a:pt x="12745" y="7053"/>
                </a:lnTo>
                <a:lnTo>
                  <a:pt x="12614" y="6981"/>
                </a:lnTo>
                <a:lnTo>
                  <a:pt x="12725" y="6981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4" name=""/>
          <p:cNvSpPr/>
          <p:nvPr/>
        </p:nvSpPr>
        <p:spPr>
          <a:xfrm>
            <a:off x="6418800" y="2608560"/>
            <a:ext cx="4668120" cy="2560680"/>
          </a:xfrm>
          <a:custGeom>
            <a:avLst/>
            <a:gdLst>
              <a:gd name="textAreaLeft" fmla="*/ 0 w 4668120"/>
              <a:gd name="textAreaRight" fmla="*/ 4668480 w 4668120"/>
              <a:gd name="textAreaTop" fmla="*/ 0 h 2560680"/>
              <a:gd name="textAreaBottom" fmla="*/ 2561040 h 2560680"/>
            </a:gdLst>
            <a:ahLst/>
            <a:cxnLst/>
            <a:rect l="textAreaLeft" t="textAreaTop" r="textAreaRight" b="textAreaBottom"/>
            <a:pathLst>
              <a:path w="12968" h="7114">
                <a:moveTo>
                  <a:pt x="12837" y="7042"/>
                </a:moveTo>
                <a:lnTo>
                  <a:pt x="12968" y="7114"/>
                </a:lnTo>
                <a:lnTo>
                  <a:pt x="12857" y="7114"/>
                </a:lnTo>
                <a:lnTo>
                  <a:pt x="12725" y="7042"/>
                </a:lnTo>
                <a:lnTo>
                  <a:pt x="12837" y="7042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5" name=""/>
          <p:cNvSpPr/>
          <p:nvPr/>
        </p:nvSpPr>
        <p:spPr>
          <a:xfrm>
            <a:off x="6418800" y="2564640"/>
            <a:ext cx="4748760" cy="2604600"/>
          </a:xfrm>
          <a:custGeom>
            <a:avLst/>
            <a:gdLst>
              <a:gd name="textAreaLeft" fmla="*/ 0 w 4748760"/>
              <a:gd name="textAreaRight" fmla="*/ 4749120 w 4748760"/>
              <a:gd name="textAreaTop" fmla="*/ 0 h 2604600"/>
              <a:gd name="textAreaBottom" fmla="*/ 2604960 h 2604600"/>
            </a:gdLst>
            <a:ahLst/>
            <a:cxnLst/>
            <a:rect l="textAreaLeft" t="textAreaTop" r="textAreaRight" b="textAreaBottom"/>
            <a:pathLst>
              <a:path w="13192" h="7236">
                <a:moveTo>
                  <a:pt x="13061" y="7164"/>
                </a:moveTo>
                <a:lnTo>
                  <a:pt x="13192" y="7236"/>
                </a:lnTo>
                <a:lnTo>
                  <a:pt x="12968" y="7236"/>
                </a:lnTo>
                <a:lnTo>
                  <a:pt x="12837" y="7164"/>
                </a:lnTo>
                <a:lnTo>
                  <a:pt x="13061" y="7164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6" name=""/>
          <p:cNvSpPr/>
          <p:nvPr/>
        </p:nvSpPr>
        <p:spPr>
          <a:xfrm>
            <a:off x="6418800" y="2542320"/>
            <a:ext cx="4789080" cy="2626920"/>
          </a:xfrm>
          <a:custGeom>
            <a:avLst/>
            <a:gdLst>
              <a:gd name="textAreaLeft" fmla="*/ 0 w 4789080"/>
              <a:gd name="textAreaRight" fmla="*/ 4789440 w 4789080"/>
              <a:gd name="textAreaTop" fmla="*/ 0 h 2626920"/>
              <a:gd name="textAreaBottom" fmla="*/ 2627280 h 2626920"/>
            </a:gdLst>
            <a:ahLst/>
            <a:cxnLst/>
            <a:rect l="textAreaLeft" t="textAreaTop" r="textAreaRight" b="textAreaBottom"/>
            <a:pathLst>
              <a:path w="13304" h="7298">
                <a:moveTo>
                  <a:pt x="13173" y="7226"/>
                </a:moveTo>
                <a:lnTo>
                  <a:pt x="13304" y="7298"/>
                </a:lnTo>
                <a:lnTo>
                  <a:pt x="13192" y="7298"/>
                </a:lnTo>
                <a:lnTo>
                  <a:pt x="13061" y="7226"/>
                </a:lnTo>
                <a:lnTo>
                  <a:pt x="13173" y="7226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7" name=""/>
          <p:cNvSpPr/>
          <p:nvPr/>
        </p:nvSpPr>
        <p:spPr>
          <a:xfrm>
            <a:off x="6418800" y="2520360"/>
            <a:ext cx="4829400" cy="2648880"/>
          </a:xfrm>
          <a:custGeom>
            <a:avLst/>
            <a:gdLst>
              <a:gd name="textAreaLeft" fmla="*/ 0 w 4829400"/>
              <a:gd name="textAreaRight" fmla="*/ 4829760 w 4829400"/>
              <a:gd name="textAreaTop" fmla="*/ 0 h 2648880"/>
              <a:gd name="textAreaBottom" fmla="*/ 2649240 h 2648880"/>
            </a:gdLst>
            <a:ahLst/>
            <a:cxnLst/>
            <a:rect l="textAreaLeft" t="textAreaTop" r="textAreaRight" b="textAreaBottom"/>
            <a:pathLst>
              <a:path w="13416" h="7359">
                <a:moveTo>
                  <a:pt x="0" y="1"/>
                </a:move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lnTo>
                  <a:pt x="0" y="61"/>
                </a:lnTo>
                <a:lnTo>
                  <a:pt x="0" y="1"/>
                </a:lnTo>
                <a:moveTo>
                  <a:pt x="13284" y="7287"/>
                </a:moveTo>
                <a:lnTo>
                  <a:pt x="13416" y="7359"/>
                </a:lnTo>
                <a:lnTo>
                  <a:pt x="13304" y="7359"/>
                </a:lnTo>
                <a:lnTo>
                  <a:pt x="13173" y="7287"/>
                </a:lnTo>
                <a:lnTo>
                  <a:pt x="13284" y="7287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8" name=""/>
          <p:cNvSpPr/>
          <p:nvPr/>
        </p:nvSpPr>
        <p:spPr>
          <a:xfrm>
            <a:off x="6418800" y="2499120"/>
            <a:ext cx="4869360" cy="2670120"/>
          </a:xfrm>
          <a:custGeom>
            <a:avLst/>
            <a:gdLst>
              <a:gd name="textAreaLeft" fmla="*/ 0 w 4869360"/>
              <a:gd name="textAreaRight" fmla="*/ 4869720 w 4869360"/>
              <a:gd name="textAreaTop" fmla="*/ 0 h 2670120"/>
              <a:gd name="textAreaBottom" fmla="*/ 2670480 h 2670120"/>
            </a:gdLst>
            <a:ahLst/>
            <a:cxnLst/>
            <a:rect l="textAreaLeft" t="textAreaTop" r="textAreaRight" b="textAreaBottom"/>
            <a:pathLst>
              <a:path w="13527" h="7418">
                <a:moveTo>
                  <a:pt x="3" y="11"/>
                </a:moveTo>
                <a:lnTo>
                  <a:pt x="4" y="0"/>
                </a:lnTo>
                <a:lnTo>
                  <a:pt x="74" y="38"/>
                </a:lnTo>
                <a:lnTo>
                  <a:pt x="72" y="63"/>
                </a:lnTo>
                <a:lnTo>
                  <a:pt x="72" y="98"/>
                </a:lnTo>
                <a:lnTo>
                  <a:pt x="0" y="59"/>
                </a:lnTo>
                <a:lnTo>
                  <a:pt x="3" y="11"/>
                </a:lnTo>
                <a:moveTo>
                  <a:pt x="13396" y="7346"/>
                </a:moveTo>
                <a:lnTo>
                  <a:pt x="13527" y="7418"/>
                </a:lnTo>
                <a:lnTo>
                  <a:pt x="13416" y="7418"/>
                </a:lnTo>
                <a:lnTo>
                  <a:pt x="13284" y="7346"/>
                </a:lnTo>
                <a:lnTo>
                  <a:pt x="13396" y="7346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9" name=""/>
          <p:cNvSpPr/>
          <p:nvPr/>
        </p:nvSpPr>
        <p:spPr>
          <a:xfrm>
            <a:off x="6420240" y="2478960"/>
            <a:ext cx="4908240" cy="2690280"/>
          </a:xfrm>
          <a:custGeom>
            <a:avLst/>
            <a:gdLst>
              <a:gd name="textAreaLeft" fmla="*/ 0 w 4908240"/>
              <a:gd name="textAreaRight" fmla="*/ 4908600 w 4908240"/>
              <a:gd name="textAreaTop" fmla="*/ 0 h 2690280"/>
              <a:gd name="textAreaBottom" fmla="*/ 2690640 h 2690280"/>
            </a:gdLst>
            <a:ahLst/>
            <a:cxnLst/>
            <a:rect l="textAreaLeft" t="textAreaTop" r="textAreaRight" b="textAreaBottom"/>
            <a:pathLst>
              <a:path w="13635" h="7474">
                <a:moveTo>
                  <a:pt x="6" y="18"/>
                </a:moveTo>
                <a:lnTo>
                  <a:pt x="11" y="0"/>
                </a:lnTo>
                <a:lnTo>
                  <a:pt x="76" y="36"/>
                </a:lnTo>
                <a:lnTo>
                  <a:pt x="71" y="75"/>
                </a:lnTo>
                <a:lnTo>
                  <a:pt x="70" y="94"/>
                </a:lnTo>
                <a:lnTo>
                  <a:pt x="0" y="56"/>
                </a:lnTo>
                <a:lnTo>
                  <a:pt x="6" y="18"/>
                </a:lnTo>
                <a:moveTo>
                  <a:pt x="13504" y="7402"/>
                </a:moveTo>
                <a:lnTo>
                  <a:pt x="13635" y="7474"/>
                </a:lnTo>
                <a:lnTo>
                  <a:pt x="13523" y="7474"/>
                </a:lnTo>
                <a:lnTo>
                  <a:pt x="13392" y="7402"/>
                </a:lnTo>
                <a:lnTo>
                  <a:pt x="13504" y="7402"/>
                </a:lnTo>
                <a:moveTo>
                  <a:pt x="70" y="76"/>
                </a:moveTo>
                <a:lnTo>
                  <a:pt x="71" y="75"/>
                </a:lnTo>
                <a:lnTo>
                  <a:pt x="71" y="72"/>
                </a:lnTo>
                <a:lnTo>
                  <a:pt x="70" y="76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0" name=""/>
          <p:cNvSpPr/>
          <p:nvPr/>
        </p:nvSpPr>
        <p:spPr>
          <a:xfrm>
            <a:off x="6424200" y="2460240"/>
            <a:ext cx="4944600" cy="2709000"/>
          </a:xfrm>
          <a:custGeom>
            <a:avLst/>
            <a:gdLst>
              <a:gd name="textAreaLeft" fmla="*/ 0 w 4944600"/>
              <a:gd name="textAreaRight" fmla="*/ 4944960 w 4944600"/>
              <a:gd name="textAreaTop" fmla="*/ 0 h 2709000"/>
              <a:gd name="textAreaBottom" fmla="*/ 2709360 h 2709000"/>
            </a:gdLst>
            <a:ahLst/>
            <a:cxnLst/>
            <a:rect l="textAreaLeft" t="textAreaTop" r="textAreaRight" b="textAreaBottom"/>
            <a:pathLst>
              <a:path w="13736" h="7526">
                <a:moveTo>
                  <a:pt x="8" y="23"/>
                </a:moveTo>
                <a:lnTo>
                  <a:pt x="16" y="0"/>
                </a:lnTo>
                <a:lnTo>
                  <a:pt x="80" y="35"/>
                </a:lnTo>
                <a:lnTo>
                  <a:pt x="76" y="45"/>
                </a:lnTo>
                <a:lnTo>
                  <a:pt x="66" y="85"/>
                </a:lnTo>
                <a:lnTo>
                  <a:pt x="65" y="88"/>
                </a:lnTo>
                <a:lnTo>
                  <a:pt x="0" y="52"/>
                </a:lnTo>
                <a:lnTo>
                  <a:pt x="8" y="23"/>
                </a:lnTo>
                <a:moveTo>
                  <a:pt x="13605" y="7454"/>
                </a:moveTo>
                <a:lnTo>
                  <a:pt x="13736" y="7526"/>
                </a:lnTo>
                <a:lnTo>
                  <a:pt x="13624" y="7526"/>
                </a:lnTo>
                <a:lnTo>
                  <a:pt x="13493" y="7454"/>
                </a:lnTo>
                <a:lnTo>
                  <a:pt x="13605" y="7454"/>
                </a:lnTo>
                <a:moveTo>
                  <a:pt x="76" y="46"/>
                </a:moveTo>
                <a:lnTo>
                  <a:pt x="76" y="45"/>
                </a:lnTo>
                <a:lnTo>
                  <a:pt x="77" y="43"/>
                </a:lnTo>
                <a:lnTo>
                  <a:pt x="76" y="46"/>
                </a:lnTo>
                <a:moveTo>
                  <a:pt x="65" y="87"/>
                </a:moveTo>
                <a:lnTo>
                  <a:pt x="66" y="85"/>
                </a:lnTo>
                <a:lnTo>
                  <a:pt x="66" y="83"/>
                </a:lnTo>
                <a:lnTo>
                  <a:pt x="65" y="87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1" name=""/>
          <p:cNvSpPr/>
          <p:nvPr/>
        </p:nvSpPr>
        <p:spPr>
          <a:xfrm>
            <a:off x="6429960" y="2442240"/>
            <a:ext cx="4977720" cy="2727000"/>
          </a:xfrm>
          <a:custGeom>
            <a:avLst/>
            <a:gdLst>
              <a:gd name="textAreaLeft" fmla="*/ 0 w 4977720"/>
              <a:gd name="textAreaRight" fmla="*/ 4978080 w 4977720"/>
              <a:gd name="textAreaTop" fmla="*/ 0 h 2727000"/>
              <a:gd name="textAreaBottom" fmla="*/ 2727360 h 2727000"/>
            </a:gdLst>
            <a:ahLst/>
            <a:cxnLst/>
            <a:rect l="textAreaLeft" t="textAreaTop" r="textAreaRight" b="textAreaBottom"/>
            <a:pathLst>
              <a:path w="13828" h="7576">
                <a:moveTo>
                  <a:pt x="8" y="28"/>
                </a:moveTo>
                <a:lnTo>
                  <a:pt x="21" y="0"/>
                </a:lnTo>
                <a:lnTo>
                  <a:pt x="85" y="35"/>
                </a:lnTo>
                <a:lnTo>
                  <a:pt x="75" y="55"/>
                </a:lnTo>
                <a:lnTo>
                  <a:pt x="64" y="85"/>
                </a:lnTo>
                <a:lnTo>
                  <a:pt x="0" y="50"/>
                </a:lnTo>
                <a:lnTo>
                  <a:pt x="8" y="28"/>
                </a:lnTo>
                <a:moveTo>
                  <a:pt x="13787" y="7576"/>
                </a:moveTo>
                <a:lnTo>
                  <a:pt x="13720" y="7576"/>
                </a:lnTo>
                <a:lnTo>
                  <a:pt x="13589" y="7504"/>
                </a:lnTo>
                <a:lnTo>
                  <a:pt x="13701" y="7504"/>
                </a:lnTo>
                <a:lnTo>
                  <a:pt x="13828" y="7574"/>
                </a:lnTo>
                <a:lnTo>
                  <a:pt x="13787" y="7576"/>
                </a:lnTo>
                <a:moveTo>
                  <a:pt x="74" y="57"/>
                </a:moveTo>
                <a:lnTo>
                  <a:pt x="75" y="55"/>
                </a:lnTo>
                <a:lnTo>
                  <a:pt x="75" y="54"/>
                </a:lnTo>
                <a:lnTo>
                  <a:pt x="74" y="57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2" name=""/>
          <p:cNvSpPr/>
          <p:nvPr/>
        </p:nvSpPr>
        <p:spPr>
          <a:xfrm>
            <a:off x="6437520" y="2425320"/>
            <a:ext cx="5000760" cy="2743200"/>
          </a:xfrm>
          <a:custGeom>
            <a:avLst/>
            <a:gdLst>
              <a:gd name="textAreaLeft" fmla="*/ 0 w 5000760"/>
              <a:gd name="textAreaRight" fmla="*/ 5001120 w 5000760"/>
              <a:gd name="textAreaTop" fmla="*/ 0 h 2743200"/>
              <a:gd name="textAreaBottom" fmla="*/ 2743560 h 2743200"/>
            </a:gdLst>
            <a:ahLst/>
            <a:cxnLst/>
            <a:rect l="textAreaLeft" t="textAreaTop" r="textAreaRight" b="textAreaBottom"/>
            <a:pathLst>
              <a:path w="13892" h="7621">
                <a:moveTo>
                  <a:pt x="8" y="31"/>
                </a:moveTo>
                <a:lnTo>
                  <a:pt x="27" y="0"/>
                </a:lnTo>
                <a:lnTo>
                  <a:pt x="90" y="35"/>
                </a:lnTo>
                <a:lnTo>
                  <a:pt x="72" y="65"/>
                </a:lnTo>
                <a:lnTo>
                  <a:pt x="64" y="82"/>
                </a:lnTo>
                <a:lnTo>
                  <a:pt x="0" y="47"/>
                </a:lnTo>
                <a:lnTo>
                  <a:pt x="8" y="31"/>
                </a:lnTo>
                <a:moveTo>
                  <a:pt x="13864" y="7613"/>
                </a:moveTo>
                <a:lnTo>
                  <a:pt x="13816" y="7620"/>
                </a:lnTo>
                <a:lnTo>
                  <a:pt x="13807" y="7621"/>
                </a:lnTo>
                <a:lnTo>
                  <a:pt x="13680" y="7551"/>
                </a:lnTo>
                <a:lnTo>
                  <a:pt x="13763" y="7551"/>
                </a:lnTo>
                <a:lnTo>
                  <a:pt x="13789" y="7550"/>
                </a:lnTo>
                <a:lnTo>
                  <a:pt x="13892" y="7606"/>
                </a:lnTo>
                <a:lnTo>
                  <a:pt x="13864" y="7613"/>
                </a:lnTo>
                <a:moveTo>
                  <a:pt x="70" y="67"/>
                </a:moveTo>
                <a:lnTo>
                  <a:pt x="72" y="65"/>
                </a:lnTo>
                <a:lnTo>
                  <a:pt x="72" y="64"/>
                </a:lnTo>
                <a:lnTo>
                  <a:pt x="70" y="67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3" name=""/>
          <p:cNvSpPr/>
          <p:nvPr/>
        </p:nvSpPr>
        <p:spPr>
          <a:xfrm>
            <a:off x="6447240" y="2409480"/>
            <a:ext cx="5015520" cy="2753640"/>
          </a:xfrm>
          <a:custGeom>
            <a:avLst/>
            <a:gdLst>
              <a:gd name="textAreaLeft" fmla="*/ 0 w 5015520"/>
              <a:gd name="textAreaRight" fmla="*/ 5015880 w 5015520"/>
              <a:gd name="textAreaTop" fmla="*/ 0 h 2753640"/>
              <a:gd name="textAreaBottom" fmla="*/ 2754000 h 2753640"/>
            </a:gdLst>
            <a:ahLst/>
            <a:cxnLst/>
            <a:rect l="textAreaLeft" t="textAreaTop" r="textAreaRight" b="textAreaBottom"/>
            <a:pathLst>
              <a:path w="13933" h="7650">
                <a:moveTo>
                  <a:pt x="6" y="35"/>
                </a:moveTo>
                <a:lnTo>
                  <a:pt x="31" y="0"/>
                </a:lnTo>
                <a:lnTo>
                  <a:pt x="96" y="36"/>
                </a:lnTo>
                <a:lnTo>
                  <a:pt x="90" y="42"/>
                </a:lnTo>
                <a:lnTo>
                  <a:pt x="64" y="77"/>
                </a:lnTo>
                <a:lnTo>
                  <a:pt x="66" y="73"/>
                </a:lnTo>
                <a:lnTo>
                  <a:pt x="63" y="79"/>
                </a:lnTo>
                <a:lnTo>
                  <a:pt x="0" y="44"/>
                </a:lnTo>
                <a:lnTo>
                  <a:pt x="6" y="35"/>
                </a:lnTo>
                <a:moveTo>
                  <a:pt x="13930" y="7628"/>
                </a:moveTo>
                <a:lnTo>
                  <a:pt x="13885" y="7645"/>
                </a:lnTo>
                <a:lnTo>
                  <a:pt x="13865" y="7650"/>
                </a:lnTo>
                <a:lnTo>
                  <a:pt x="13762" y="7594"/>
                </a:lnTo>
                <a:lnTo>
                  <a:pt x="13781" y="7593"/>
                </a:lnTo>
                <a:lnTo>
                  <a:pt x="13823" y="7586"/>
                </a:lnTo>
                <a:lnTo>
                  <a:pt x="13849" y="7580"/>
                </a:lnTo>
                <a:lnTo>
                  <a:pt x="13933" y="7626"/>
                </a:lnTo>
                <a:lnTo>
                  <a:pt x="13930" y="7628"/>
                </a:lnTo>
                <a:moveTo>
                  <a:pt x="13783" y="7593"/>
                </a:moveTo>
                <a:lnTo>
                  <a:pt x="13781" y="7593"/>
                </a:lnTo>
                <a:lnTo>
                  <a:pt x="13779" y="7593"/>
                </a:lnTo>
                <a:lnTo>
                  <a:pt x="13783" y="7593"/>
                </a:lnTo>
                <a:moveTo>
                  <a:pt x="13825" y="7586"/>
                </a:moveTo>
                <a:lnTo>
                  <a:pt x="13823" y="7586"/>
                </a:lnTo>
                <a:lnTo>
                  <a:pt x="13821" y="7587"/>
                </a:lnTo>
                <a:lnTo>
                  <a:pt x="13825" y="7586"/>
                </a:lnTo>
                <a:moveTo>
                  <a:pt x="89" y="44"/>
                </a:moveTo>
                <a:lnTo>
                  <a:pt x="90" y="42"/>
                </a:lnTo>
                <a:lnTo>
                  <a:pt x="91" y="41"/>
                </a:lnTo>
                <a:lnTo>
                  <a:pt x="89" y="44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4" name=""/>
          <p:cNvSpPr/>
          <p:nvPr/>
        </p:nvSpPr>
        <p:spPr>
          <a:xfrm>
            <a:off x="6458400" y="2394720"/>
            <a:ext cx="5025240" cy="2759760"/>
          </a:xfrm>
          <a:custGeom>
            <a:avLst/>
            <a:gdLst>
              <a:gd name="textAreaLeft" fmla="*/ 0 w 5025240"/>
              <a:gd name="textAreaRight" fmla="*/ 5025600 w 5025240"/>
              <a:gd name="textAreaTop" fmla="*/ 0 h 2759760"/>
              <a:gd name="textAreaBottom" fmla="*/ 2760120 h 2759760"/>
            </a:gdLst>
            <a:ahLst/>
            <a:cxnLst/>
            <a:rect l="textAreaLeft" t="textAreaTop" r="textAreaRight" b="textAreaBottom"/>
            <a:pathLst>
              <a:path w="13960" h="7667">
                <a:moveTo>
                  <a:pt x="3" y="38"/>
                </a:moveTo>
                <a:lnTo>
                  <a:pt x="35" y="3"/>
                </a:lnTo>
                <a:lnTo>
                  <a:pt x="37" y="0"/>
                </a:lnTo>
                <a:lnTo>
                  <a:pt x="104" y="37"/>
                </a:lnTo>
                <a:lnTo>
                  <a:pt x="86" y="54"/>
                </a:lnTo>
                <a:lnTo>
                  <a:pt x="65" y="77"/>
                </a:lnTo>
                <a:lnTo>
                  <a:pt x="0" y="41"/>
                </a:lnTo>
                <a:lnTo>
                  <a:pt x="3" y="38"/>
                </a:lnTo>
                <a:moveTo>
                  <a:pt x="13942" y="7649"/>
                </a:moveTo>
                <a:lnTo>
                  <a:pt x="13902" y="7667"/>
                </a:lnTo>
                <a:lnTo>
                  <a:pt x="13818" y="7621"/>
                </a:lnTo>
                <a:lnTo>
                  <a:pt x="13832" y="7617"/>
                </a:lnTo>
                <a:lnTo>
                  <a:pt x="13872" y="7602"/>
                </a:lnTo>
                <a:lnTo>
                  <a:pt x="13885" y="7596"/>
                </a:lnTo>
                <a:lnTo>
                  <a:pt x="13960" y="7638"/>
                </a:lnTo>
                <a:lnTo>
                  <a:pt x="13942" y="7649"/>
                </a:lnTo>
                <a:moveTo>
                  <a:pt x="13834" y="7617"/>
                </a:moveTo>
                <a:lnTo>
                  <a:pt x="13832" y="7617"/>
                </a:lnTo>
                <a:lnTo>
                  <a:pt x="13831" y="7618"/>
                </a:lnTo>
                <a:lnTo>
                  <a:pt x="13834" y="7617"/>
                </a:lnTo>
                <a:moveTo>
                  <a:pt x="13873" y="7602"/>
                </a:moveTo>
                <a:lnTo>
                  <a:pt x="13872" y="7602"/>
                </a:lnTo>
                <a:lnTo>
                  <a:pt x="13869" y="7604"/>
                </a:lnTo>
                <a:lnTo>
                  <a:pt x="13873" y="7602"/>
                </a:lnTo>
                <a:moveTo>
                  <a:pt x="84" y="55"/>
                </a:moveTo>
                <a:lnTo>
                  <a:pt x="86" y="54"/>
                </a:lnTo>
                <a:lnTo>
                  <a:pt x="87" y="52"/>
                </a:lnTo>
                <a:lnTo>
                  <a:pt x="84" y="55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5" name=""/>
          <p:cNvSpPr/>
          <p:nvPr/>
        </p:nvSpPr>
        <p:spPr>
          <a:xfrm>
            <a:off x="6471720" y="2381400"/>
            <a:ext cx="5029920" cy="2762640"/>
          </a:xfrm>
          <a:custGeom>
            <a:avLst/>
            <a:gdLst>
              <a:gd name="textAreaLeft" fmla="*/ 0 w 5029920"/>
              <a:gd name="textAreaRight" fmla="*/ 5030280 w 5029920"/>
              <a:gd name="textAreaTop" fmla="*/ 0 h 2762640"/>
              <a:gd name="textAreaBottom" fmla="*/ 2763000 h 2762640"/>
            </a:gdLst>
            <a:ahLst/>
            <a:cxnLst/>
            <a:rect l="textAreaLeft" t="textAreaTop" r="textAreaRight" b="textAreaBottom"/>
            <a:pathLst>
              <a:path w="13973" h="7675">
                <a:moveTo>
                  <a:pt x="33" y="8"/>
                </a:moveTo>
                <a:lnTo>
                  <a:pt x="44" y="0"/>
                </a:lnTo>
                <a:lnTo>
                  <a:pt x="113" y="38"/>
                </a:lnTo>
                <a:lnTo>
                  <a:pt x="109" y="40"/>
                </a:lnTo>
                <a:lnTo>
                  <a:pt x="113" y="38"/>
                </a:lnTo>
                <a:lnTo>
                  <a:pt x="78" y="64"/>
                </a:lnTo>
                <a:lnTo>
                  <a:pt x="67" y="74"/>
                </a:lnTo>
                <a:lnTo>
                  <a:pt x="0" y="37"/>
                </a:lnTo>
                <a:lnTo>
                  <a:pt x="33" y="8"/>
                </a:lnTo>
                <a:moveTo>
                  <a:pt x="13946" y="7661"/>
                </a:moveTo>
                <a:lnTo>
                  <a:pt x="13923" y="7675"/>
                </a:lnTo>
                <a:lnTo>
                  <a:pt x="13848" y="7633"/>
                </a:lnTo>
                <a:lnTo>
                  <a:pt x="13871" y="7622"/>
                </a:lnTo>
                <a:lnTo>
                  <a:pt x="13903" y="7603"/>
                </a:lnTo>
                <a:lnTo>
                  <a:pt x="13973" y="7641"/>
                </a:lnTo>
                <a:lnTo>
                  <a:pt x="13946" y="7661"/>
                </a:lnTo>
                <a:moveTo>
                  <a:pt x="13872" y="7621"/>
                </a:moveTo>
                <a:lnTo>
                  <a:pt x="13871" y="7622"/>
                </a:lnTo>
                <a:lnTo>
                  <a:pt x="13869" y="7623"/>
                </a:lnTo>
                <a:lnTo>
                  <a:pt x="13872" y="7621"/>
                </a:lnTo>
                <a:moveTo>
                  <a:pt x="77" y="65"/>
                </a:moveTo>
                <a:lnTo>
                  <a:pt x="78" y="64"/>
                </a:lnTo>
                <a:lnTo>
                  <a:pt x="80" y="63"/>
                </a:lnTo>
                <a:lnTo>
                  <a:pt x="77" y="65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6" name=""/>
          <p:cNvSpPr/>
          <p:nvPr/>
        </p:nvSpPr>
        <p:spPr>
          <a:xfrm>
            <a:off x="6487560" y="2369160"/>
            <a:ext cx="5029560" cy="2762640"/>
          </a:xfrm>
          <a:custGeom>
            <a:avLst/>
            <a:gdLst>
              <a:gd name="textAreaLeft" fmla="*/ 0 w 5029560"/>
              <a:gd name="textAreaRight" fmla="*/ 5029920 w 5029560"/>
              <a:gd name="textAreaTop" fmla="*/ 0 h 2762640"/>
              <a:gd name="textAreaBottom" fmla="*/ 2763000 h 2762640"/>
            </a:gdLst>
            <a:ahLst/>
            <a:cxnLst/>
            <a:rect l="textAreaLeft" t="textAreaTop" r="textAreaRight" b="textAreaBottom"/>
            <a:pathLst>
              <a:path w="13972" h="7675">
                <a:moveTo>
                  <a:pt x="27" y="14"/>
                </a:moveTo>
                <a:lnTo>
                  <a:pt x="49" y="0"/>
                </a:lnTo>
                <a:lnTo>
                  <a:pt x="125" y="41"/>
                </a:lnTo>
                <a:lnTo>
                  <a:pt x="101" y="53"/>
                </a:lnTo>
                <a:lnTo>
                  <a:pt x="69" y="72"/>
                </a:lnTo>
                <a:lnTo>
                  <a:pt x="0" y="34"/>
                </a:lnTo>
                <a:lnTo>
                  <a:pt x="27" y="14"/>
                </a:lnTo>
                <a:moveTo>
                  <a:pt x="13940" y="7666"/>
                </a:moveTo>
                <a:lnTo>
                  <a:pt x="13929" y="7675"/>
                </a:lnTo>
                <a:lnTo>
                  <a:pt x="13859" y="7637"/>
                </a:lnTo>
                <a:lnTo>
                  <a:pt x="13860" y="7636"/>
                </a:lnTo>
                <a:lnTo>
                  <a:pt x="13893" y="7612"/>
                </a:lnTo>
                <a:lnTo>
                  <a:pt x="13905" y="7600"/>
                </a:lnTo>
                <a:lnTo>
                  <a:pt x="13972" y="7637"/>
                </a:lnTo>
                <a:lnTo>
                  <a:pt x="13940" y="7666"/>
                </a:lnTo>
                <a:moveTo>
                  <a:pt x="13863" y="7634"/>
                </a:moveTo>
                <a:lnTo>
                  <a:pt x="13860" y="7636"/>
                </a:lnTo>
                <a:lnTo>
                  <a:pt x="13863" y="7634"/>
                </a:lnTo>
                <a:moveTo>
                  <a:pt x="13895" y="7610"/>
                </a:moveTo>
                <a:lnTo>
                  <a:pt x="13893" y="7612"/>
                </a:lnTo>
                <a:lnTo>
                  <a:pt x="13892" y="7612"/>
                </a:lnTo>
                <a:lnTo>
                  <a:pt x="13895" y="7610"/>
                </a:lnTo>
                <a:moveTo>
                  <a:pt x="100" y="53"/>
                </a:moveTo>
                <a:lnTo>
                  <a:pt x="101" y="53"/>
                </a:lnTo>
                <a:lnTo>
                  <a:pt x="103" y="51"/>
                </a:lnTo>
                <a:lnTo>
                  <a:pt x="100" y="53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7" name=""/>
          <p:cNvSpPr/>
          <p:nvPr/>
        </p:nvSpPr>
        <p:spPr>
          <a:xfrm>
            <a:off x="6505200" y="2358360"/>
            <a:ext cx="5025240" cy="2759760"/>
          </a:xfrm>
          <a:custGeom>
            <a:avLst/>
            <a:gdLst>
              <a:gd name="textAreaLeft" fmla="*/ 0 w 5025240"/>
              <a:gd name="textAreaRight" fmla="*/ 5025600 w 5025240"/>
              <a:gd name="textAreaTop" fmla="*/ 0 h 2759760"/>
              <a:gd name="textAreaBottom" fmla="*/ 2760120 h 2759760"/>
            </a:gdLst>
            <a:ahLst/>
            <a:cxnLst/>
            <a:rect l="textAreaLeft" t="textAreaTop" r="textAreaRight" b="textAreaBottom"/>
            <a:pathLst>
              <a:path w="13960" h="7667">
                <a:moveTo>
                  <a:pt x="18" y="19"/>
                </a:moveTo>
                <a:lnTo>
                  <a:pt x="58" y="0"/>
                </a:lnTo>
                <a:lnTo>
                  <a:pt x="143" y="47"/>
                </a:lnTo>
                <a:lnTo>
                  <a:pt x="129" y="50"/>
                </a:lnTo>
                <a:lnTo>
                  <a:pt x="89" y="65"/>
                </a:lnTo>
                <a:lnTo>
                  <a:pt x="76" y="71"/>
                </a:lnTo>
                <a:lnTo>
                  <a:pt x="0" y="30"/>
                </a:lnTo>
                <a:lnTo>
                  <a:pt x="18" y="19"/>
                </a:lnTo>
                <a:moveTo>
                  <a:pt x="13957" y="7630"/>
                </a:moveTo>
                <a:lnTo>
                  <a:pt x="13926" y="7665"/>
                </a:lnTo>
                <a:lnTo>
                  <a:pt x="13923" y="7667"/>
                </a:lnTo>
                <a:lnTo>
                  <a:pt x="13856" y="7630"/>
                </a:lnTo>
                <a:lnTo>
                  <a:pt x="13875" y="7614"/>
                </a:lnTo>
                <a:lnTo>
                  <a:pt x="13896" y="7591"/>
                </a:lnTo>
                <a:lnTo>
                  <a:pt x="13960" y="7626"/>
                </a:lnTo>
                <a:lnTo>
                  <a:pt x="13957" y="7630"/>
                </a:lnTo>
                <a:moveTo>
                  <a:pt x="13876" y="7612"/>
                </a:moveTo>
                <a:lnTo>
                  <a:pt x="13875" y="7614"/>
                </a:lnTo>
                <a:lnTo>
                  <a:pt x="13873" y="7615"/>
                </a:lnTo>
                <a:lnTo>
                  <a:pt x="13876" y="7612"/>
                </a:lnTo>
                <a:moveTo>
                  <a:pt x="126" y="51"/>
                </a:moveTo>
                <a:lnTo>
                  <a:pt x="129" y="50"/>
                </a:lnTo>
                <a:lnTo>
                  <a:pt x="130" y="50"/>
                </a:lnTo>
                <a:lnTo>
                  <a:pt x="126" y="51"/>
                </a:lnTo>
                <a:moveTo>
                  <a:pt x="88" y="65"/>
                </a:moveTo>
                <a:lnTo>
                  <a:pt x="89" y="65"/>
                </a:lnTo>
                <a:lnTo>
                  <a:pt x="91" y="64"/>
                </a:lnTo>
                <a:lnTo>
                  <a:pt x="88" y="65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8" name=""/>
          <p:cNvSpPr/>
          <p:nvPr/>
        </p:nvSpPr>
        <p:spPr>
          <a:xfrm>
            <a:off x="6526080" y="2344320"/>
            <a:ext cx="5025240" cy="2759040"/>
          </a:xfrm>
          <a:custGeom>
            <a:avLst/>
            <a:gdLst>
              <a:gd name="textAreaLeft" fmla="*/ 0 w 5025240"/>
              <a:gd name="textAreaRight" fmla="*/ 5025600 w 5025240"/>
              <a:gd name="textAreaTop" fmla="*/ 0 h 2759040"/>
              <a:gd name="textAreaBottom" fmla="*/ 2759400 h 2759040"/>
            </a:gdLst>
            <a:ahLst/>
            <a:cxnLst/>
            <a:rect l="textAreaLeft" t="textAreaTop" r="textAreaRight" b="textAreaBottom"/>
            <a:pathLst>
              <a:path w="13960" h="7665">
                <a:moveTo>
                  <a:pt x="4" y="37"/>
                </a:moveTo>
                <a:lnTo>
                  <a:pt x="49" y="21"/>
                </a:lnTo>
                <a:lnTo>
                  <a:pt x="96" y="8"/>
                </a:lnTo>
                <a:lnTo>
                  <a:pt x="145" y="1"/>
                </a:lnTo>
                <a:lnTo>
                  <a:pt x="153" y="0"/>
                </a:lnTo>
                <a:lnTo>
                  <a:pt x="281" y="70"/>
                </a:lnTo>
                <a:lnTo>
                  <a:pt x="197" y="70"/>
                </a:lnTo>
                <a:lnTo>
                  <a:pt x="153" y="73"/>
                </a:lnTo>
                <a:lnTo>
                  <a:pt x="111" y="79"/>
                </a:lnTo>
                <a:lnTo>
                  <a:pt x="85" y="86"/>
                </a:lnTo>
                <a:lnTo>
                  <a:pt x="0" y="39"/>
                </a:lnTo>
                <a:lnTo>
                  <a:pt x="4" y="37"/>
                </a:lnTo>
                <a:moveTo>
                  <a:pt x="13953" y="7590"/>
                </a:moveTo>
                <a:lnTo>
                  <a:pt x="13928" y="7631"/>
                </a:lnTo>
                <a:lnTo>
                  <a:pt x="13902" y="7665"/>
                </a:lnTo>
                <a:lnTo>
                  <a:pt x="13838" y="7630"/>
                </a:lnTo>
                <a:lnTo>
                  <a:pt x="13845" y="7622"/>
                </a:lnTo>
                <a:lnTo>
                  <a:pt x="13869" y="7589"/>
                </a:lnTo>
                <a:lnTo>
                  <a:pt x="13889" y="7556"/>
                </a:lnTo>
                <a:lnTo>
                  <a:pt x="13897" y="7540"/>
                </a:lnTo>
                <a:lnTo>
                  <a:pt x="13960" y="7574"/>
                </a:lnTo>
                <a:lnTo>
                  <a:pt x="13953" y="7590"/>
                </a:lnTo>
                <a:moveTo>
                  <a:pt x="13845" y="7621"/>
                </a:moveTo>
                <a:lnTo>
                  <a:pt x="13845" y="7622"/>
                </a:lnTo>
                <a:lnTo>
                  <a:pt x="13843" y="7624"/>
                </a:lnTo>
                <a:lnTo>
                  <a:pt x="13845" y="7621"/>
                </a:lnTo>
                <a:moveTo>
                  <a:pt x="13869" y="7589"/>
                </a:moveTo>
                <a:lnTo>
                  <a:pt x="13867" y="7592"/>
                </a:lnTo>
                <a:lnTo>
                  <a:pt x="13869" y="7589"/>
                </a:lnTo>
                <a:moveTo>
                  <a:pt x="13890" y="7554"/>
                </a:moveTo>
                <a:lnTo>
                  <a:pt x="13889" y="7556"/>
                </a:lnTo>
                <a:lnTo>
                  <a:pt x="13888" y="7557"/>
                </a:lnTo>
                <a:lnTo>
                  <a:pt x="13890" y="7554"/>
                </a:lnTo>
                <a:moveTo>
                  <a:pt x="150" y="73"/>
                </a:moveTo>
                <a:lnTo>
                  <a:pt x="153" y="73"/>
                </a:lnTo>
                <a:lnTo>
                  <a:pt x="154" y="72"/>
                </a:lnTo>
                <a:lnTo>
                  <a:pt x="150" y="73"/>
                </a:lnTo>
                <a:moveTo>
                  <a:pt x="109" y="79"/>
                </a:moveTo>
                <a:lnTo>
                  <a:pt x="111" y="79"/>
                </a:lnTo>
                <a:lnTo>
                  <a:pt x="113" y="78"/>
                </a:lnTo>
                <a:lnTo>
                  <a:pt x="109" y="79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9" name=""/>
          <p:cNvSpPr/>
          <p:nvPr/>
        </p:nvSpPr>
        <p:spPr>
          <a:xfrm>
            <a:off x="6581160" y="2343600"/>
            <a:ext cx="4977720" cy="2727000"/>
          </a:xfrm>
          <a:custGeom>
            <a:avLst/>
            <a:gdLst>
              <a:gd name="textAreaLeft" fmla="*/ 0 w 4977720"/>
              <a:gd name="textAreaRight" fmla="*/ 4978080 w 4977720"/>
              <a:gd name="textAreaTop" fmla="*/ 0 h 2727000"/>
              <a:gd name="textAreaBottom" fmla="*/ 2727360 h 2727000"/>
            </a:gdLst>
            <a:ahLst/>
            <a:cxnLst/>
            <a:rect l="textAreaLeft" t="textAreaTop" r="textAreaRight" b="textAreaBottom"/>
            <a:pathLst>
              <a:path w="13828" h="7576">
                <a:moveTo>
                  <a:pt x="41" y="0"/>
                </a:moveTo>
                <a:lnTo>
                  <a:pt x="108" y="0"/>
                </a:lnTo>
                <a:lnTo>
                  <a:pt x="239" y="72"/>
                </a:lnTo>
                <a:lnTo>
                  <a:pt x="128" y="72"/>
                </a:lnTo>
                <a:lnTo>
                  <a:pt x="0" y="2"/>
                </a:lnTo>
                <a:lnTo>
                  <a:pt x="41" y="0"/>
                </a:lnTo>
                <a:moveTo>
                  <a:pt x="13820" y="7549"/>
                </a:moveTo>
                <a:lnTo>
                  <a:pt x="13807" y="7576"/>
                </a:lnTo>
                <a:lnTo>
                  <a:pt x="13744" y="7542"/>
                </a:lnTo>
                <a:lnTo>
                  <a:pt x="13753" y="7522"/>
                </a:lnTo>
                <a:lnTo>
                  <a:pt x="13765" y="7492"/>
                </a:lnTo>
                <a:lnTo>
                  <a:pt x="13828" y="7527"/>
                </a:lnTo>
                <a:lnTo>
                  <a:pt x="13820" y="7549"/>
                </a:lnTo>
                <a:moveTo>
                  <a:pt x="13755" y="7519"/>
                </a:moveTo>
                <a:lnTo>
                  <a:pt x="13753" y="7522"/>
                </a:lnTo>
                <a:lnTo>
                  <a:pt x="13753" y="7523"/>
                </a:lnTo>
                <a:lnTo>
                  <a:pt x="13755" y="7519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0" name=""/>
          <p:cNvSpPr/>
          <p:nvPr/>
        </p:nvSpPr>
        <p:spPr>
          <a:xfrm>
            <a:off x="6620040" y="2343600"/>
            <a:ext cx="4944600" cy="2709360"/>
          </a:xfrm>
          <a:custGeom>
            <a:avLst/>
            <a:gdLst>
              <a:gd name="textAreaLeft" fmla="*/ 0 w 4944600"/>
              <a:gd name="textAreaRight" fmla="*/ 4944960 w 4944600"/>
              <a:gd name="textAreaTop" fmla="*/ 0 h 2709360"/>
              <a:gd name="textAreaBottom" fmla="*/ 2709720 h 2709360"/>
            </a:gdLst>
            <a:ahLst/>
            <a:cxnLst/>
            <a:rect l="textAreaLeft" t="textAreaTop" r="textAreaRight" b="textAreaBottom"/>
            <a:pathLst>
              <a:path w="13736" h="7527">
                <a:moveTo>
                  <a:pt x="13729" y="7504"/>
                </a:moveTo>
                <a:lnTo>
                  <a:pt x="13720" y="7527"/>
                </a:lnTo>
                <a:lnTo>
                  <a:pt x="13657" y="7492"/>
                </a:lnTo>
                <a:lnTo>
                  <a:pt x="13660" y="7482"/>
                </a:lnTo>
                <a:lnTo>
                  <a:pt x="13670" y="7442"/>
                </a:lnTo>
                <a:lnTo>
                  <a:pt x="13671" y="7438"/>
                </a:lnTo>
                <a:lnTo>
                  <a:pt x="13736" y="7474"/>
                </a:lnTo>
                <a:lnTo>
                  <a:pt x="13729" y="7504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moveTo>
                  <a:pt x="13661" y="7481"/>
                </a:moveTo>
                <a:lnTo>
                  <a:pt x="13660" y="7482"/>
                </a:lnTo>
                <a:lnTo>
                  <a:pt x="13660" y="7484"/>
                </a:lnTo>
                <a:lnTo>
                  <a:pt x="13661" y="7481"/>
                </a:lnTo>
                <a:moveTo>
                  <a:pt x="13671" y="7440"/>
                </a:moveTo>
                <a:lnTo>
                  <a:pt x="13670" y="7442"/>
                </a:lnTo>
                <a:lnTo>
                  <a:pt x="13670" y="7444"/>
                </a:lnTo>
                <a:lnTo>
                  <a:pt x="13671" y="7440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1" name=""/>
          <p:cNvSpPr/>
          <p:nvPr/>
        </p:nvSpPr>
        <p:spPr>
          <a:xfrm>
            <a:off x="6660360" y="2343600"/>
            <a:ext cx="4909680" cy="2690280"/>
          </a:xfrm>
          <a:custGeom>
            <a:avLst/>
            <a:gdLst>
              <a:gd name="textAreaLeft" fmla="*/ 0 w 4909680"/>
              <a:gd name="textAreaRight" fmla="*/ 4910040 w 4909680"/>
              <a:gd name="textAreaTop" fmla="*/ 0 h 2690280"/>
              <a:gd name="textAreaBottom" fmla="*/ 2690640 h 2690280"/>
            </a:gdLst>
            <a:ahLst/>
            <a:cxnLst/>
            <a:rect l="textAreaLeft" t="textAreaTop" r="textAreaRight" b="textAreaBottom"/>
            <a:pathLst>
              <a:path w="13639" h="7474">
                <a:moveTo>
                  <a:pt x="13636" y="7408"/>
                </a:moveTo>
                <a:lnTo>
                  <a:pt x="13629" y="7456"/>
                </a:lnTo>
                <a:lnTo>
                  <a:pt x="13624" y="7474"/>
                </a:lnTo>
                <a:lnTo>
                  <a:pt x="13559" y="7438"/>
                </a:lnTo>
                <a:lnTo>
                  <a:pt x="13565" y="7400"/>
                </a:lnTo>
                <a:lnTo>
                  <a:pt x="13567" y="7355"/>
                </a:lnTo>
                <a:lnTo>
                  <a:pt x="13567" y="7320"/>
                </a:lnTo>
                <a:lnTo>
                  <a:pt x="13639" y="7359"/>
                </a:lnTo>
                <a:lnTo>
                  <a:pt x="13636" y="7408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moveTo>
                  <a:pt x="13565" y="7398"/>
                </a:moveTo>
                <a:lnTo>
                  <a:pt x="13565" y="7400"/>
                </a:lnTo>
                <a:lnTo>
                  <a:pt x="13565" y="7402"/>
                </a:lnTo>
                <a:lnTo>
                  <a:pt x="13565" y="7398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2" name=""/>
          <p:cNvSpPr/>
          <p:nvPr/>
        </p:nvSpPr>
        <p:spPr>
          <a:xfrm>
            <a:off x="6741000" y="2343600"/>
            <a:ext cx="4829040" cy="2648880"/>
          </a:xfrm>
          <a:custGeom>
            <a:avLst/>
            <a:gdLst>
              <a:gd name="textAreaLeft" fmla="*/ 0 w 4829040"/>
              <a:gd name="textAreaRight" fmla="*/ 4829400 w 4829040"/>
              <a:gd name="textAreaTop" fmla="*/ 0 h 2648880"/>
              <a:gd name="textAreaBottom" fmla="*/ 2649240 h 2648880"/>
            </a:gdLst>
            <a:ahLst/>
            <a:cxnLst/>
            <a:rect l="textAreaLeft" t="textAreaTop" r="textAreaRight" b="textAreaBottom"/>
            <a:pathLst>
              <a:path w="13415" h="7359">
                <a:moveTo>
                  <a:pt x="13415" y="7358"/>
                </a:moveTo>
                <a:lnTo>
                  <a:pt x="13415" y="7359"/>
                </a:lnTo>
                <a:lnTo>
                  <a:pt x="13343" y="7320"/>
                </a:lnTo>
                <a:lnTo>
                  <a:pt x="13343" y="7259"/>
                </a:lnTo>
                <a:lnTo>
                  <a:pt x="13415" y="7298"/>
                </a:lnTo>
                <a:lnTo>
                  <a:pt x="13415" y="7358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3" name=""/>
          <p:cNvSpPr/>
          <p:nvPr/>
        </p:nvSpPr>
        <p:spPr>
          <a:xfrm>
            <a:off x="6780960" y="2343600"/>
            <a:ext cx="4789080" cy="2626920"/>
          </a:xfrm>
          <a:custGeom>
            <a:avLst/>
            <a:gdLst>
              <a:gd name="textAreaLeft" fmla="*/ 0 w 4789080"/>
              <a:gd name="textAreaRight" fmla="*/ 4789440 w 4789080"/>
              <a:gd name="textAreaTop" fmla="*/ 0 h 2626920"/>
              <a:gd name="textAreaBottom" fmla="*/ 2627280 h 2626920"/>
            </a:gdLst>
            <a:ahLst/>
            <a:cxnLst/>
            <a:rect l="textAreaLeft" t="textAreaTop" r="textAreaRight" b="textAreaBottom"/>
            <a:pathLst>
              <a:path w="13304" h="7298">
                <a:moveTo>
                  <a:pt x="13232" y="7197"/>
                </a:moveTo>
                <a:lnTo>
                  <a:pt x="13304" y="7237"/>
                </a:lnTo>
                <a:lnTo>
                  <a:pt x="13304" y="7298"/>
                </a:lnTo>
                <a:lnTo>
                  <a:pt x="13232" y="7259"/>
                </a:lnTo>
                <a:lnTo>
                  <a:pt x="13232" y="7197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4" name=""/>
          <p:cNvSpPr/>
          <p:nvPr/>
        </p:nvSpPr>
        <p:spPr>
          <a:xfrm>
            <a:off x="6821280" y="2343600"/>
            <a:ext cx="4748760" cy="2604960"/>
          </a:xfrm>
          <a:custGeom>
            <a:avLst/>
            <a:gdLst>
              <a:gd name="textAreaLeft" fmla="*/ 0 w 4748760"/>
              <a:gd name="textAreaRight" fmla="*/ 4749120 w 4748760"/>
              <a:gd name="textAreaTop" fmla="*/ 0 h 2604960"/>
              <a:gd name="textAreaBottom" fmla="*/ 2605320 h 2604960"/>
            </a:gdLst>
            <a:ahLst/>
            <a:cxnLst/>
            <a:rect l="textAreaLeft" t="textAreaTop" r="textAreaRight" b="textAreaBottom"/>
            <a:pathLst>
              <a:path w="13192" h="7237">
                <a:moveTo>
                  <a:pt x="13120" y="7136"/>
                </a:moveTo>
                <a:lnTo>
                  <a:pt x="13192" y="7176"/>
                </a:lnTo>
                <a:lnTo>
                  <a:pt x="13192" y="7237"/>
                </a:lnTo>
                <a:lnTo>
                  <a:pt x="13120" y="7197"/>
                </a:lnTo>
                <a:lnTo>
                  <a:pt x="13120" y="7136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5" name=""/>
          <p:cNvSpPr/>
          <p:nvPr/>
        </p:nvSpPr>
        <p:spPr>
          <a:xfrm>
            <a:off x="6861600" y="2343600"/>
            <a:ext cx="4708440" cy="2583000"/>
          </a:xfrm>
          <a:custGeom>
            <a:avLst/>
            <a:gdLst>
              <a:gd name="textAreaLeft" fmla="*/ 0 w 4708440"/>
              <a:gd name="textAreaRight" fmla="*/ 4708800 w 4708440"/>
              <a:gd name="textAreaTop" fmla="*/ 0 h 2583000"/>
              <a:gd name="textAreaBottom" fmla="*/ 2583360 h 2583000"/>
            </a:gdLst>
            <a:ahLst/>
            <a:cxnLst/>
            <a:rect l="textAreaLeft" t="textAreaTop" r="textAreaRight" b="textAreaBottom"/>
            <a:pathLst>
              <a:path w="13080" h="7176">
                <a:moveTo>
                  <a:pt x="13008" y="7075"/>
                </a:moveTo>
                <a:lnTo>
                  <a:pt x="13080" y="7114"/>
                </a:lnTo>
                <a:lnTo>
                  <a:pt x="13080" y="7176"/>
                </a:lnTo>
                <a:lnTo>
                  <a:pt x="13008" y="7136"/>
                </a:lnTo>
                <a:lnTo>
                  <a:pt x="13008" y="7075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6" name=""/>
          <p:cNvSpPr/>
          <p:nvPr/>
        </p:nvSpPr>
        <p:spPr>
          <a:xfrm>
            <a:off x="6901920" y="2343600"/>
            <a:ext cx="4668120" cy="2560680"/>
          </a:xfrm>
          <a:custGeom>
            <a:avLst/>
            <a:gdLst>
              <a:gd name="textAreaLeft" fmla="*/ 0 w 4668120"/>
              <a:gd name="textAreaRight" fmla="*/ 4668480 w 4668120"/>
              <a:gd name="textAreaTop" fmla="*/ 0 h 2560680"/>
              <a:gd name="textAreaBottom" fmla="*/ 2561040 h 2560680"/>
            </a:gdLst>
            <a:ahLst/>
            <a:cxnLst/>
            <a:rect l="textAreaLeft" t="textAreaTop" r="textAreaRight" b="textAreaBottom"/>
            <a:pathLst>
              <a:path w="12968" h="7114">
                <a:moveTo>
                  <a:pt x="12896" y="6952"/>
                </a:moveTo>
                <a:lnTo>
                  <a:pt x="12968" y="6992"/>
                </a:lnTo>
                <a:lnTo>
                  <a:pt x="12968" y="7114"/>
                </a:lnTo>
                <a:lnTo>
                  <a:pt x="12896" y="7075"/>
                </a:lnTo>
                <a:lnTo>
                  <a:pt x="12896" y="6952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6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7" name=""/>
          <p:cNvSpPr/>
          <p:nvPr/>
        </p:nvSpPr>
        <p:spPr>
          <a:xfrm>
            <a:off x="6982200" y="2343600"/>
            <a:ext cx="4587840" cy="2516760"/>
          </a:xfrm>
          <a:custGeom>
            <a:avLst/>
            <a:gdLst>
              <a:gd name="textAreaLeft" fmla="*/ 0 w 4587840"/>
              <a:gd name="textAreaRight" fmla="*/ 4588200 w 4587840"/>
              <a:gd name="textAreaTop" fmla="*/ 0 h 2516760"/>
              <a:gd name="textAreaBottom" fmla="*/ 2517120 h 2516760"/>
            </a:gdLst>
            <a:ahLst/>
            <a:cxnLst/>
            <a:rect l="textAreaLeft" t="textAreaTop" r="textAreaRight" b="textAreaBottom"/>
            <a:pathLst>
              <a:path w="12745" h="6992">
                <a:moveTo>
                  <a:pt x="12673" y="6891"/>
                </a:moveTo>
                <a:lnTo>
                  <a:pt x="12745" y="6930"/>
                </a:lnTo>
                <a:lnTo>
                  <a:pt x="12745" y="6992"/>
                </a:lnTo>
                <a:lnTo>
                  <a:pt x="12673" y="6952"/>
                </a:lnTo>
                <a:lnTo>
                  <a:pt x="12673" y="6891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8" name=""/>
          <p:cNvSpPr/>
          <p:nvPr/>
        </p:nvSpPr>
        <p:spPr>
          <a:xfrm>
            <a:off x="7022520" y="2343600"/>
            <a:ext cx="4547520" cy="2494440"/>
          </a:xfrm>
          <a:custGeom>
            <a:avLst/>
            <a:gdLst>
              <a:gd name="textAreaLeft" fmla="*/ 0 w 4547520"/>
              <a:gd name="textAreaRight" fmla="*/ 4547880 w 4547520"/>
              <a:gd name="textAreaTop" fmla="*/ 0 h 2494440"/>
              <a:gd name="textAreaBottom" fmla="*/ 2494800 h 2494440"/>
            </a:gdLst>
            <a:ahLst/>
            <a:cxnLst/>
            <a:rect l="textAreaLeft" t="textAreaTop" r="textAreaRight" b="textAreaBottom"/>
            <a:pathLst>
              <a:path w="12633" h="6930">
                <a:moveTo>
                  <a:pt x="12561" y="6829"/>
                </a:moveTo>
                <a:lnTo>
                  <a:pt x="12633" y="6869"/>
                </a:lnTo>
                <a:lnTo>
                  <a:pt x="12633" y="6930"/>
                </a:lnTo>
                <a:lnTo>
                  <a:pt x="12561" y="6891"/>
                </a:lnTo>
                <a:lnTo>
                  <a:pt x="12561" y="6829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9" name=""/>
          <p:cNvSpPr/>
          <p:nvPr/>
        </p:nvSpPr>
        <p:spPr>
          <a:xfrm>
            <a:off x="7062840" y="2343600"/>
            <a:ext cx="4507200" cy="2472480"/>
          </a:xfrm>
          <a:custGeom>
            <a:avLst/>
            <a:gdLst>
              <a:gd name="textAreaLeft" fmla="*/ 0 w 4507200"/>
              <a:gd name="textAreaRight" fmla="*/ 4507560 w 4507200"/>
              <a:gd name="textAreaTop" fmla="*/ 0 h 2472480"/>
              <a:gd name="textAreaBottom" fmla="*/ 2472840 h 2472480"/>
            </a:gdLst>
            <a:ahLst/>
            <a:cxnLst/>
            <a:rect l="textAreaLeft" t="textAreaTop" r="textAreaRight" b="textAreaBottom"/>
            <a:pathLst>
              <a:path w="12521" h="6869">
                <a:moveTo>
                  <a:pt x="12449" y="6768"/>
                </a:moveTo>
                <a:lnTo>
                  <a:pt x="12521" y="6808"/>
                </a:lnTo>
                <a:lnTo>
                  <a:pt x="12521" y="6869"/>
                </a:lnTo>
                <a:lnTo>
                  <a:pt x="12449" y="6829"/>
                </a:lnTo>
                <a:lnTo>
                  <a:pt x="12449" y="6768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0" name=""/>
          <p:cNvSpPr/>
          <p:nvPr/>
        </p:nvSpPr>
        <p:spPr>
          <a:xfrm>
            <a:off x="7103160" y="2343600"/>
            <a:ext cx="4466880" cy="2450520"/>
          </a:xfrm>
          <a:custGeom>
            <a:avLst/>
            <a:gdLst>
              <a:gd name="textAreaLeft" fmla="*/ 0 w 4466880"/>
              <a:gd name="textAreaRight" fmla="*/ 4467240 w 4466880"/>
              <a:gd name="textAreaTop" fmla="*/ 0 h 2450520"/>
              <a:gd name="textAreaBottom" fmla="*/ 2450880 h 2450520"/>
            </a:gdLst>
            <a:ahLst/>
            <a:cxnLst/>
            <a:rect l="textAreaLeft" t="textAreaTop" r="textAreaRight" b="textAreaBottom"/>
            <a:pathLst>
              <a:path w="12409" h="6808">
                <a:moveTo>
                  <a:pt x="12337" y="6707"/>
                </a:moveTo>
                <a:lnTo>
                  <a:pt x="12409" y="6746"/>
                </a:lnTo>
                <a:lnTo>
                  <a:pt x="12409" y="6808"/>
                </a:lnTo>
                <a:lnTo>
                  <a:pt x="12337" y="6768"/>
                </a:lnTo>
                <a:lnTo>
                  <a:pt x="12337" y="6707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1" name=""/>
          <p:cNvSpPr/>
          <p:nvPr/>
        </p:nvSpPr>
        <p:spPr>
          <a:xfrm>
            <a:off x="7143120" y="2343600"/>
            <a:ext cx="4426920" cy="2428200"/>
          </a:xfrm>
          <a:custGeom>
            <a:avLst/>
            <a:gdLst>
              <a:gd name="textAreaLeft" fmla="*/ 0 w 4426920"/>
              <a:gd name="textAreaRight" fmla="*/ 4427280 w 4426920"/>
              <a:gd name="textAreaTop" fmla="*/ 0 h 2428200"/>
              <a:gd name="textAreaBottom" fmla="*/ 2428560 h 2428200"/>
            </a:gdLst>
            <a:ahLst/>
            <a:cxnLst/>
            <a:rect l="textAreaLeft" t="textAreaTop" r="textAreaRight" b="textAreaBottom"/>
            <a:pathLst>
              <a:path w="12298" h="6746">
                <a:moveTo>
                  <a:pt x="12226" y="6645"/>
                </a:moveTo>
                <a:lnTo>
                  <a:pt x="12298" y="6685"/>
                </a:lnTo>
                <a:lnTo>
                  <a:pt x="12298" y="6746"/>
                </a:lnTo>
                <a:lnTo>
                  <a:pt x="12226" y="6707"/>
                </a:lnTo>
                <a:lnTo>
                  <a:pt x="12226" y="6645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2" name=""/>
          <p:cNvSpPr/>
          <p:nvPr/>
        </p:nvSpPr>
        <p:spPr>
          <a:xfrm>
            <a:off x="7183440" y="2343600"/>
            <a:ext cx="4386600" cy="2406240"/>
          </a:xfrm>
          <a:custGeom>
            <a:avLst/>
            <a:gdLst>
              <a:gd name="textAreaLeft" fmla="*/ 0 w 4386600"/>
              <a:gd name="textAreaRight" fmla="*/ 4386960 w 4386600"/>
              <a:gd name="textAreaTop" fmla="*/ 0 h 2406240"/>
              <a:gd name="textAreaBottom" fmla="*/ 2406600 h 2406240"/>
            </a:gdLst>
            <a:ahLst/>
            <a:cxnLst/>
            <a:rect l="textAreaLeft" t="textAreaTop" r="textAreaRight" b="textAreaBottom"/>
            <a:pathLst>
              <a:path w="12186" h="6685">
                <a:moveTo>
                  <a:pt x="12114" y="6584"/>
                </a:moveTo>
                <a:lnTo>
                  <a:pt x="12186" y="6624"/>
                </a:lnTo>
                <a:lnTo>
                  <a:pt x="12186" y="6685"/>
                </a:lnTo>
                <a:lnTo>
                  <a:pt x="12114" y="6645"/>
                </a:lnTo>
                <a:lnTo>
                  <a:pt x="12114" y="6584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3" name=""/>
          <p:cNvSpPr/>
          <p:nvPr/>
        </p:nvSpPr>
        <p:spPr>
          <a:xfrm>
            <a:off x="7223760" y="2343600"/>
            <a:ext cx="4346280" cy="2384280"/>
          </a:xfrm>
          <a:custGeom>
            <a:avLst/>
            <a:gdLst>
              <a:gd name="textAreaLeft" fmla="*/ 0 w 4346280"/>
              <a:gd name="textAreaRight" fmla="*/ 4346640 w 4346280"/>
              <a:gd name="textAreaTop" fmla="*/ 0 h 2384280"/>
              <a:gd name="textAreaBottom" fmla="*/ 2384640 h 2384280"/>
            </a:gdLst>
            <a:ahLst/>
            <a:cxnLst/>
            <a:rect l="textAreaLeft" t="textAreaTop" r="textAreaRight" b="textAreaBottom"/>
            <a:pathLst>
              <a:path w="12074" h="6624">
                <a:moveTo>
                  <a:pt x="12002" y="6523"/>
                </a:moveTo>
                <a:lnTo>
                  <a:pt x="12074" y="6562"/>
                </a:lnTo>
                <a:lnTo>
                  <a:pt x="12074" y="6624"/>
                </a:lnTo>
                <a:lnTo>
                  <a:pt x="12002" y="6584"/>
                </a:lnTo>
                <a:lnTo>
                  <a:pt x="12002" y="6523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4" name=""/>
          <p:cNvSpPr/>
          <p:nvPr/>
        </p:nvSpPr>
        <p:spPr>
          <a:xfrm>
            <a:off x="7264080" y="2343600"/>
            <a:ext cx="4305960" cy="2361960"/>
          </a:xfrm>
          <a:custGeom>
            <a:avLst/>
            <a:gdLst>
              <a:gd name="textAreaLeft" fmla="*/ 0 w 4305960"/>
              <a:gd name="textAreaRight" fmla="*/ 4306320 w 4305960"/>
              <a:gd name="textAreaTop" fmla="*/ 0 h 2361960"/>
              <a:gd name="textAreaBottom" fmla="*/ 2362320 h 2361960"/>
            </a:gdLst>
            <a:ahLst/>
            <a:cxnLst/>
            <a:rect l="textAreaLeft" t="textAreaTop" r="textAreaRight" b="textAreaBottom"/>
            <a:pathLst>
              <a:path w="11962" h="6562">
                <a:moveTo>
                  <a:pt x="11890" y="6462"/>
                </a:moveTo>
                <a:lnTo>
                  <a:pt x="11962" y="6501"/>
                </a:lnTo>
                <a:lnTo>
                  <a:pt x="11962" y="6562"/>
                </a:lnTo>
                <a:lnTo>
                  <a:pt x="11890" y="6523"/>
                </a:lnTo>
                <a:lnTo>
                  <a:pt x="11890" y="6462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5" name=""/>
          <p:cNvSpPr/>
          <p:nvPr/>
        </p:nvSpPr>
        <p:spPr>
          <a:xfrm>
            <a:off x="7304400" y="2343600"/>
            <a:ext cx="4265640" cy="2340000"/>
          </a:xfrm>
          <a:custGeom>
            <a:avLst/>
            <a:gdLst>
              <a:gd name="textAreaLeft" fmla="*/ 0 w 4265640"/>
              <a:gd name="textAreaRight" fmla="*/ 4266000 w 4265640"/>
              <a:gd name="textAreaTop" fmla="*/ 0 h 2340000"/>
              <a:gd name="textAreaBottom" fmla="*/ 2340360 h 2340000"/>
            </a:gdLst>
            <a:ahLst/>
            <a:cxnLst/>
            <a:rect l="textAreaLeft" t="textAreaTop" r="textAreaRight" b="textAreaBottom"/>
            <a:pathLst>
              <a:path w="11850" h="6501">
                <a:moveTo>
                  <a:pt x="11778" y="6400"/>
                </a:moveTo>
                <a:lnTo>
                  <a:pt x="11850" y="6440"/>
                </a:lnTo>
                <a:lnTo>
                  <a:pt x="11850" y="6501"/>
                </a:lnTo>
                <a:lnTo>
                  <a:pt x="11778" y="6462"/>
                </a:lnTo>
                <a:lnTo>
                  <a:pt x="11778" y="6400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6" name=""/>
          <p:cNvSpPr/>
          <p:nvPr/>
        </p:nvSpPr>
        <p:spPr>
          <a:xfrm>
            <a:off x="7344360" y="2343600"/>
            <a:ext cx="4225680" cy="2318040"/>
          </a:xfrm>
          <a:custGeom>
            <a:avLst/>
            <a:gdLst>
              <a:gd name="textAreaLeft" fmla="*/ 0 w 4225680"/>
              <a:gd name="textAreaRight" fmla="*/ 4226040 w 4225680"/>
              <a:gd name="textAreaTop" fmla="*/ 0 h 2318040"/>
              <a:gd name="textAreaBottom" fmla="*/ 2318400 h 2318040"/>
            </a:gdLst>
            <a:ahLst/>
            <a:cxnLst/>
            <a:rect l="textAreaLeft" t="textAreaTop" r="textAreaRight" b="textAreaBottom"/>
            <a:pathLst>
              <a:path w="11739" h="6440">
                <a:moveTo>
                  <a:pt x="11667" y="6339"/>
                </a:moveTo>
                <a:lnTo>
                  <a:pt x="11739" y="6378"/>
                </a:lnTo>
                <a:lnTo>
                  <a:pt x="11739" y="6440"/>
                </a:lnTo>
                <a:lnTo>
                  <a:pt x="11667" y="6400"/>
                </a:lnTo>
                <a:lnTo>
                  <a:pt x="11667" y="6339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7" name=""/>
          <p:cNvSpPr/>
          <p:nvPr/>
        </p:nvSpPr>
        <p:spPr>
          <a:xfrm>
            <a:off x="7384680" y="2343600"/>
            <a:ext cx="4185360" cy="2295720"/>
          </a:xfrm>
          <a:custGeom>
            <a:avLst/>
            <a:gdLst>
              <a:gd name="textAreaLeft" fmla="*/ 0 w 4185360"/>
              <a:gd name="textAreaRight" fmla="*/ 4185720 w 4185360"/>
              <a:gd name="textAreaTop" fmla="*/ 0 h 2295720"/>
              <a:gd name="textAreaBottom" fmla="*/ 2296080 h 2295720"/>
            </a:gdLst>
            <a:ahLst/>
            <a:cxnLst/>
            <a:rect l="textAreaLeft" t="textAreaTop" r="textAreaRight" b="textAreaBottom"/>
            <a:pathLst>
              <a:path w="11627" h="6378">
                <a:moveTo>
                  <a:pt x="11555" y="6278"/>
                </a:moveTo>
                <a:lnTo>
                  <a:pt x="11627" y="6317"/>
                </a:lnTo>
                <a:lnTo>
                  <a:pt x="11627" y="6378"/>
                </a:lnTo>
                <a:lnTo>
                  <a:pt x="11555" y="6339"/>
                </a:lnTo>
                <a:lnTo>
                  <a:pt x="11555" y="6278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8" name=""/>
          <p:cNvSpPr/>
          <p:nvPr/>
        </p:nvSpPr>
        <p:spPr>
          <a:xfrm>
            <a:off x="7425000" y="2343600"/>
            <a:ext cx="4145040" cy="2273760"/>
          </a:xfrm>
          <a:custGeom>
            <a:avLst/>
            <a:gdLst>
              <a:gd name="textAreaLeft" fmla="*/ 0 w 4145040"/>
              <a:gd name="textAreaRight" fmla="*/ 4145400 w 4145040"/>
              <a:gd name="textAreaTop" fmla="*/ 0 h 2273760"/>
              <a:gd name="textAreaBottom" fmla="*/ 2274120 h 2273760"/>
            </a:gdLst>
            <a:ahLst/>
            <a:cxnLst/>
            <a:rect l="textAreaLeft" t="textAreaTop" r="textAreaRight" b="textAreaBottom"/>
            <a:pathLst>
              <a:path w="11515" h="6317">
                <a:moveTo>
                  <a:pt x="11443" y="6216"/>
                </a:moveTo>
                <a:lnTo>
                  <a:pt x="11515" y="6256"/>
                </a:lnTo>
                <a:lnTo>
                  <a:pt x="11515" y="6317"/>
                </a:lnTo>
                <a:lnTo>
                  <a:pt x="11443" y="6278"/>
                </a:lnTo>
                <a:lnTo>
                  <a:pt x="11443" y="6216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9" name=""/>
          <p:cNvSpPr/>
          <p:nvPr/>
        </p:nvSpPr>
        <p:spPr>
          <a:xfrm>
            <a:off x="7465320" y="2343600"/>
            <a:ext cx="4104720" cy="2251800"/>
          </a:xfrm>
          <a:custGeom>
            <a:avLst/>
            <a:gdLst>
              <a:gd name="textAreaLeft" fmla="*/ 0 w 4104720"/>
              <a:gd name="textAreaRight" fmla="*/ 4105080 w 4104720"/>
              <a:gd name="textAreaTop" fmla="*/ 0 h 2251800"/>
              <a:gd name="textAreaBottom" fmla="*/ 2252160 h 2251800"/>
            </a:gdLst>
            <a:ahLst/>
            <a:cxnLst/>
            <a:rect l="textAreaLeft" t="textAreaTop" r="textAreaRight" b="textAreaBottom"/>
            <a:pathLst>
              <a:path w="11403" h="6256">
                <a:moveTo>
                  <a:pt x="11331" y="6155"/>
                </a:moveTo>
                <a:lnTo>
                  <a:pt x="11403" y="6194"/>
                </a:lnTo>
                <a:lnTo>
                  <a:pt x="11403" y="6256"/>
                </a:lnTo>
                <a:lnTo>
                  <a:pt x="11331" y="6216"/>
                </a:lnTo>
                <a:lnTo>
                  <a:pt x="11331" y="6155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0" name=""/>
          <p:cNvSpPr/>
          <p:nvPr/>
        </p:nvSpPr>
        <p:spPr>
          <a:xfrm>
            <a:off x="7505640" y="2343600"/>
            <a:ext cx="4064400" cy="2229480"/>
          </a:xfrm>
          <a:custGeom>
            <a:avLst/>
            <a:gdLst>
              <a:gd name="textAreaLeft" fmla="*/ 0 w 4064400"/>
              <a:gd name="textAreaRight" fmla="*/ 4064760 w 4064400"/>
              <a:gd name="textAreaTop" fmla="*/ 0 h 2229480"/>
              <a:gd name="textAreaBottom" fmla="*/ 2229840 h 2229480"/>
            </a:gdLst>
            <a:ahLst/>
            <a:cxnLst/>
            <a:rect l="textAreaLeft" t="textAreaTop" r="textAreaRight" b="textAreaBottom"/>
            <a:pathLst>
              <a:path w="11291" h="6194">
                <a:moveTo>
                  <a:pt x="11219" y="6094"/>
                </a:moveTo>
                <a:lnTo>
                  <a:pt x="11291" y="6133"/>
                </a:lnTo>
                <a:lnTo>
                  <a:pt x="11291" y="6194"/>
                </a:lnTo>
                <a:lnTo>
                  <a:pt x="11219" y="6155"/>
                </a:lnTo>
                <a:lnTo>
                  <a:pt x="11219" y="6094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1" name=""/>
          <p:cNvSpPr/>
          <p:nvPr/>
        </p:nvSpPr>
        <p:spPr>
          <a:xfrm>
            <a:off x="7545600" y="2343600"/>
            <a:ext cx="4024440" cy="2207520"/>
          </a:xfrm>
          <a:custGeom>
            <a:avLst/>
            <a:gdLst>
              <a:gd name="textAreaLeft" fmla="*/ 0 w 4024440"/>
              <a:gd name="textAreaRight" fmla="*/ 4024800 w 4024440"/>
              <a:gd name="textAreaTop" fmla="*/ 0 h 2207520"/>
              <a:gd name="textAreaBottom" fmla="*/ 2207880 h 2207520"/>
            </a:gdLst>
            <a:ahLst/>
            <a:cxnLst/>
            <a:rect l="textAreaLeft" t="textAreaTop" r="textAreaRight" b="textAreaBottom"/>
            <a:pathLst>
              <a:path w="11180" h="6133">
                <a:moveTo>
                  <a:pt x="11108" y="6032"/>
                </a:moveTo>
                <a:lnTo>
                  <a:pt x="11180" y="6072"/>
                </a:lnTo>
                <a:lnTo>
                  <a:pt x="11180" y="6133"/>
                </a:lnTo>
                <a:lnTo>
                  <a:pt x="11108" y="6094"/>
                </a:lnTo>
                <a:lnTo>
                  <a:pt x="11108" y="6032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2" name=""/>
          <p:cNvSpPr/>
          <p:nvPr/>
        </p:nvSpPr>
        <p:spPr>
          <a:xfrm>
            <a:off x="7585920" y="2343600"/>
            <a:ext cx="3984120" cy="2185560"/>
          </a:xfrm>
          <a:custGeom>
            <a:avLst/>
            <a:gdLst>
              <a:gd name="textAreaLeft" fmla="*/ 0 w 3984120"/>
              <a:gd name="textAreaRight" fmla="*/ 3984480 w 3984120"/>
              <a:gd name="textAreaTop" fmla="*/ 0 h 2185560"/>
              <a:gd name="textAreaBottom" fmla="*/ 2185920 h 2185560"/>
            </a:gdLst>
            <a:ahLst/>
            <a:cxnLst/>
            <a:rect l="textAreaLeft" t="textAreaTop" r="textAreaRight" b="textAreaBottom"/>
            <a:pathLst>
              <a:path w="11068" h="6072">
                <a:moveTo>
                  <a:pt x="10996" y="5971"/>
                </a:moveTo>
                <a:lnTo>
                  <a:pt x="11068" y="6010"/>
                </a:lnTo>
                <a:lnTo>
                  <a:pt x="11068" y="6072"/>
                </a:lnTo>
                <a:lnTo>
                  <a:pt x="10996" y="6032"/>
                </a:lnTo>
                <a:lnTo>
                  <a:pt x="10996" y="5971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3" name=""/>
          <p:cNvSpPr/>
          <p:nvPr/>
        </p:nvSpPr>
        <p:spPr>
          <a:xfrm>
            <a:off x="7626240" y="2343600"/>
            <a:ext cx="3943800" cy="2163240"/>
          </a:xfrm>
          <a:custGeom>
            <a:avLst/>
            <a:gdLst>
              <a:gd name="textAreaLeft" fmla="*/ 0 w 3943800"/>
              <a:gd name="textAreaRight" fmla="*/ 3944160 w 3943800"/>
              <a:gd name="textAreaTop" fmla="*/ 0 h 2163240"/>
              <a:gd name="textAreaBottom" fmla="*/ 2163600 h 2163240"/>
            </a:gdLst>
            <a:ahLst/>
            <a:cxnLst/>
            <a:rect l="textAreaLeft" t="textAreaTop" r="textAreaRight" b="textAreaBottom"/>
            <a:pathLst>
              <a:path w="10956" h="6010">
                <a:moveTo>
                  <a:pt x="10884" y="5910"/>
                </a:moveTo>
                <a:lnTo>
                  <a:pt x="10956" y="5949"/>
                </a:lnTo>
                <a:lnTo>
                  <a:pt x="10956" y="6010"/>
                </a:lnTo>
                <a:lnTo>
                  <a:pt x="10884" y="5971"/>
                </a:lnTo>
                <a:lnTo>
                  <a:pt x="10884" y="5910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4" name=""/>
          <p:cNvSpPr/>
          <p:nvPr/>
        </p:nvSpPr>
        <p:spPr>
          <a:xfrm>
            <a:off x="7666560" y="2343600"/>
            <a:ext cx="3903480" cy="2141280"/>
          </a:xfrm>
          <a:custGeom>
            <a:avLst/>
            <a:gdLst>
              <a:gd name="textAreaLeft" fmla="*/ 0 w 3903480"/>
              <a:gd name="textAreaRight" fmla="*/ 3903840 w 3903480"/>
              <a:gd name="textAreaTop" fmla="*/ 0 h 2141280"/>
              <a:gd name="textAreaBottom" fmla="*/ 2141640 h 2141280"/>
            </a:gdLst>
            <a:ahLst/>
            <a:cxnLst/>
            <a:rect l="textAreaLeft" t="textAreaTop" r="textAreaRight" b="textAreaBottom"/>
            <a:pathLst>
              <a:path w="10844" h="5949">
                <a:moveTo>
                  <a:pt x="10772" y="5848"/>
                </a:moveTo>
                <a:lnTo>
                  <a:pt x="10844" y="5888"/>
                </a:lnTo>
                <a:lnTo>
                  <a:pt x="10844" y="5949"/>
                </a:lnTo>
                <a:lnTo>
                  <a:pt x="10772" y="5910"/>
                </a:lnTo>
                <a:lnTo>
                  <a:pt x="10772" y="5848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5" name=""/>
          <p:cNvSpPr/>
          <p:nvPr/>
        </p:nvSpPr>
        <p:spPr>
          <a:xfrm>
            <a:off x="7706880" y="2343600"/>
            <a:ext cx="3863160" cy="2119320"/>
          </a:xfrm>
          <a:custGeom>
            <a:avLst/>
            <a:gdLst>
              <a:gd name="textAreaLeft" fmla="*/ 0 w 3863160"/>
              <a:gd name="textAreaRight" fmla="*/ 3863520 w 3863160"/>
              <a:gd name="textAreaTop" fmla="*/ 0 h 2119320"/>
              <a:gd name="textAreaBottom" fmla="*/ 2119680 h 2119320"/>
            </a:gdLst>
            <a:ahLst/>
            <a:cxnLst/>
            <a:rect l="textAreaLeft" t="textAreaTop" r="textAreaRight" b="textAreaBottom"/>
            <a:pathLst>
              <a:path w="10732" h="5888">
                <a:moveTo>
                  <a:pt x="10660" y="5787"/>
                </a:moveTo>
                <a:lnTo>
                  <a:pt x="10732" y="5827"/>
                </a:lnTo>
                <a:lnTo>
                  <a:pt x="10732" y="5888"/>
                </a:lnTo>
                <a:lnTo>
                  <a:pt x="10660" y="5848"/>
                </a:lnTo>
                <a:lnTo>
                  <a:pt x="10660" y="5787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2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6" name=""/>
          <p:cNvSpPr/>
          <p:nvPr/>
        </p:nvSpPr>
        <p:spPr>
          <a:xfrm>
            <a:off x="7746840" y="2343600"/>
            <a:ext cx="3823200" cy="2097360"/>
          </a:xfrm>
          <a:custGeom>
            <a:avLst/>
            <a:gdLst>
              <a:gd name="textAreaLeft" fmla="*/ 0 w 3823200"/>
              <a:gd name="textAreaRight" fmla="*/ 3823560 w 3823200"/>
              <a:gd name="textAreaTop" fmla="*/ 0 h 2097360"/>
              <a:gd name="textAreaBottom" fmla="*/ 2097720 h 2097360"/>
            </a:gdLst>
            <a:ahLst/>
            <a:cxnLst/>
            <a:rect l="textAreaLeft" t="textAreaTop" r="textAreaRight" b="textAreaBottom"/>
            <a:pathLst>
              <a:path w="10621" h="5827">
                <a:moveTo>
                  <a:pt x="10549" y="5726"/>
                </a:moveTo>
                <a:lnTo>
                  <a:pt x="10621" y="5765"/>
                </a:lnTo>
                <a:lnTo>
                  <a:pt x="10621" y="5827"/>
                </a:lnTo>
                <a:lnTo>
                  <a:pt x="10549" y="5787"/>
                </a:lnTo>
                <a:lnTo>
                  <a:pt x="10549" y="5726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7" name=""/>
          <p:cNvSpPr/>
          <p:nvPr/>
        </p:nvSpPr>
        <p:spPr>
          <a:xfrm>
            <a:off x="7787160" y="2343600"/>
            <a:ext cx="3782880" cy="2075040"/>
          </a:xfrm>
          <a:custGeom>
            <a:avLst/>
            <a:gdLst>
              <a:gd name="textAreaLeft" fmla="*/ 0 w 3782880"/>
              <a:gd name="textAreaRight" fmla="*/ 3783240 w 3782880"/>
              <a:gd name="textAreaTop" fmla="*/ 0 h 2075040"/>
              <a:gd name="textAreaBottom" fmla="*/ 2075400 h 2075040"/>
            </a:gdLst>
            <a:ahLst/>
            <a:cxnLst/>
            <a:rect l="textAreaLeft" t="textAreaTop" r="textAreaRight" b="textAreaBottom"/>
            <a:pathLst>
              <a:path w="10509" h="5765">
                <a:moveTo>
                  <a:pt x="10437" y="5664"/>
                </a:moveTo>
                <a:lnTo>
                  <a:pt x="10509" y="5704"/>
                </a:lnTo>
                <a:lnTo>
                  <a:pt x="10509" y="5765"/>
                </a:lnTo>
                <a:lnTo>
                  <a:pt x="10437" y="5726"/>
                </a:lnTo>
                <a:lnTo>
                  <a:pt x="10437" y="5664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8" name=""/>
          <p:cNvSpPr/>
          <p:nvPr/>
        </p:nvSpPr>
        <p:spPr>
          <a:xfrm>
            <a:off x="7827480" y="2343600"/>
            <a:ext cx="3742560" cy="2053080"/>
          </a:xfrm>
          <a:custGeom>
            <a:avLst/>
            <a:gdLst>
              <a:gd name="textAreaLeft" fmla="*/ 0 w 3742560"/>
              <a:gd name="textAreaRight" fmla="*/ 3742920 w 3742560"/>
              <a:gd name="textAreaTop" fmla="*/ 0 h 2053080"/>
              <a:gd name="textAreaBottom" fmla="*/ 2053440 h 2053080"/>
            </a:gdLst>
            <a:ahLst/>
            <a:cxnLst/>
            <a:rect l="textAreaLeft" t="textAreaTop" r="textAreaRight" b="textAreaBottom"/>
            <a:pathLst>
              <a:path w="10397" h="5704">
                <a:moveTo>
                  <a:pt x="10325" y="5603"/>
                </a:moveTo>
                <a:lnTo>
                  <a:pt x="10397" y="5643"/>
                </a:lnTo>
                <a:lnTo>
                  <a:pt x="10397" y="5704"/>
                </a:lnTo>
                <a:lnTo>
                  <a:pt x="10325" y="5664"/>
                </a:lnTo>
                <a:lnTo>
                  <a:pt x="10325" y="5603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9" name=""/>
          <p:cNvSpPr/>
          <p:nvPr/>
        </p:nvSpPr>
        <p:spPr>
          <a:xfrm>
            <a:off x="7867800" y="2343600"/>
            <a:ext cx="3702240" cy="2031120"/>
          </a:xfrm>
          <a:custGeom>
            <a:avLst/>
            <a:gdLst>
              <a:gd name="textAreaLeft" fmla="*/ 0 w 3702240"/>
              <a:gd name="textAreaRight" fmla="*/ 3702600 w 3702240"/>
              <a:gd name="textAreaTop" fmla="*/ 0 h 2031120"/>
              <a:gd name="textAreaBottom" fmla="*/ 2031480 h 2031120"/>
            </a:gdLst>
            <a:ahLst/>
            <a:cxnLst/>
            <a:rect l="textAreaLeft" t="textAreaTop" r="textAreaRight" b="textAreaBottom"/>
            <a:pathLst>
              <a:path w="10285" h="5643">
                <a:moveTo>
                  <a:pt x="10213" y="5542"/>
                </a:moveTo>
                <a:lnTo>
                  <a:pt x="10285" y="5581"/>
                </a:lnTo>
                <a:lnTo>
                  <a:pt x="10285" y="5643"/>
                </a:lnTo>
                <a:lnTo>
                  <a:pt x="10213" y="5603"/>
                </a:lnTo>
                <a:lnTo>
                  <a:pt x="10213" y="5542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0" name=""/>
          <p:cNvSpPr/>
          <p:nvPr/>
        </p:nvSpPr>
        <p:spPr>
          <a:xfrm>
            <a:off x="7907760" y="2343600"/>
            <a:ext cx="3662280" cy="2008800"/>
          </a:xfrm>
          <a:custGeom>
            <a:avLst/>
            <a:gdLst>
              <a:gd name="textAreaLeft" fmla="*/ 0 w 3662280"/>
              <a:gd name="textAreaRight" fmla="*/ 3662640 w 3662280"/>
              <a:gd name="textAreaTop" fmla="*/ 0 h 2008800"/>
              <a:gd name="textAreaBottom" fmla="*/ 2009160 h 2008800"/>
            </a:gdLst>
            <a:ahLst/>
            <a:cxnLst/>
            <a:rect l="textAreaLeft" t="textAreaTop" r="textAreaRight" b="textAreaBottom"/>
            <a:pathLst>
              <a:path w="10174" h="5581">
                <a:moveTo>
                  <a:pt x="10102" y="5480"/>
                </a:moveTo>
                <a:lnTo>
                  <a:pt x="10174" y="5520"/>
                </a:lnTo>
                <a:lnTo>
                  <a:pt x="10174" y="5581"/>
                </a:lnTo>
                <a:lnTo>
                  <a:pt x="10102" y="5542"/>
                </a:lnTo>
                <a:lnTo>
                  <a:pt x="10102" y="5480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1" name=""/>
          <p:cNvSpPr/>
          <p:nvPr/>
        </p:nvSpPr>
        <p:spPr>
          <a:xfrm>
            <a:off x="7948080" y="2343600"/>
            <a:ext cx="3621960" cy="1986840"/>
          </a:xfrm>
          <a:custGeom>
            <a:avLst/>
            <a:gdLst>
              <a:gd name="textAreaLeft" fmla="*/ 0 w 3621960"/>
              <a:gd name="textAreaRight" fmla="*/ 3622320 w 3621960"/>
              <a:gd name="textAreaTop" fmla="*/ 0 h 1986840"/>
              <a:gd name="textAreaBottom" fmla="*/ 1987200 h 1986840"/>
            </a:gdLst>
            <a:ahLst/>
            <a:cxnLst/>
            <a:rect l="textAreaLeft" t="textAreaTop" r="textAreaRight" b="textAreaBottom"/>
            <a:pathLst>
              <a:path w="10062" h="5520">
                <a:moveTo>
                  <a:pt x="9990" y="5419"/>
                </a:moveTo>
                <a:lnTo>
                  <a:pt x="10062" y="5459"/>
                </a:lnTo>
                <a:lnTo>
                  <a:pt x="10062" y="5520"/>
                </a:lnTo>
                <a:lnTo>
                  <a:pt x="9990" y="5480"/>
                </a:lnTo>
                <a:lnTo>
                  <a:pt x="9990" y="5419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2" name=""/>
          <p:cNvSpPr/>
          <p:nvPr/>
        </p:nvSpPr>
        <p:spPr>
          <a:xfrm>
            <a:off x="7988400" y="2343600"/>
            <a:ext cx="3581640" cy="1964880"/>
          </a:xfrm>
          <a:custGeom>
            <a:avLst/>
            <a:gdLst>
              <a:gd name="textAreaLeft" fmla="*/ 0 w 3581640"/>
              <a:gd name="textAreaRight" fmla="*/ 3582000 w 3581640"/>
              <a:gd name="textAreaTop" fmla="*/ 0 h 1964880"/>
              <a:gd name="textAreaBottom" fmla="*/ 1965240 h 1964880"/>
            </a:gdLst>
            <a:ahLst/>
            <a:cxnLst/>
            <a:rect l="textAreaLeft" t="textAreaTop" r="textAreaRight" b="textAreaBottom"/>
            <a:pathLst>
              <a:path w="9950" h="5459">
                <a:moveTo>
                  <a:pt x="9878" y="5358"/>
                </a:moveTo>
                <a:lnTo>
                  <a:pt x="9950" y="5397"/>
                </a:lnTo>
                <a:lnTo>
                  <a:pt x="9950" y="5459"/>
                </a:lnTo>
                <a:lnTo>
                  <a:pt x="9878" y="5419"/>
                </a:lnTo>
                <a:lnTo>
                  <a:pt x="9878" y="5358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3" name=""/>
          <p:cNvSpPr/>
          <p:nvPr/>
        </p:nvSpPr>
        <p:spPr>
          <a:xfrm>
            <a:off x="8028720" y="2343600"/>
            <a:ext cx="3541320" cy="1942560"/>
          </a:xfrm>
          <a:custGeom>
            <a:avLst/>
            <a:gdLst>
              <a:gd name="textAreaLeft" fmla="*/ 0 w 3541320"/>
              <a:gd name="textAreaRight" fmla="*/ 3541680 w 3541320"/>
              <a:gd name="textAreaTop" fmla="*/ 0 h 1942560"/>
              <a:gd name="textAreaBottom" fmla="*/ 1942920 h 1942560"/>
            </a:gdLst>
            <a:ahLst/>
            <a:cxnLst/>
            <a:rect l="textAreaLeft" t="textAreaTop" r="textAreaRight" b="textAreaBottom"/>
            <a:pathLst>
              <a:path w="9838" h="5397">
                <a:moveTo>
                  <a:pt x="9766" y="5297"/>
                </a:moveTo>
                <a:lnTo>
                  <a:pt x="9838" y="5336"/>
                </a:lnTo>
                <a:lnTo>
                  <a:pt x="9838" y="5397"/>
                </a:lnTo>
                <a:lnTo>
                  <a:pt x="9766" y="5358"/>
                </a:lnTo>
                <a:lnTo>
                  <a:pt x="9766" y="5297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4" name=""/>
          <p:cNvSpPr/>
          <p:nvPr/>
        </p:nvSpPr>
        <p:spPr>
          <a:xfrm>
            <a:off x="8069040" y="2343600"/>
            <a:ext cx="3501000" cy="1920600"/>
          </a:xfrm>
          <a:custGeom>
            <a:avLst/>
            <a:gdLst>
              <a:gd name="textAreaLeft" fmla="*/ 0 w 3501000"/>
              <a:gd name="textAreaRight" fmla="*/ 3501360 w 3501000"/>
              <a:gd name="textAreaTop" fmla="*/ 0 h 1920600"/>
              <a:gd name="textAreaBottom" fmla="*/ 1920960 h 1920600"/>
            </a:gdLst>
            <a:ahLst/>
            <a:cxnLst/>
            <a:rect l="textAreaLeft" t="textAreaTop" r="textAreaRight" b="textAreaBottom"/>
            <a:pathLst>
              <a:path w="9726" h="5336">
                <a:moveTo>
                  <a:pt x="9654" y="5235"/>
                </a:moveTo>
                <a:lnTo>
                  <a:pt x="9726" y="5275"/>
                </a:lnTo>
                <a:lnTo>
                  <a:pt x="9726" y="5336"/>
                </a:lnTo>
                <a:lnTo>
                  <a:pt x="9654" y="5297"/>
                </a:lnTo>
                <a:lnTo>
                  <a:pt x="9654" y="5235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5" name=""/>
          <p:cNvSpPr/>
          <p:nvPr/>
        </p:nvSpPr>
        <p:spPr>
          <a:xfrm>
            <a:off x="8109000" y="2343600"/>
            <a:ext cx="3461040" cy="1898640"/>
          </a:xfrm>
          <a:custGeom>
            <a:avLst/>
            <a:gdLst>
              <a:gd name="textAreaLeft" fmla="*/ 0 w 3461040"/>
              <a:gd name="textAreaRight" fmla="*/ 3461400 w 3461040"/>
              <a:gd name="textAreaTop" fmla="*/ 0 h 1898640"/>
              <a:gd name="textAreaBottom" fmla="*/ 1899000 h 1898640"/>
            </a:gdLst>
            <a:ahLst/>
            <a:cxnLst/>
            <a:rect l="textAreaLeft" t="textAreaTop" r="textAreaRight" b="textAreaBottom"/>
            <a:pathLst>
              <a:path w="9615" h="5275">
                <a:moveTo>
                  <a:pt x="9543" y="5174"/>
                </a:moveTo>
                <a:lnTo>
                  <a:pt x="9615" y="5213"/>
                </a:lnTo>
                <a:lnTo>
                  <a:pt x="9615" y="5275"/>
                </a:lnTo>
                <a:lnTo>
                  <a:pt x="9543" y="5235"/>
                </a:lnTo>
                <a:lnTo>
                  <a:pt x="9543" y="5174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6" name=""/>
          <p:cNvSpPr/>
          <p:nvPr/>
        </p:nvSpPr>
        <p:spPr>
          <a:xfrm>
            <a:off x="8149320" y="2343600"/>
            <a:ext cx="3420720" cy="1876320"/>
          </a:xfrm>
          <a:custGeom>
            <a:avLst/>
            <a:gdLst>
              <a:gd name="textAreaLeft" fmla="*/ 0 w 3420720"/>
              <a:gd name="textAreaRight" fmla="*/ 3421080 w 3420720"/>
              <a:gd name="textAreaTop" fmla="*/ 0 h 1876320"/>
              <a:gd name="textAreaBottom" fmla="*/ 1876680 h 1876320"/>
            </a:gdLst>
            <a:ahLst/>
            <a:cxnLst/>
            <a:rect l="textAreaLeft" t="textAreaTop" r="textAreaRight" b="textAreaBottom"/>
            <a:pathLst>
              <a:path w="9503" h="5213">
                <a:moveTo>
                  <a:pt x="9431" y="5113"/>
                </a:moveTo>
                <a:lnTo>
                  <a:pt x="9503" y="5152"/>
                </a:lnTo>
                <a:lnTo>
                  <a:pt x="9503" y="5213"/>
                </a:lnTo>
                <a:lnTo>
                  <a:pt x="9431" y="5174"/>
                </a:lnTo>
                <a:lnTo>
                  <a:pt x="9431" y="5113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7" name=""/>
          <p:cNvSpPr/>
          <p:nvPr/>
        </p:nvSpPr>
        <p:spPr>
          <a:xfrm>
            <a:off x="8189640" y="2343600"/>
            <a:ext cx="3380400" cy="1854360"/>
          </a:xfrm>
          <a:custGeom>
            <a:avLst/>
            <a:gdLst>
              <a:gd name="textAreaLeft" fmla="*/ 0 w 3380400"/>
              <a:gd name="textAreaRight" fmla="*/ 3380760 w 3380400"/>
              <a:gd name="textAreaTop" fmla="*/ 0 h 1854360"/>
              <a:gd name="textAreaBottom" fmla="*/ 1854720 h 1854360"/>
            </a:gdLst>
            <a:ahLst/>
            <a:cxnLst/>
            <a:rect l="textAreaLeft" t="textAreaTop" r="textAreaRight" b="textAreaBottom"/>
            <a:pathLst>
              <a:path w="9391" h="5152">
                <a:moveTo>
                  <a:pt x="9319" y="5051"/>
                </a:moveTo>
                <a:lnTo>
                  <a:pt x="9391" y="5091"/>
                </a:lnTo>
                <a:lnTo>
                  <a:pt x="9391" y="5152"/>
                </a:lnTo>
                <a:lnTo>
                  <a:pt x="9319" y="5113"/>
                </a:lnTo>
                <a:lnTo>
                  <a:pt x="9319" y="5051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8" name=""/>
          <p:cNvSpPr/>
          <p:nvPr/>
        </p:nvSpPr>
        <p:spPr>
          <a:xfrm>
            <a:off x="8229960" y="2343600"/>
            <a:ext cx="3340080" cy="1832400"/>
          </a:xfrm>
          <a:custGeom>
            <a:avLst/>
            <a:gdLst>
              <a:gd name="textAreaLeft" fmla="*/ 0 w 3340080"/>
              <a:gd name="textAreaRight" fmla="*/ 3340440 w 3340080"/>
              <a:gd name="textAreaTop" fmla="*/ 0 h 1832400"/>
              <a:gd name="textAreaBottom" fmla="*/ 1832760 h 1832400"/>
            </a:gdLst>
            <a:ahLst/>
            <a:cxnLst/>
            <a:rect l="textAreaLeft" t="textAreaTop" r="textAreaRight" b="textAreaBottom"/>
            <a:pathLst>
              <a:path w="9279" h="5091">
                <a:moveTo>
                  <a:pt x="9207" y="4990"/>
                </a:moveTo>
                <a:lnTo>
                  <a:pt x="9279" y="5029"/>
                </a:lnTo>
                <a:lnTo>
                  <a:pt x="9279" y="5091"/>
                </a:lnTo>
                <a:lnTo>
                  <a:pt x="9207" y="5051"/>
                </a:lnTo>
                <a:lnTo>
                  <a:pt x="9207" y="4990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9" name=""/>
          <p:cNvSpPr/>
          <p:nvPr/>
        </p:nvSpPr>
        <p:spPr>
          <a:xfrm>
            <a:off x="8270280" y="2343600"/>
            <a:ext cx="3299760" cy="1810080"/>
          </a:xfrm>
          <a:custGeom>
            <a:avLst/>
            <a:gdLst>
              <a:gd name="textAreaLeft" fmla="*/ 0 w 3299760"/>
              <a:gd name="textAreaRight" fmla="*/ 3300120 w 3299760"/>
              <a:gd name="textAreaTop" fmla="*/ 0 h 1810080"/>
              <a:gd name="textAreaBottom" fmla="*/ 1810440 h 1810080"/>
            </a:gdLst>
            <a:ahLst/>
            <a:cxnLst/>
            <a:rect l="textAreaLeft" t="textAreaTop" r="textAreaRight" b="textAreaBottom"/>
            <a:pathLst>
              <a:path w="9167" h="5029">
                <a:moveTo>
                  <a:pt x="9094" y="4929"/>
                </a:moveTo>
                <a:lnTo>
                  <a:pt x="9167" y="4968"/>
                </a:lnTo>
                <a:lnTo>
                  <a:pt x="9167" y="5029"/>
                </a:lnTo>
                <a:lnTo>
                  <a:pt x="9094" y="4990"/>
                </a:lnTo>
                <a:lnTo>
                  <a:pt x="9094" y="4929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2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0" name=""/>
          <p:cNvSpPr/>
          <p:nvPr/>
        </p:nvSpPr>
        <p:spPr>
          <a:xfrm>
            <a:off x="8310240" y="2343600"/>
            <a:ext cx="3259800" cy="1788120"/>
          </a:xfrm>
          <a:custGeom>
            <a:avLst/>
            <a:gdLst>
              <a:gd name="textAreaLeft" fmla="*/ 0 w 3259800"/>
              <a:gd name="textAreaRight" fmla="*/ 3260160 w 3259800"/>
              <a:gd name="textAreaTop" fmla="*/ 0 h 1788120"/>
              <a:gd name="textAreaBottom" fmla="*/ 1788480 h 1788120"/>
            </a:gdLst>
            <a:ahLst/>
            <a:cxnLst/>
            <a:rect l="textAreaLeft" t="textAreaTop" r="textAreaRight" b="textAreaBottom"/>
            <a:pathLst>
              <a:path w="9056" h="4968">
                <a:moveTo>
                  <a:pt x="8984" y="4867"/>
                </a:moveTo>
                <a:lnTo>
                  <a:pt x="9056" y="4907"/>
                </a:lnTo>
                <a:lnTo>
                  <a:pt x="9056" y="4968"/>
                </a:lnTo>
                <a:lnTo>
                  <a:pt x="8984" y="4929"/>
                </a:lnTo>
                <a:lnTo>
                  <a:pt x="8984" y="4867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1" name=""/>
          <p:cNvSpPr/>
          <p:nvPr/>
        </p:nvSpPr>
        <p:spPr>
          <a:xfrm>
            <a:off x="8350560" y="2343600"/>
            <a:ext cx="3219480" cy="1766160"/>
          </a:xfrm>
          <a:custGeom>
            <a:avLst/>
            <a:gdLst>
              <a:gd name="textAreaLeft" fmla="*/ 0 w 3219480"/>
              <a:gd name="textAreaRight" fmla="*/ 3219840 w 3219480"/>
              <a:gd name="textAreaTop" fmla="*/ 0 h 1766160"/>
              <a:gd name="textAreaBottom" fmla="*/ 1766520 h 1766160"/>
            </a:gdLst>
            <a:ahLst/>
            <a:cxnLst/>
            <a:rect l="textAreaLeft" t="textAreaTop" r="textAreaRight" b="textAreaBottom"/>
            <a:pathLst>
              <a:path w="8944" h="4907">
                <a:moveTo>
                  <a:pt x="8872" y="4806"/>
                </a:moveTo>
                <a:lnTo>
                  <a:pt x="8944" y="4845"/>
                </a:lnTo>
                <a:lnTo>
                  <a:pt x="8944" y="4907"/>
                </a:lnTo>
                <a:lnTo>
                  <a:pt x="8872" y="4867"/>
                </a:lnTo>
                <a:lnTo>
                  <a:pt x="8872" y="4806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2" name=""/>
          <p:cNvSpPr/>
          <p:nvPr/>
        </p:nvSpPr>
        <p:spPr>
          <a:xfrm>
            <a:off x="8390880" y="2343600"/>
            <a:ext cx="3179160" cy="1743840"/>
          </a:xfrm>
          <a:custGeom>
            <a:avLst/>
            <a:gdLst>
              <a:gd name="textAreaLeft" fmla="*/ 0 w 3179160"/>
              <a:gd name="textAreaRight" fmla="*/ 3179520 w 3179160"/>
              <a:gd name="textAreaTop" fmla="*/ 0 h 1743840"/>
              <a:gd name="textAreaBottom" fmla="*/ 1744200 h 1743840"/>
            </a:gdLst>
            <a:ahLst/>
            <a:cxnLst/>
            <a:rect l="textAreaLeft" t="textAreaTop" r="textAreaRight" b="textAreaBottom"/>
            <a:pathLst>
              <a:path w="8832" h="4845">
                <a:moveTo>
                  <a:pt x="8760" y="4745"/>
                </a:moveTo>
                <a:lnTo>
                  <a:pt x="8832" y="4784"/>
                </a:lnTo>
                <a:lnTo>
                  <a:pt x="8832" y="4845"/>
                </a:lnTo>
                <a:lnTo>
                  <a:pt x="8760" y="4806"/>
                </a:lnTo>
                <a:lnTo>
                  <a:pt x="8760" y="4745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3" name=""/>
          <p:cNvSpPr/>
          <p:nvPr/>
        </p:nvSpPr>
        <p:spPr>
          <a:xfrm>
            <a:off x="8431200" y="2343600"/>
            <a:ext cx="3138840" cy="1721880"/>
          </a:xfrm>
          <a:custGeom>
            <a:avLst/>
            <a:gdLst>
              <a:gd name="textAreaLeft" fmla="*/ 0 w 3138840"/>
              <a:gd name="textAreaRight" fmla="*/ 3139200 w 3138840"/>
              <a:gd name="textAreaTop" fmla="*/ 0 h 1721880"/>
              <a:gd name="textAreaBottom" fmla="*/ 1722240 h 1721880"/>
            </a:gdLst>
            <a:ahLst/>
            <a:cxnLst/>
            <a:rect l="textAreaLeft" t="textAreaTop" r="textAreaRight" b="textAreaBottom"/>
            <a:pathLst>
              <a:path w="8720" h="4784">
                <a:moveTo>
                  <a:pt x="8648" y="4683"/>
                </a:moveTo>
                <a:lnTo>
                  <a:pt x="8720" y="4723"/>
                </a:lnTo>
                <a:lnTo>
                  <a:pt x="8720" y="4784"/>
                </a:lnTo>
                <a:lnTo>
                  <a:pt x="8648" y="4745"/>
                </a:lnTo>
                <a:lnTo>
                  <a:pt x="8648" y="4683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4" name=""/>
          <p:cNvSpPr/>
          <p:nvPr/>
        </p:nvSpPr>
        <p:spPr>
          <a:xfrm>
            <a:off x="8471160" y="2343600"/>
            <a:ext cx="3098880" cy="1699920"/>
          </a:xfrm>
          <a:custGeom>
            <a:avLst/>
            <a:gdLst>
              <a:gd name="textAreaLeft" fmla="*/ 0 w 3098880"/>
              <a:gd name="textAreaRight" fmla="*/ 3099240 w 3098880"/>
              <a:gd name="textAreaTop" fmla="*/ 0 h 1699920"/>
              <a:gd name="textAreaBottom" fmla="*/ 1700280 h 1699920"/>
            </a:gdLst>
            <a:ahLst/>
            <a:cxnLst/>
            <a:rect l="textAreaLeft" t="textAreaTop" r="textAreaRight" b="textAreaBottom"/>
            <a:pathLst>
              <a:path w="8609" h="4723">
                <a:moveTo>
                  <a:pt x="8537" y="4622"/>
                </a:moveTo>
                <a:lnTo>
                  <a:pt x="8609" y="4661"/>
                </a:lnTo>
                <a:lnTo>
                  <a:pt x="8609" y="4723"/>
                </a:lnTo>
                <a:lnTo>
                  <a:pt x="8537" y="4683"/>
                </a:lnTo>
                <a:lnTo>
                  <a:pt x="8537" y="4622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5" name=""/>
          <p:cNvSpPr/>
          <p:nvPr/>
        </p:nvSpPr>
        <p:spPr>
          <a:xfrm>
            <a:off x="8511480" y="2343600"/>
            <a:ext cx="3058560" cy="1677600"/>
          </a:xfrm>
          <a:custGeom>
            <a:avLst/>
            <a:gdLst>
              <a:gd name="textAreaLeft" fmla="*/ 0 w 3058560"/>
              <a:gd name="textAreaRight" fmla="*/ 3058920 w 3058560"/>
              <a:gd name="textAreaTop" fmla="*/ 0 h 1677600"/>
              <a:gd name="textAreaBottom" fmla="*/ 1677960 h 1677600"/>
            </a:gdLst>
            <a:ahLst/>
            <a:cxnLst/>
            <a:rect l="textAreaLeft" t="textAreaTop" r="textAreaRight" b="textAreaBottom"/>
            <a:pathLst>
              <a:path w="8497" h="4661">
                <a:moveTo>
                  <a:pt x="8425" y="4499"/>
                </a:moveTo>
                <a:lnTo>
                  <a:pt x="8497" y="4539"/>
                </a:lnTo>
                <a:lnTo>
                  <a:pt x="8497" y="4661"/>
                </a:lnTo>
                <a:lnTo>
                  <a:pt x="8425" y="4622"/>
                </a:lnTo>
                <a:lnTo>
                  <a:pt x="8425" y="4499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6" name=""/>
          <p:cNvSpPr/>
          <p:nvPr/>
        </p:nvSpPr>
        <p:spPr>
          <a:xfrm>
            <a:off x="8592120" y="2343600"/>
            <a:ext cx="2977920" cy="1633680"/>
          </a:xfrm>
          <a:custGeom>
            <a:avLst/>
            <a:gdLst>
              <a:gd name="textAreaLeft" fmla="*/ 0 w 2977920"/>
              <a:gd name="textAreaRight" fmla="*/ 2978280 w 2977920"/>
              <a:gd name="textAreaTop" fmla="*/ 0 h 1633680"/>
              <a:gd name="textAreaBottom" fmla="*/ 1634040 h 1633680"/>
            </a:gdLst>
            <a:ahLst/>
            <a:cxnLst/>
            <a:rect l="textAreaLeft" t="textAreaTop" r="textAreaRight" b="textAreaBottom"/>
            <a:pathLst>
              <a:path w="8273" h="4539">
                <a:moveTo>
                  <a:pt x="8201" y="4438"/>
                </a:moveTo>
                <a:lnTo>
                  <a:pt x="8273" y="4478"/>
                </a:lnTo>
                <a:lnTo>
                  <a:pt x="8273" y="4539"/>
                </a:lnTo>
                <a:lnTo>
                  <a:pt x="8201" y="4499"/>
                </a:lnTo>
                <a:lnTo>
                  <a:pt x="8201" y="4438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7" name=""/>
          <p:cNvSpPr/>
          <p:nvPr/>
        </p:nvSpPr>
        <p:spPr>
          <a:xfrm>
            <a:off x="8632440" y="2343600"/>
            <a:ext cx="2937600" cy="1611720"/>
          </a:xfrm>
          <a:custGeom>
            <a:avLst/>
            <a:gdLst>
              <a:gd name="textAreaLeft" fmla="*/ 0 w 2937600"/>
              <a:gd name="textAreaRight" fmla="*/ 2937960 w 2937600"/>
              <a:gd name="textAreaTop" fmla="*/ 0 h 1611720"/>
              <a:gd name="textAreaBottom" fmla="*/ 1612080 h 1611720"/>
            </a:gdLst>
            <a:ahLst/>
            <a:cxnLst/>
            <a:rect l="textAreaLeft" t="textAreaTop" r="textAreaRight" b="textAreaBottom"/>
            <a:pathLst>
              <a:path w="8161" h="4478">
                <a:moveTo>
                  <a:pt x="8089" y="4377"/>
                </a:moveTo>
                <a:lnTo>
                  <a:pt x="8161" y="4416"/>
                </a:lnTo>
                <a:lnTo>
                  <a:pt x="8161" y="4478"/>
                </a:lnTo>
                <a:lnTo>
                  <a:pt x="8089" y="4438"/>
                </a:lnTo>
                <a:lnTo>
                  <a:pt x="8089" y="4377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8" name=""/>
          <p:cNvSpPr/>
          <p:nvPr/>
        </p:nvSpPr>
        <p:spPr>
          <a:xfrm>
            <a:off x="8672400" y="2343600"/>
            <a:ext cx="2897640" cy="1589400"/>
          </a:xfrm>
          <a:custGeom>
            <a:avLst/>
            <a:gdLst>
              <a:gd name="textAreaLeft" fmla="*/ 0 w 2897640"/>
              <a:gd name="textAreaRight" fmla="*/ 2898000 w 2897640"/>
              <a:gd name="textAreaTop" fmla="*/ 0 h 1589400"/>
              <a:gd name="textAreaBottom" fmla="*/ 1589760 h 1589400"/>
            </a:gdLst>
            <a:ahLst/>
            <a:cxnLst/>
            <a:rect l="textAreaLeft" t="textAreaTop" r="textAreaRight" b="textAreaBottom"/>
            <a:pathLst>
              <a:path w="8050" h="4416">
                <a:moveTo>
                  <a:pt x="7978" y="4254"/>
                </a:moveTo>
                <a:lnTo>
                  <a:pt x="8050" y="4294"/>
                </a:lnTo>
                <a:lnTo>
                  <a:pt x="8050" y="4416"/>
                </a:lnTo>
                <a:lnTo>
                  <a:pt x="7978" y="4377"/>
                </a:lnTo>
                <a:lnTo>
                  <a:pt x="7978" y="4254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9" name=""/>
          <p:cNvSpPr/>
          <p:nvPr/>
        </p:nvSpPr>
        <p:spPr>
          <a:xfrm>
            <a:off x="8753040" y="2343600"/>
            <a:ext cx="2817000" cy="1545480"/>
          </a:xfrm>
          <a:custGeom>
            <a:avLst/>
            <a:gdLst>
              <a:gd name="textAreaLeft" fmla="*/ 0 w 2817000"/>
              <a:gd name="textAreaRight" fmla="*/ 2817360 w 2817000"/>
              <a:gd name="textAreaTop" fmla="*/ 0 h 1545480"/>
              <a:gd name="textAreaBottom" fmla="*/ 1545840 h 1545480"/>
            </a:gdLst>
            <a:ahLst/>
            <a:cxnLst/>
            <a:rect l="textAreaLeft" t="textAreaTop" r="textAreaRight" b="textAreaBottom"/>
            <a:pathLst>
              <a:path w="7826" h="4294">
                <a:moveTo>
                  <a:pt x="7754" y="4192"/>
                </a:moveTo>
                <a:lnTo>
                  <a:pt x="7826" y="4232"/>
                </a:lnTo>
                <a:lnTo>
                  <a:pt x="7826" y="4294"/>
                </a:lnTo>
                <a:lnTo>
                  <a:pt x="7754" y="4254"/>
                </a:lnTo>
                <a:lnTo>
                  <a:pt x="7754" y="4192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0" name=""/>
          <p:cNvSpPr/>
          <p:nvPr/>
        </p:nvSpPr>
        <p:spPr>
          <a:xfrm>
            <a:off x="8793360" y="2343600"/>
            <a:ext cx="2776680" cy="1523160"/>
          </a:xfrm>
          <a:custGeom>
            <a:avLst/>
            <a:gdLst>
              <a:gd name="textAreaLeft" fmla="*/ 0 w 2776680"/>
              <a:gd name="textAreaRight" fmla="*/ 2777040 w 2776680"/>
              <a:gd name="textAreaTop" fmla="*/ 0 h 1523160"/>
              <a:gd name="textAreaBottom" fmla="*/ 1523520 h 1523160"/>
            </a:gdLst>
            <a:ahLst/>
            <a:cxnLst/>
            <a:rect l="textAreaLeft" t="textAreaTop" r="textAreaRight" b="textAreaBottom"/>
            <a:pathLst>
              <a:path w="7714" h="4232">
                <a:moveTo>
                  <a:pt x="7642" y="4131"/>
                </a:moveTo>
                <a:lnTo>
                  <a:pt x="7714" y="4171"/>
                </a:lnTo>
                <a:lnTo>
                  <a:pt x="7714" y="4232"/>
                </a:lnTo>
                <a:lnTo>
                  <a:pt x="7642" y="4193"/>
                </a:lnTo>
                <a:lnTo>
                  <a:pt x="7642" y="4131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1" name=""/>
          <p:cNvSpPr/>
          <p:nvPr/>
        </p:nvSpPr>
        <p:spPr>
          <a:xfrm>
            <a:off x="8833680" y="2343600"/>
            <a:ext cx="2736360" cy="1501200"/>
          </a:xfrm>
          <a:custGeom>
            <a:avLst/>
            <a:gdLst>
              <a:gd name="textAreaLeft" fmla="*/ 0 w 2736360"/>
              <a:gd name="textAreaRight" fmla="*/ 2736720 w 273636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7602" h="4171">
                <a:moveTo>
                  <a:pt x="7530" y="4070"/>
                </a:moveTo>
                <a:lnTo>
                  <a:pt x="7602" y="4110"/>
                </a:lnTo>
                <a:lnTo>
                  <a:pt x="7602" y="4171"/>
                </a:lnTo>
                <a:lnTo>
                  <a:pt x="7530" y="4131"/>
                </a:lnTo>
                <a:lnTo>
                  <a:pt x="7530" y="4070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2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2" name=""/>
          <p:cNvSpPr/>
          <p:nvPr/>
        </p:nvSpPr>
        <p:spPr>
          <a:xfrm>
            <a:off x="8873640" y="2343600"/>
            <a:ext cx="2696400" cy="1479240"/>
          </a:xfrm>
          <a:custGeom>
            <a:avLst/>
            <a:gdLst>
              <a:gd name="textAreaLeft" fmla="*/ 0 w 2696400"/>
              <a:gd name="textAreaRight" fmla="*/ 2696760 w 2696400"/>
              <a:gd name="textAreaTop" fmla="*/ 0 h 1479240"/>
              <a:gd name="textAreaBottom" fmla="*/ 1479600 h 1479240"/>
            </a:gdLst>
            <a:ahLst/>
            <a:cxnLst/>
            <a:rect l="textAreaLeft" t="textAreaTop" r="textAreaRight" b="textAreaBottom"/>
            <a:pathLst>
              <a:path w="7491" h="4110">
                <a:moveTo>
                  <a:pt x="7419" y="4009"/>
                </a:moveTo>
                <a:lnTo>
                  <a:pt x="7491" y="4048"/>
                </a:lnTo>
                <a:lnTo>
                  <a:pt x="7491" y="4110"/>
                </a:lnTo>
                <a:lnTo>
                  <a:pt x="7419" y="4070"/>
                </a:lnTo>
                <a:lnTo>
                  <a:pt x="7419" y="4009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3" name=""/>
          <p:cNvSpPr/>
          <p:nvPr/>
        </p:nvSpPr>
        <p:spPr>
          <a:xfrm>
            <a:off x="8913960" y="2343600"/>
            <a:ext cx="2656080" cy="1456920"/>
          </a:xfrm>
          <a:custGeom>
            <a:avLst/>
            <a:gdLst>
              <a:gd name="textAreaLeft" fmla="*/ 0 w 2656080"/>
              <a:gd name="textAreaRight" fmla="*/ 2656440 w 2656080"/>
              <a:gd name="textAreaTop" fmla="*/ 0 h 1456920"/>
              <a:gd name="textAreaBottom" fmla="*/ 1457280 h 1456920"/>
            </a:gdLst>
            <a:ahLst/>
            <a:cxnLst/>
            <a:rect l="textAreaLeft" t="textAreaTop" r="textAreaRight" b="textAreaBottom"/>
            <a:pathLst>
              <a:path w="7379" h="4048">
                <a:moveTo>
                  <a:pt x="7307" y="3886"/>
                </a:moveTo>
                <a:lnTo>
                  <a:pt x="7379" y="3926"/>
                </a:lnTo>
                <a:lnTo>
                  <a:pt x="7379" y="4048"/>
                </a:lnTo>
                <a:lnTo>
                  <a:pt x="7307" y="4009"/>
                </a:lnTo>
                <a:lnTo>
                  <a:pt x="7307" y="3886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4" name=""/>
          <p:cNvSpPr/>
          <p:nvPr/>
        </p:nvSpPr>
        <p:spPr>
          <a:xfrm>
            <a:off x="8994600" y="2343600"/>
            <a:ext cx="2575440" cy="1413000"/>
          </a:xfrm>
          <a:custGeom>
            <a:avLst/>
            <a:gdLst>
              <a:gd name="textAreaLeft" fmla="*/ 0 w 2575440"/>
              <a:gd name="textAreaRight" fmla="*/ 2575800 w 2575440"/>
              <a:gd name="textAreaTop" fmla="*/ 0 h 1413000"/>
              <a:gd name="textAreaBottom" fmla="*/ 1413360 h 1413000"/>
            </a:gdLst>
            <a:ahLst/>
            <a:cxnLst/>
            <a:rect l="textAreaLeft" t="textAreaTop" r="textAreaRight" b="textAreaBottom"/>
            <a:pathLst>
              <a:path w="7155" h="3926">
                <a:moveTo>
                  <a:pt x="7083" y="3764"/>
                </a:moveTo>
                <a:lnTo>
                  <a:pt x="7155" y="3803"/>
                </a:lnTo>
                <a:lnTo>
                  <a:pt x="7155" y="3926"/>
                </a:lnTo>
                <a:lnTo>
                  <a:pt x="7083" y="3886"/>
                </a:lnTo>
                <a:lnTo>
                  <a:pt x="7083" y="3764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5" name=""/>
          <p:cNvSpPr/>
          <p:nvPr/>
        </p:nvSpPr>
        <p:spPr>
          <a:xfrm>
            <a:off x="9074880" y="2343600"/>
            <a:ext cx="2495160" cy="1368720"/>
          </a:xfrm>
          <a:custGeom>
            <a:avLst/>
            <a:gdLst>
              <a:gd name="textAreaLeft" fmla="*/ 0 w 2495160"/>
              <a:gd name="textAreaRight" fmla="*/ 2495520 w 2495160"/>
              <a:gd name="textAreaTop" fmla="*/ 0 h 1368720"/>
              <a:gd name="textAreaBottom" fmla="*/ 1369080 h 1368720"/>
            </a:gdLst>
            <a:ahLst/>
            <a:cxnLst/>
            <a:rect l="textAreaLeft" t="textAreaTop" r="textAreaRight" b="textAreaBottom"/>
            <a:pathLst>
              <a:path w="6932" h="3803">
                <a:moveTo>
                  <a:pt x="6860" y="3702"/>
                </a:moveTo>
                <a:lnTo>
                  <a:pt x="6932" y="3742"/>
                </a:lnTo>
                <a:lnTo>
                  <a:pt x="6932" y="3803"/>
                </a:lnTo>
                <a:lnTo>
                  <a:pt x="6860" y="3764"/>
                </a:lnTo>
                <a:lnTo>
                  <a:pt x="6860" y="3702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6" name=""/>
          <p:cNvSpPr/>
          <p:nvPr/>
        </p:nvSpPr>
        <p:spPr>
          <a:xfrm>
            <a:off x="9115200" y="2343600"/>
            <a:ext cx="2454840" cy="1346760"/>
          </a:xfrm>
          <a:custGeom>
            <a:avLst/>
            <a:gdLst>
              <a:gd name="textAreaLeft" fmla="*/ 0 w 2454840"/>
              <a:gd name="textAreaRight" fmla="*/ 2455200 w 2454840"/>
              <a:gd name="textAreaTop" fmla="*/ 0 h 1346760"/>
              <a:gd name="textAreaBottom" fmla="*/ 1347120 h 1346760"/>
            </a:gdLst>
            <a:ahLst/>
            <a:cxnLst/>
            <a:rect l="textAreaLeft" t="textAreaTop" r="textAreaRight" b="textAreaBottom"/>
            <a:pathLst>
              <a:path w="6820" h="3742">
                <a:moveTo>
                  <a:pt x="6748" y="3641"/>
                </a:moveTo>
                <a:lnTo>
                  <a:pt x="6820" y="3680"/>
                </a:lnTo>
                <a:lnTo>
                  <a:pt x="6820" y="3742"/>
                </a:lnTo>
                <a:lnTo>
                  <a:pt x="6748" y="3702"/>
                </a:lnTo>
                <a:lnTo>
                  <a:pt x="6748" y="3641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7" name=""/>
          <p:cNvSpPr/>
          <p:nvPr/>
        </p:nvSpPr>
        <p:spPr>
          <a:xfrm>
            <a:off x="9155520" y="2343600"/>
            <a:ext cx="2414520" cy="1324440"/>
          </a:xfrm>
          <a:custGeom>
            <a:avLst/>
            <a:gdLst>
              <a:gd name="textAreaLeft" fmla="*/ 0 w 2414520"/>
              <a:gd name="textAreaRight" fmla="*/ 2414880 w 2414520"/>
              <a:gd name="textAreaTop" fmla="*/ 0 h 1324440"/>
              <a:gd name="textAreaBottom" fmla="*/ 1324800 h 1324440"/>
            </a:gdLst>
            <a:ahLst/>
            <a:cxnLst/>
            <a:rect l="textAreaLeft" t="textAreaTop" r="textAreaRight" b="textAreaBottom"/>
            <a:pathLst>
              <a:path w="6708" h="3680">
                <a:moveTo>
                  <a:pt x="6636" y="3580"/>
                </a:moveTo>
                <a:lnTo>
                  <a:pt x="6708" y="3619"/>
                </a:lnTo>
                <a:lnTo>
                  <a:pt x="6708" y="3680"/>
                </a:lnTo>
                <a:lnTo>
                  <a:pt x="6636" y="3641"/>
                </a:lnTo>
                <a:lnTo>
                  <a:pt x="6636" y="3580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8" name=""/>
          <p:cNvSpPr/>
          <p:nvPr/>
        </p:nvSpPr>
        <p:spPr>
          <a:xfrm>
            <a:off x="9195840" y="2343600"/>
            <a:ext cx="2374200" cy="1302480"/>
          </a:xfrm>
          <a:custGeom>
            <a:avLst/>
            <a:gdLst>
              <a:gd name="textAreaLeft" fmla="*/ 0 w 2374200"/>
              <a:gd name="textAreaRight" fmla="*/ 2374560 w 2374200"/>
              <a:gd name="textAreaTop" fmla="*/ 0 h 1302480"/>
              <a:gd name="textAreaBottom" fmla="*/ 1302840 h 1302480"/>
            </a:gdLst>
            <a:ahLst/>
            <a:cxnLst/>
            <a:rect l="textAreaLeft" t="textAreaTop" r="textAreaRight" b="textAreaBottom"/>
            <a:pathLst>
              <a:path w="6596" h="3619">
                <a:moveTo>
                  <a:pt x="6524" y="3518"/>
                </a:moveTo>
                <a:lnTo>
                  <a:pt x="6596" y="3558"/>
                </a:lnTo>
                <a:lnTo>
                  <a:pt x="6596" y="3619"/>
                </a:lnTo>
                <a:lnTo>
                  <a:pt x="6524" y="3580"/>
                </a:lnTo>
                <a:lnTo>
                  <a:pt x="6524" y="3518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9" name=""/>
          <p:cNvSpPr/>
          <p:nvPr/>
        </p:nvSpPr>
        <p:spPr>
          <a:xfrm>
            <a:off x="9235800" y="2343600"/>
            <a:ext cx="2334240" cy="1280520"/>
          </a:xfrm>
          <a:custGeom>
            <a:avLst/>
            <a:gdLst>
              <a:gd name="textAreaLeft" fmla="*/ 0 w 2334240"/>
              <a:gd name="textAreaRight" fmla="*/ 2334600 w 233424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6485" h="3558">
                <a:moveTo>
                  <a:pt x="6413" y="3396"/>
                </a:moveTo>
                <a:lnTo>
                  <a:pt x="6485" y="3435"/>
                </a:lnTo>
                <a:lnTo>
                  <a:pt x="6485" y="3558"/>
                </a:lnTo>
                <a:lnTo>
                  <a:pt x="6413" y="3518"/>
                </a:lnTo>
                <a:lnTo>
                  <a:pt x="6413" y="3396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0" name=""/>
          <p:cNvSpPr/>
          <p:nvPr/>
        </p:nvSpPr>
        <p:spPr>
          <a:xfrm>
            <a:off x="9316440" y="2343600"/>
            <a:ext cx="2253600" cy="1236240"/>
          </a:xfrm>
          <a:custGeom>
            <a:avLst/>
            <a:gdLst>
              <a:gd name="textAreaLeft" fmla="*/ 0 w 2253600"/>
              <a:gd name="textAreaRight" fmla="*/ 2253960 w 2253600"/>
              <a:gd name="textAreaTop" fmla="*/ 0 h 1236240"/>
              <a:gd name="textAreaBottom" fmla="*/ 1236600 h 1236240"/>
            </a:gdLst>
            <a:ahLst/>
            <a:cxnLst/>
            <a:rect l="textAreaLeft" t="textAreaTop" r="textAreaRight" b="textAreaBottom"/>
            <a:pathLst>
              <a:path w="6261" h="3435">
                <a:moveTo>
                  <a:pt x="6189" y="3334"/>
                </a:moveTo>
                <a:lnTo>
                  <a:pt x="6261" y="3374"/>
                </a:lnTo>
                <a:lnTo>
                  <a:pt x="6261" y="3435"/>
                </a:lnTo>
                <a:lnTo>
                  <a:pt x="6189" y="3396"/>
                </a:lnTo>
                <a:lnTo>
                  <a:pt x="6189" y="3334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1" name=""/>
          <p:cNvSpPr/>
          <p:nvPr/>
        </p:nvSpPr>
        <p:spPr>
          <a:xfrm>
            <a:off x="9356760" y="2343600"/>
            <a:ext cx="2213280" cy="1214280"/>
          </a:xfrm>
          <a:custGeom>
            <a:avLst/>
            <a:gdLst>
              <a:gd name="textAreaLeft" fmla="*/ 0 w 2213280"/>
              <a:gd name="textAreaRight" fmla="*/ 2213640 w 2213280"/>
              <a:gd name="textAreaTop" fmla="*/ 0 h 1214280"/>
              <a:gd name="textAreaBottom" fmla="*/ 1214640 h 1214280"/>
            </a:gdLst>
            <a:ahLst/>
            <a:cxnLst/>
            <a:rect l="textAreaLeft" t="textAreaTop" r="textAreaRight" b="textAreaBottom"/>
            <a:pathLst>
              <a:path w="6149" h="3374">
                <a:moveTo>
                  <a:pt x="6077" y="3273"/>
                </a:moveTo>
                <a:lnTo>
                  <a:pt x="6149" y="3313"/>
                </a:lnTo>
                <a:lnTo>
                  <a:pt x="6149" y="3374"/>
                </a:lnTo>
                <a:lnTo>
                  <a:pt x="6077" y="3334"/>
                </a:lnTo>
                <a:lnTo>
                  <a:pt x="6077" y="3273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2" name=""/>
          <p:cNvSpPr/>
          <p:nvPr/>
        </p:nvSpPr>
        <p:spPr>
          <a:xfrm>
            <a:off x="9397080" y="2343600"/>
            <a:ext cx="2172960" cy="1192320"/>
          </a:xfrm>
          <a:custGeom>
            <a:avLst/>
            <a:gdLst>
              <a:gd name="textAreaLeft" fmla="*/ 0 w 2172960"/>
              <a:gd name="textAreaRight" fmla="*/ 2173320 w 2172960"/>
              <a:gd name="textAreaTop" fmla="*/ 0 h 1192320"/>
              <a:gd name="textAreaBottom" fmla="*/ 1192680 h 1192320"/>
            </a:gdLst>
            <a:ahLst/>
            <a:cxnLst/>
            <a:rect l="textAreaLeft" t="textAreaTop" r="textAreaRight" b="textAreaBottom"/>
            <a:pathLst>
              <a:path w="6037" h="3313">
                <a:moveTo>
                  <a:pt x="5965" y="3150"/>
                </a:moveTo>
                <a:lnTo>
                  <a:pt x="6037" y="3190"/>
                </a:lnTo>
                <a:lnTo>
                  <a:pt x="6037" y="3313"/>
                </a:lnTo>
                <a:lnTo>
                  <a:pt x="5965" y="3273"/>
                </a:lnTo>
                <a:lnTo>
                  <a:pt x="5965" y="3150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4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3" name=""/>
          <p:cNvSpPr/>
          <p:nvPr/>
        </p:nvSpPr>
        <p:spPr>
          <a:xfrm>
            <a:off x="9477360" y="2343600"/>
            <a:ext cx="2092680" cy="1148040"/>
          </a:xfrm>
          <a:custGeom>
            <a:avLst/>
            <a:gdLst>
              <a:gd name="textAreaLeft" fmla="*/ 0 w 2092680"/>
              <a:gd name="textAreaRight" fmla="*/ 2093040 w 2092680"/>
              <a:gd name="textAreaTop" fmla="*/ 0 h 1148040"/>
              <a:gd name="textAreaBottom" fmla="*/ 1148400 h 1148040"/>
            </a:gdLst>
            <a:ahLst/>
            <a:cxnLst/>
            <a:rect l="textAreaLeft" t="textAreaTop" r="textAreaRight" b="textAreaBottom"/>
            <a:pathLst>
              <a:path w="5814" h="3190">
                <a:moveTo>
                  <a:pt x="5742" y="3028"/>
                </a:moveTo>
                <a:lnTo>
                  <a:pt x="5814" y="3067"/>
                </a:lnTo>
                <a:lnTo>
                  <a:pt x="5814" y="3190"/>
                </a:lnTo>
                <a:lnTo>
                  <a:pt x="5742" y="3150"/>
                </a:lnTo>
                <a:lnTo>
                  <a:pt x="5742" y="3028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4" name=""/>
          <p:cNvSpPr/>
          <p:nvPr/>
        </p:nvSpPr>
        <p:spPr>
          <a:xfrm>
            <a:off x="9558000" y="2343600"/>
            <a:ext cx="2012040" cy="1103760"/>
          </a:xfrm>
          <a:custGeom>
            <a:avLst/>
            <a:gdLst>
              <a:gd name="textAreaLeft" fmla="*/ 0 w 2012040"/>
              <a:gd name="textAreaRight" fmla="*/ 2012400 w 2012040"/>
              <a:gd name="textAreaTop" fmla="*/ 0 h 1103760"/>
              <a:gd name="textAreaBottom" fmla="*/ 1104120 h 1103760"/>
            </a:gdLst>
            <a:ahLst/>
            <a:cxnLst/>
            <a:rect l="textAreaLeft" t="textAreaTop" r="textAreaRight" b="textAreaBottom"/>
            <a:pathLst>
              <a:path w="5590" h="3067">
                <a:moveTo>
                  <a:pt x="5518" y="2905"/>
                </a:moveTo>
                <a:lnTo>
                  <a:pt x="5590" y="2945"/>
                </a:lnTo>
                <a:lnTo>
                  <a:pt x="5590" y="3067"/>
                </a:lnTo>
                <a:lnTo>
                  <a:pt x="5518" y="3028"/>
                </a:lnTo>
                <a:lnTo>
                  <a:pt x="5518" y="2905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4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5" name=""/>
          <p:cNvSpPr/>
          <p:nvPr/>
        </p:nvSpPr>
        <p:spPr>
          <a:xfrm>
            <a:off x="9638280" y="2343600"/>
            <a:ext cx="1931760" cy="1059840"/>
          </a:xfrm>
          <a:custGeom>
            <a:avLst/>
            <a:gdLst>
              <a:gd name="textAreaLeft" fmla="*/ 0 w 1931760"/>
              <a:gd name="textAreaRight" fmla="*/ 1932120 w 1931760"/>
              <a:gd name="textAreaTop" fmla="*/ 0 h 1059840"/>
              <a:gd name="textAreaBottom" fmla="*/ 1060200 h 1059840"/>
            </a:gdLst>
            <a:ahLst/>
            <a:cxnLst/>
            <a:rect l="textAreaLeft" t="textAreaTop" r="textAreaRight" b="textAreaBottom"/>
            <a:pathLst>
              <a:path w="5367" h="2945">
                <a:moveTo>
                  <a:pt x="5295" y="2782"/>
                </a:moveTo>
                <a:lnTo>
                  <a:pt x="5367" y="2822"/>
                </a:lnTo>
                <a:lnTo>
                  <a:pt x="5367" y="2945"/>
                </a:lnTo>
                <a:lnTo>
                  <a:pt x="5295" y="2905"/>
                </a:lnTo>
                <a:lnTo>
                  <a:pt x="5295" y="2782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6" name=""/>
          <p:cNvSpPr/>
          <p:nvPr/>
        </p:nvSpPr>
        <p:spPr>
          <a:xfrm>
            <a:off x="9718920" y="2343600"/>
            <a:ext cx="1851120" cy="1015560"/>
          </a:xfrm>
          <a:custGeom>
            <a:avLst/>
            <a:gdLst>
              <a:gd name="textAreaLeft" fmla="*/ 0 w 1851120"/>
              <a:gd name="textAreaRight" fmla="*/ 1851480 w 1851120"/>
              <a:gd name="textAreaTop" fmla="*/ 0 h 1015560"/>
              <a:gd name="textAreaBottom" fmla="*/ 1015920 h 1015560"/>
            </a:gdLst>
            <a:ahLst/>
            <a:cxnLst/>
            <a:rect l="textAreaLeft" t="textAreaTop" r="textAreaRight" b="textAreaBottom"/>
            <a:pathLst>
              <a:path w="5143" h="2822">
                <a:moveTo>
                  <a:pt x="5071" y="2721"/>
                </a:moveTo>
                <a:lnTo>
                  <a:pt x="5143" y="2761"/>
                </a:lnTo>
                <a:lnTo>
                  <a:pt x="5143" y="2822"/>
                </a:lnTo>
                <a:lnTo>
                  <a:pt x="5071" y="2782"/>
                </a:lnTo>
                <a:lnTo>
                  <a:pt x="5071" y="2721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7" name=""/>
          <p:cNvSpPr/>
          <p:nvPr/>
        </p:nvSpPr>
        <p:spPr>
          <a:xfrm>
            <a:off x="9759240" y="2343600"/>
            <a:ext cx="1810800" cy="993600"/>
          </a:xfrm>
          <a:custGeom>
            <a:avLst/>
            <a:gdLst>
              <a:gd name="textAreaLeft" fmla="*/ 0 w 1810800"/>
              <a:gd name="textAreaRight" fmla="*/ 1811160 w 1810800"/>
              <a:gd name="textAreaTop" fmla="*/ 0 h 993600"/>
              <a:gd name="textAreaBottom" fmla="*/ 993960 h 993600"/>
            </a:gdLst>
            <a:ahLst/>
            <a:cxnLst/>
            <a:rect l="textAreaLeft" t="textAreaTop" r="textAreaRight" b="textAreaBottom"/>
            <a:pathLst>
              <a:path w="5031" h="2761">
                <a:moveTo>
                  <a:pt x="4959" y="2660"/>
                </a:moveTo>
                <a:lnTo>
                  <a:pt x="5031" y="2699"/>
                </a:lnTo>
                <a:lnTo>
                  <a:pt x="5031" y="2761"/>
                </a:lnTo>
                <a:lnTo>
                  <a:pt x="4959" y="2721"/>
                </a:lnTo>
                <a:lnTo>
                  <a:pt x="4959" y="2660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8" name=""/>
          <p:cNvSpPr/>
          <p:nvPr/>
        </p:nvSpPr>
        <p:spPr>
          <a:xfrm>
            <a:off x="9799200" y="2343600"/>
            <a:ext cx="1770840" cy="971280"/>
          </a:xfrm>
          <a:custGeom>
            <a:avLst/>
            <a:gdLst>
              <a:gd name="textAreaLeft" fmla="*/ 0 w 1770840"/>
              <a:gd name="textAreaRight" fmla="*/ 1771200 w 1770840"/>
              <a:gd name="textAreaTop" fmla="*/ 0 h 971280"/>
              <a:gd name="textAreaBottom" fmla="*/ 971640 h 971280"/>
            </a:gdLst>
            <a:ahLst/>
            <a:cxnLst/>
            <a:rect l="textAreaLeft" t="textAreaTop" r="textAreaRight" b="textAreaBottom"/>
            <a:pathLst>
              <a:path w="4920" h="2699">
                <a:moveTo>
                  <a:pt x="4848" y="2415"/>
                </a:moveTo>
                <a:lnTo>
                  <a:pt x="4920" y="2454"/>
                </a:lnTo>
                <a:lnTo>
                  <a:pt x="4920" y="2699"/>
                </a:lnTo>
                <a:lnTo>
                  <a:pt x="4848" y="2660"/>
                </a:lnTo>
                <a:lnTo>
                  <a:pt x="4848" y="2415"/>
                </a:lnTo>
                <a:moveTo>
                  <a:pt x="132" y="72"/>
                </a:moveTo>
                <a:lnTo>
                  <a:pt x="0" y="0"/>
                </a:lnTo>
                <a:lnTo>
                  <a:pt x="448" y="0"/>
                </a:lnTo>
                <a:lnTo>
                  <a:pt x="579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9" name=""/>
          <p:cNvSpPr/>
          <p:nvPr/>
        </p:nvSpPr>
        <p:spPr>
          <a:xfrm>
            <a:off x="9960480" y="2343600"/>
            <a:ext cx="1609560" cy="883080"/>
          </a:xfrm>
          <a:custGeom>
            <a:avLst/>
            <a:gdLst>
              <a:gd name="textAreaLeft" fmla="*/ 0 w 1609560"/>
              <a:gd name="textAreaRight" fmla="*/ 1609920 w 1609560"/>
              <a:gd name="textAreaTop" fmla="*/ 0 h 883080"/>
              <a:gd name="textAreaBottom" fmla="*/ 883440 h 883080"/>
            </a:gdLst>
            <a:ahLst/>
            <a:cxnLst/>
            <a:rect l="textAreaLeft" t="textAreaTop" r="textAreaRight" b="textAreaBottom"/>
            <a:pathLst>
              <a:path w="4472" h="2454">
                <a:moveTo>
                  <a:pt x="4400" y="2353"/>
                </a:moveTo>
                <a:lnTo>
                  <a:pt x="4472" y="2393"/>
                </a:lnTo>
                <a:lnTo>
                  <a:pt x="4472" y="2454"/>
                </a:lnTo>
                <a:lnTo>
                  <a:pt x="4400" y="2415"/>
                </a:lnTo>
                <a:lnTo>
                  <a:pt x="4400" y="2353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0" name=""/>
          <p:cNvSpPr/>
          <p:nvPr/>
        </p:nvSpPr>
        <p:spPr>
          <a:xfrm>
            <a:off x="10000440" y="2343600"/>
            <a:ext cx="1569600" cy="861120"/>
          </a:xfrm>
          <a:custGeom>
            <a:avLst/>
            <a:gdLst>
              <a:gd name="textAreaLeft" fmla="*/ 0 w 1569600"/>
              <a:gd name="textAreaRight" fmla="*/ 1569960 w 1569600"/>
              <a:gd name="textAreaTop" fmla="*/ 0 h 861120"/>
              <a:gd name="textAreaBottom" fmla="*/ 861480 h 861120"/>
            </a:gdLst>
            <a:ahLst/>
            <a:cxnLst/>
            <a:rect l="textAreaLeft" t="textAreaTop" r="textAreaRight" b="textAreaBottom"/>
            <a:pathLst>
              <a:path w="4361" h="2393">
                <a:moveTo>
                  <a:pt x="4289" y="2292"/>
                </a:moveTo>
                <a:lnTo>
                  <a:pt x="4361" y="2331"/>
                </a:lnTo>
                <a:lnTo>
                  <a:pt x="4361" y="2393"/>
                </a:lnTo>
                <a:lnTo>
                  <a:pt x="4289" y="2353"/>
                </a:lnTo>
                <a:lnTo>
                  <a:pt x="4289" y="2292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1" name=""/>
          <p:cNvSpPr/>
          <p:nvPr/>
        </p:nvSpPr>
        <p:spPr>
          <a:xfrm>
            <a:off x="10040760" y="2343600"/>
            <a:ext cx="1529280" cy="838800"/>
          </a:xfrm>
          <a:custGeom>
            <a:avLst/>
            <a:gdLst>
              <a:gd name="textAreaLeft" fmla="*/ 0 w 1529280"/>
              <a:gd name="textAreaRight" fmla="*/ 1529640 w 1529280"/>
              <a:gd name="textAreaTop" fmla="*/ 0 h 838800"/>
              <a:gd name="textAreaBottom" fmla="*/ 839160 h 838800"/>
            </a:gdLst>
            <a:ahLst/>
            <a:cxnLst/>
            <a:rect l="textAreaLeft" t="textAreaTop" r="textAreaRight" b="textAreaBottom"/>
            <a:pathLst>
              <a:path w="4249" h="2331">
                <a:moveTo>
                  <a:pt x="4177" y="2169"/>
                </a:moveTo>
                <a:lnTo>
                  <a:pt x="4249" y="2209"/>
                </a:lnTo>
                <a:lnTo>
                  <a:pt x="4249" y="2331"/>
                </a:lnTo>
                <a:lnTo>
                  <a:pt x="4177" y="2292"/>
                </a:lnTo>
                <a:lnTo>
                  <a:pt x="4177" y="2169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2" name=""/>
          <p:cNvSpPr/>
          <p:nvPr/>
        </p:nvSpPr>
        <p:spPr>
          <a:xfrm>
            <a:off x="10121400" y="2343600"/>
            <a:ext cx="1448640" cy="794880"/>
          </a:xfrm>
          <a:custGeom>
            <a:avLst/>
            <a:gdLst>
              <a:gd name="textAreaLeft" fmla="*/ 0 w 1448640"/>
              <a:gd name="textAreaRight" fmla="*/ 1449000 w 1448640"/>
              <a:gd name="textAreaTop" fmla="*/ 0 h 794880"/>
              <a:gd name="textAreaBottom" fmla="*/ 795240 h 794880"/>
            </a:gdLst>
            <a:ahLst/>
            <a:cxnLst/>
            <a:rect l="textAreaLeft" t="textAreaTop" r="textAreaRight" b="textAreaBottom"/>
            <a:pathLst>
              <a:path w="4025" h="2209">
                <a:moveTo>
                  <a:pt x="3953" y="2108"/>
                </a:moveTo>
                <a:lnTo>
                  <a:pt x="4025" y="2147"/>
                </a:lnTo>
                <a:lnTo>
                  <a:pt x="4025" y="2209"/>
                </a:lnTo>
                <a:lnTo>
                  <a:pt x="3953" y="2169"/>
                </a:lnTo>
                <a:lnTo>
                  <a:pt x="3953" y="2108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3" name=""/>
          <p:cNvSpPr/>
          <p:nvPr/>
        </p:nvSpPr>
        <p:spPr>
          <a:xfrm>
            <a:off x="10161360" y="2343600"/>
            <a:ext cx="1408680" cy="772560"/>
          </a:xfrm>
          <a:custGeom>
            <a:avLst/>
            <a:gdLst>
              <a:gd name="textAreaLeft" fmla="*/ 0 w 1408680"/>
              <a:gd name="textAreaRight" fmla="*/ 1409040 w 1408680"/>
              <a:gd name="textAreaTop" fmla="*/ 0 h 772560"/>
              <a:gd name="textAreaBottom" fmla="*/ 772920 h 772560"/>
            </a:gdLst>
            <a:ahLst/>
            <a:cxnLst/>
            <a:rect l="textAreaLeft" t="textAreaTop" r="textAreaRight" b="textAreaBottom"/>
            <a:pathLst>
              <a:path w="3914" h="2147">
                <a:moveTo>
                  <a:pt x="3842" y="2047"/>
                </a:moveTo>
                <a:lnTo>
                  <a:pt x="3914" y="2086"/>
                </a:lnTo>
                <a:lnTo>
                  <a:pt x="3914" y="2147"/>
                </a:lnTo>
                <a:lnTo>
                  <a:pt x="3842" y="2108"/>
                </a:lnTo>
                <a:lnTo>
                  <a:pt x="3842" y="2047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4" name=""/>
          <p:cNvSpPr/>
          <p:nvPr/>
        </p:nvSpPr>
        <p:spPr>
          <a:xfrm>
            <a:off x="10201680" y="2343600"/>
            <a:ext cx="1368360" cy="750600"/>
          </a:xfrm>
          <a:custGeom>
            <a:avLst/>
            <a:gdLst>
              <a:gd name="textAreaLeft" fmla="*/ 0 w 1368360"/>
              <a:gd name="textAreaRight" fmla="*/ 1368720 w 1368360"/>
              <a:gd name="textAreaTop" fmla="*/ 0 h 750600"/>
              <a:gd name="textAreaBottom" fmla="*/ 750960 h 750600"/>
            </a:gdLst>
            <a:ahLst/>
            <a:cxnLst/>
            <a:rect l="textAreaLeft" t="textAreaTop" r="textAreaRight" b="textAreaBottom"/>
            <a:pathLst>
              <a:path w="3802" h="2086">
                <a:moveTo>
                  <a:pt x="3730" y="1924"/>
                </a:moveTo>
                <a:lnTo>
                  <a:pt x="3802" y="1964"/>
                </a:lnTo>
                <a:lnTo>
                  <a:pt x="3802" y="2086"/>
                </a:lnTo>
                <a:lnTo>
                  <a:pt x="3730" y="2047"/>
                </a:lnTo>
                <a:lnTo>
                  <a:pt x="3730" y="1924"/>
                </a:lnTo>
                <a:moveTo>
                  <a:pt x="131" y="72"/>
                </a:moveTo>
                <a:lnTo>
                  <a:pt x="0" y="0"/>
                </a:lnTo>
                <a:lnTo>
                  <a:pt x="225" y="0"/>
                </a:lnTo>
                <a:lnTo>
                  <a:pt x="356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5" name=""/>
          <p:cNvSpPr/>
          <p:nvPr/>
        </p:nvSpPr>
        <p:spPr>
          <a:xfrm>
            <a:off x="10282320" y="2343600"/>
            <a:ext cx="1287720" cy="706680"/>
          </a:xfrm>
          <a:custGeom>
            <a:avLst/>
            <a:gdLst>
              <a:gd name="textAreaLeft" fmla="*/ 0 w 1287720"/>
              <a:gd name="textAreaRight" fmla="*/ 1288080 w 1287720"/>
              <a:gd name="textAreaTop" fmla="*/ 0 h 706680"/>
              <a:gd name="textAreaBottom" fmla="*/ 707040 h 706680"/>
            </a:gdLst>
            <a:ahLst/>
            <a:cxnLst/>
            <a:rect l="textAreaLeft" t="textAreaTop" r="textAreaRight" b="textAreaBottom"/>
            <a:pathLst>
              <a:path w="3578" h="1964">
                <a:moveTo>
                  <a:pt x="3506" y="1801"/>
                </a:moveTo>
                <a:lnTo>
                  <a:pt x="3578" y="1841"/>
                </a:lnTo>
                <a:lnTo>
                  <a:pt x="3578" y="1964"/>
                </a:lnTo>
                <a:lnTo>
                  <a:pt x="3506" y="1924"/>
                </a:lnTo>
                <a:lnTo>
                  <a:pt x="3506" y="1801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6" name=""/>
          <p:cNvSpPr/>
          <p:nvPr/>
        </p:nvSpPr>
        <p:spPr>
          <a:xfrm>
            <a:off x="10362600" y="2343600"/>
            <a:ext cx="1207440" cy="662400"/>
          </a:xfrm>
          <a:custGeom>
            <a:avLst/>
            <a:gdLst>
              <a:gd name="textAreaLeft" fmla="*/ 0 w 1207440"/>
              <a:gd name="textAreaRight" fmla="*/ 1207800 w 1207440"/>
              <a:gd name="textAreaTop" fmla="*/ 0 h 662400"/>
              <a:gd name="textAreaBottom" fmla="*/ 662760 h 662400"/>
            </a:gdLst>
            <a:ahLst/>
            <a:cxnLst/>
            <a:rect l="textAreaLeft" t="textAreaTop" r="textAreaRight" b="textAreaBottom"/>
            <a:pathLst>
              <a:path w="3355" h="1841">
                <a:moveTo>
                  <a:pt x="3283" y="1678"/>
                </a:moveTo>
                <a:lnTo>
                  <a:pt x="3355" y="1717"/>
                </a:lnTo>
                <a:lnTo>
                  <a:pt x="3355" y="1841"/>
                </a:lnTo>
                <a:lnTo>
                  <a:pt x="3283" y="1801"/>
                </a:lnTo>
                <a:lnTo>
                  <a:pt x="3283" y="1678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7" name=""/>
          <p:cNvSpPr/>
          <p:nvPr/>
        </p:nvSpPr>
        <p:spPr>
          <a:xfrm>
            <a:off x="10443240" y="2343600"/>
            <a:ext cx="1126800" cy="618120"/>
          </a:xfrm>
          <a:custGeom>
            <a:avLst/>
            <a:gdLst>
              <a:gd name="textAreaLeft" fmla="*/ 0 w 1126800"/>
              <a:gd name="textAreaRight" fmla="*/ 1127160 w 1126800"/>
              <a:gd name="textAreaTop" fmla="*/ 0 h 618120"/>
              <a:gd name="textAreaBottom" fmla="*/ 618480 h 618120"/>
            </a:gdLst>
            <a:ahLst/>
            <a:cxnLst/>
            <a:rect l="textAreaLeft" t="textAreaTop" r="textAreaRight" b="textAreaBottom"/>
            <a:pathLst>
              <a:path w="3131" h="1718">
                <a:moveTo>
                  <a:pt x="3059" y="1556"/>
                </a:moveTo>
                <a:lnTo>
                  <a:pt x="3131" y="1596"/>
                </a:lnTo>
                <a:lnTo>
                  <a:pt x="3131" y="1718"/>
                </a:lnTo>
                <a:lnTo>
                  <a:pt x="3059" y="1679"/>
                </a:lnTo>
                <a:lnTo>
                  <a:pt x="3059" y="1556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8" name=""/>
          <p:cNvSpPr/>
          <p:nvPr/>
        </p:nvSpPr>
        <p:spPr>
          <a:xfrm>
            <a:off x="10523880" y="2343600"/>
            <a:ext cx="1046160" cy="574200"/>
          </a:xfrm>
          <a:custGeom>
            <a:avLst/>
            <a:gdLst>
              <a:gd name="textAreaLeft" fmla="*/ 0 w 1046160"/>
              <a:gd name="textAreaRight" fmla="*/ 1046520 w 1046160"/>
              <a:gd name="textAreaTop" fmla="*/ 0 h 574200"/>
              <a:gd name="textAreaBottom" fmla="*/ 574560 h 574200"/>
            </a:gdLst>
            <a:ahLst/>
            <a:cxnLst/>
            <a:rect l="textAreaLeft" t="textAreaTop" r="textAreaRight" b="textAreaBottom"/>
            <a:pathLst>
              <a:path w="2907" h="1596">
                <a:moveTo>
                  <a:pt x="2835" y="1434"/>
                </a:moveTo>
                <a:lnTo>
                  <a:pt x="2907" y="1473"/>
                </a:lnTo>
                <a:lnTo>
                  <a:pt x="2907" y="1596"/>
                </a:lnTo>
                <a:lnTo>
                  <a:pt x="2835" y="1556"/>
                </a:lnTo>
                <a:lnTo>
                  <a:pt x="2835" y="1434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4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9" name=""/>
          <p:cNvSpPr/>
          <p:nvPr/>
        </p:nvSpPr>
        <p:spPr>
          <a:xfrm>
            <a:off x="10604160" y="2343600"/>
            <a:ext cx="965880" cy="529920"/>
          </a:xfrm>
          <a:custGeom>
            <a:avLst/>
            <a:gdLst>
              <a:gd name="textAreaLeft" fmla="*/ 0 w 965880"/>
              <a:gd name="textAreaRight" fmla="*/ 966240 w 965880"/>
              <a:gd name="textAreaTop" fmla="*/ 0 h 529920"/>
              <a:gd name="textAreaBottom" fmla="*/ 530280 h 529920"/>
            </a:gdLst>
            <a:ahLst/>
            <a:cxnLst/>
            <a:rect l="textAreaLeft" t="textAreaTop" r="textAreaRight" b="textAreaBottom"/>
            <a:pathLst>
              <a:path w="2684" h="1473">
                <a:moveTo>
                  <a:pt x="2612" y="1372"/>
                </a:moveTo>
                <a:lnTo>
                  <a:pt x="2684" y="1412"/>
                </a:lnTo>
                <a:lnTo>
                  <a:pt x="2684" y="1473"/>
                </a:lnTo>
                <a:lnTo>
                  <a:pt x="2612" y="1434"/>
                </a:lnTo>
                <a:lnTo>
                  <a:pt x="2612" y="1372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0" name=""/>
          <p:cNvSpPr/>
          <p:nvPr/>
        </p:nvSpPr>
        <p:spPr>
          <a:xfrm>
            <a:off x="10644480" y="2343600"/>
            <a:ext cx="925560" cy="507960"/>
          </a:xfrm>
          <a:custGeom>
            <a:avLst/>
            <a:gdLst>
              <a:gd name="textAreaLeft" fmla="*/ 0 w 925560"/>
              <a:gd name="textAreaRight" fmla="*/ 925920 w 925560"/>
              <a:gd name="textAreaTop" fmla="*/ 0 h 507960"/>
              <a:gd name="textAreaBottom" fmla="*/ 508320 h 507960"/>
            </a:gdLst>
            <a:ahLst/>
            <a:cxnLst/>
            <a:rect l="textAreaLeft" t="textAreaTop" r="textAreaRight" b="textAreaBottom"/>
            <a:pathLst>
              <a:path w="2572" h="1412">
                <a:moveTo>
                  <a:pt x="2499" y="1311"/>
                </a:moveTo>
                <a:lnTo>
                  <a:pt x="2572" y="1350"/>
                </a:lnTo>
                <a:lnTo>
                  <a:pt x="2572" y="1412"/>
                </a:lnTo>
                <a:lnTo>
                  <a:pt x="2499" y="1372"/>
                </a:lnTo>
                <a:lnTo>
                  <a:pt x="2499" y="1311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1" name=""/>
          <p:cNvSpPr/>
          <p:nvPr/>
        </p:nvSpPr>
        <p:spPr>
          <a:xfrm>
            <a:off x="10684800" y="2343600"/>
            <a:ext cx="885240" cy="485640"/>
          </a:xfrm>
          <a:custGeom>
            <a:avLst/>
            <a:gdLst>
              <a:gd name="textAreaLeft" fmla="*/ 0 w 885240"/>
              <a:gd name="textAreaRight" fmla="*/ 885600 w 885240"/>
              <a:gd name="textAreaTop" fmla="*/ 0 h 485640"/>
              <a:gd name="textAreaBottom" fmla="*/ 486000 h 485640"/>
            </a:gdLst>
            <a:ahLst/>
            <a:cxnLst/>
            <a:rect l="textAreaLeft" t="textAreaTop" r="textAreaRight" b="textAreaBottom"/>
            <a:pathLst>
              <a:path w="2460" h="1350">
                <a:moveTo>
                  <a:pt x="2388" y="1188"/>
                </a:moveTo>
                <a:lnTo>
                  <a:pt x="2460" y="1228"/>
                </a:lnTo>
                <a:lnTo>
                  <a:pt x="2460" y="1350"/>
                </a:lnTo>
                <a:lnTo>
                  <a:pt x="2388" y="1311"/>
                </a:lnTo>
                <a:lnTo>
                  <a:pt x="2388" y="1188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4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2" name=""/>
          <p:cNvSpPr/>
          <p:nvPr/>
        </p:nvSpPr>
        <p:spPr>
          <a:xfrm>
            <a:off x="10765080" y="2343600"/>
            <a:ext cx="804960" cy="441720"/>
          </a:xfrm>
          <a:custGeom>
            <a:avLst/>
            <a:gdLst>
              <a:gd name="textAreaLeft" fmla="*/ 0 w 804960"/>
              <a:gd name="textAreaRight" fmla="*/ 805320 w 804960"/>
              <a:gd name="textAreaTop" fmla="*/ 0 h 441720"/>
              <a:gd name="textAreaBottom" fmla="*/ 442080 h 441720"/>
            </a:gdLst>
            <a:ahLst/>
            <a:cxnLst/>
            <a:rect l="textAreaLeft" t="textAreaTop" r="textAreaRight" b="textAreaBottom"/>
            <a:pathLst>
              <a:path w="2237" h="1228">
                <a:moveTo>
                  <a:pt x="2165" y="1127"/>
                </a:moveTo>
                <a:lnTo>
                  <a:pt x="2237" y="1166"/>
                </a:lnTo>
                <a:lnTo>
                  <a:pt x="2237" y="1228"/>
                </a:lnTo>
                <a:lnTo>
                  <a:pt x="2165" y="1188"/>
                </a:lnTo>
                <a:lnTo>
                  <a:pt x="2165" y="1127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3" name=""/>
          <p:cNvSpPr/>
          <p:nvPr/>
        </p:nvSpPr>
        <p:spPr>
          <a:xfrm>
            <a:off x="10805400" y="2343600"/>
            <a:ext cx="764640" cy="419400"/>
          </a:xfrm>
          <a:custGeom>
            <a:avLst/>
            <a:gdLst>
              <a:gd name="textAreaLeft" fmla="*/ 0 w 764640"/>
              <a:gd name="textAreaRight" fmla="*/ 765000 w 764640"/>
              <a:gd name="textAreaTop" fmla="*/ 0 h 419400"/>
              <a:gd name="textAreaBottom" fmla="*/ 419760 h 419400"/>
            </a:gdLst>
            <a:ahLst/>
            <a:cxnLst/>
            <a:rect l="textAreaLeft" t="textAreaTop" r="textAreaRight" b="textAreaBottom"/>
            <a:pathLst>
              <a:path w="2125" h="1166">
                <a:moveTo>
                  <a:pt x="2053" y="1066"/>
                </a:moveTo>
                <a:lnTo>
                  <a:pt x="2125" y="1105"/>
                </a:lnTo>
                <a:lnTo>
                  <a:pt x="2125" y="1166"/>
                </a:lnTo>
                <a:lnTo>
                  <a:pt x="2053" y="1127"/>
                </a:lnTo>
                <a:lnTo>
                  <a:pt x="2053" y="1066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4" name=""/>
          <p:cNvSpPr/>
          <p:nvPr/>
        </p:nvSpPr>
        <p:spPr>
          <a:xfrm>
            <a:off x="10845720" y="2343600"/>
            <a:ext cx="724320" cy="397440"/>
          </a:xfrm>
          <a:custGeom>
            <a:avLst/>
            <a:gdLst>
              <a:gd name="textAreaLeft" fmla="*/ 0 w 724320"/>
              <a:gd name="textAreaRight" fmla="*/ 724680 w 724320"/>
              <a:gd name="textAreaTop" fmla="*/ 0 h 397440"/>
              <a:gd name="textAreaBottom" fmla="*/ 397800 h 397440"/>
            </a:gdLst>
            <a:ahLst/>
            <a:cxnLst/>
            <a:rect l="textAreaLeft" t="textAreaTop" r="textAreaRight" b="textAreaBottom"/>
            <a:pathLst>
              <a:path w="2013" h="1105">
                <a:moveTo>
                  <a:pt x="1941" y="943"/>
                </a:moveTo>
                <a:lnTo>
                  <a:pt x="2013" y="982"/>
                </a:lnTo>
                <a:lnTo>
                  <a:pt x="2013" y="1105"/>
                </a:lnTo>
                <a:lnTo>
                  <a:pt x="1941" y="1066"/>
                </a:lnTo>
                <a:lnTo>
                  <a:pt x="1941" y="943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5" name=""/>
          <p:cNvSpPr/>
          <p:nvPr/>
        </p:nvSpPr>
        <p:spPr>
          <a:xfrm>
            <a:off x="10926000" y="2343600"/>
            <a:ext cx="644040" cy="353160"/>
          </a:xfrm>
          <a:custGeom>
            <a:avLst/>
            <a:gdLst>
              <a:gd name="textAreaLeft" fmla="*/ 0 w 644040"/>
              <a:gd name="textAreaRight" fmla="*/ 644400 w 644040"/>
              <a:gd name="textAreaTop" fmla="*/ 0 h 353160"/>
              <a:gd name="textAreaBottom" fmla="*/ 353520 h 353160"/>
            </a:gdLst>
            <a:ahLst/>
            <a:cxnLst/>
            <a:rect l="textAreaLeft" t="textAreaTop" r="textAreaRight" b="textAreaBottom"/>
            <a:pathLst>
              <a:path w="1790" h="982">
                <a:moveTo>
                  <a:pt x="1790" y="492"/>
                </a:moveTo>
                <a:lnTo>
                  <a:pt x="1790" y="982"/>
                </a:lnTo>
                <a:lnTo>
                  <a:pt x="1718" y="943"/>
                </a:lnTo>
                <a:lnTo>
                  <a:pt x="1718" y="495"/>
                </a:lnTo>
                <a:lnTo>
                  <a:pt x="1716" y="451"/>
                </a:lnTo>
                <a:lnTo>
                  <a:pt x="1716" y="450"/>
                </a:lnTo>
                <a:lnTo>
                  <a:pt x="1716" y="451"/>
                </a:lnTo>
                <a:lnTo>
                  <a:pt x="1716" y="452"/>
                </a:lnTo>
                <a:lnTo>
                  <a:pt x="1716" y="450"/>
                </a:lnTo>
                <a:lnTo>
                  <a:pt x="1790" y="491"/>
                </a:lnTo>
                <a:lnTo>
                  <a:pt x="1790" y="492"/>
                </a:lnTo>
                <a:moveTo>
                  <a:pt x="132" y="72"/>
                </a:moveTo>
                <a:lnTo>
                  <a:pt x="0" y="0"/>
                </a:lnTo>
                <a:lnTo>
                  <a:pt x="895" y="0"/>
                </a:lnTo>
                <a:lnTo>
                  <a:pt x="1027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6" name=""/>
          <p:cNvSpPr/>
          <p:nvPr/>
        </p:nvSpPr>
        <p:spPr>
          <a:xfrm>
            <a:off x="11248200" y="2343600"/>
            <a:ext cx="321840" cy="176760"/>
          </a:xfrm>
          <a:custGeom>
            <a:avLst/>
            <a:gdLst>
              <a:gd name="textAreaLeft" fmla="*/ 0 w 321840"/>
              <a:gd name="textAreaRight" fmla="*/ 322200 w 321840"/>
              <a:gd name="textAreaTop" fmla="*/ 0 h 176760"/>
              <a:gd name="textAreaBottom" fmla="*/ 177120 h 176760"/>
            </a:gdLst>
            <a:ahLst/>
            <a:cxnLst/>
            <a:rect l="textAreaLeft" t="textAreaTop" r="textAreaRight" b="textAreaBottom"/>
            <a:pathLst>
              <a:path w="895" h="492">
                <a:moveTo>
                  <a:pt x="892" y="444"/>
                </a:moveTo>
                <a:lnTo>
                  <a:pt x="895" y="492"/>
                </a:lnTo>
                <a:lnTo>
                  <a:pt x="821" y="451"/>
                </a:lnTo>
                <a:lnTo>
                  <a:pt x="821" y="449"/>
                </a:lnTo>
                <a:lnTo>
                  <a:pt x="821" y="451"/>
                </a:lnTo>
                <a:lnTo>
                  <a:pt x="815" y="410"/>
                </a:lnTo>
                <a:lnTo>
                  <a:pt x="807" y="383"/>
                </a:lnTo>
                <a:lnTo>
                  <a:pt x="890" y="428"/>
                </a:lnTo>
                <a:lnTo>
                  <a:pt x="892" y="444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moveTo>
                  <a:pt x="814" y="408"/>
                </a:moveTo>
                <a:lnTo>
                  <a:pt x="815" y="410"/>
                </a:lnTo>
                <a:lnTo>
                  <a:pt x="815" y="412"/>
                </a:lnTo>
                <a:lnTo>
                  <a:pt x="814" y="408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7" name=""/>
          <p:cNvSpPr/>
          <p:nvPr/>
        </p:nvSpPr>
        <p:spPr>
          <a:xfrm>
            <a:off x="11288160" y="2343600"/>
            <a:ext cx="280080" cy="153720"/>
          </a:xfrm>
          <a:custGeom>
            <a:avLst/>
            <a:gdLst>
              <a:gd name="textAreaLeft" fmla="*/ 0 w 280080"/>
              <a:gd name="textAreaRight" fmla="*/ 280440 w 280080"/>
              <a:gd name="textAreaTop" fmla="*/ 0 h 153720"/>
              <a:gd name="textAreaBottom" fmla="*/ 154080 h 153720"/>
            </a:gdLst>
            <a:ahLst/>
            <a:cxnLst/>
            <a:rect l="textAreaLeft" t="textAreaTop" r="textAreaRight" b="textAreaBottom"/>
            <a:pathLst>
              <a:path w="779" h="428">
                <a:moveTo>
                  <a:pt x="774" y="395"/>
                </a:moveTo>
                <a:lnTo>
                  <a:pt x="779" y="428"/>
                </a:lnTo>
                <a:lnTo>
                  <a:pt x="696" y="383"/>
                </a:lnTo>
                <a:lnTo>
                  <a:pt x="693" y="370"/>
                </a:lnTo>
                <a:lnTo>
                  <a:pt x="678" y="330"/>
                </a:lnTo>
                <a:lnTo>
                  <a:pt x="667" y="305"/>
                </a:lnTo>
                <a:lnTo>
                  <a:pt x="765" y="359"/>
                </a:lnTo>
                <a:lnTo>
                  <a:pt x="774" y="395"/>
                </a:lnTo>
                <a:moveTo>
                  <a:pt x="133" y="72"/>
                </a:moveTo>
                <a:lnTo>
                  <a:pt x="0" y="0"/>
                </a:lnTo>
                <a:lnTo>
                  <a:pt x="112" y="0"/>
                </a:lnTo>
                <a:lnTo>
                  <a:pt x="244" y="72"/>
                </a:lnTo>
                <a:lnTo>
                  <a:pt x="133" y="72"/>
                </a:lnTo>
                <a:moveTo>
                  <a:pt x="693" y="368"/>
                </a:moveTo>
                <a:lnTo>
                  <a:pt x="693" y="370"/>
                </a:lnTo>
                <a:lnTo>
                  <a:pt x="694" y="371"/>
                </a:lnTo>
                <a:lnTo>
                  <a:pt x="693" y="368"/>
                </a:lnTo>
                <a:moveTo>
                  <a:pt x="678" y="329"/>
                </a:moveTo>
                <a:lnTo>
                  <a:pt x="678" y="330"/>
                </a:lnTo>
                <a:lnTo>
                  <a:pt x="680" y="332"/>
                </a:lnTo>
                <a:lnTo>
                  <a:pt x="678" y="329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8" name=""/>
          <p:cNvSpPr/>
          <p:nvPr/>
        </p:nvSpPr>
        <p:spPr>
          <a:xfrm>
            <a:off x="11328480" y="2343600"/>
            <a:ext cx="234720" cy="128880"/>
          </a:xfrm>
          <a:custGeom>
            <a:avLst/>
            <a:gdLst>
              <a:gd name="textAreaLeft" fmla="*/ 0 w 234720"/>
              <a:gd name="textAreaRight" fmla="*/ 235080 w 234720"/>
              <a:gd name="textAreaTop" fmla="*/ 0 h 128880"/>
              <a:gd name="textAreaBottom" fmla="*/ 129240 h 128880"/>
            </a:gdLst>
            <a:ahLst/>
            <a:cxnLst/>
            <a:rect l="textAreaLeft" t="textAreaTop" r="textAreaRight" b="textAreaBottom"/>
            <a:pathLst>
              <a:path w="653" h="359">
                <a:moveTo>
                  <a:pt x="180" y="0"/>
                </a:moveTo>
                <a:lnTo>
                  <a:pt x="229" y="3"/>
                </a:lnTo>
                <a:lnTo>
                  <a:pt x="564" y="188"/>
                </a:lnTo>
                <a:lnTo>
                  <a:pt x="588" y="219"/>
                </a:lnTo>
                <a:lnTo>
                  <a:pt x="613" y="259"/>
                </a:lnTo>
                <a:lnTo>
                  <a:pt x="633" y="303"/>
                </a:lnTo>
                <a:lnTo>
                  <a:pt x="650" y="348"/>
                </a:lnTo>
                <a:lnTo>
                  <a:pt x="653" y="359"/>
                </a:lnTo>
                <a:lnTo>
                  <a:pt x="555" y="305"/>
                </a:lnTo>
                <a:lnTo>
                  <a:pt x="549" y="293"/>
                </a:lnTo>
                <a:lnTo>
                  <a:pt x="528" y="258"/>
                </a:lnTo>
                <a:lnTo>
                  <a:pt x="504" y="226"/>
                </a:lnTo>
                <a:lnTo>
                  <a:pt x="477" y="197"/>
                </a:lnTo>
                <a:lnTo>
                  <a:pt x="445" y="169"/>
                </a:lnTo>
                <a:lnTo>
                  <a:pt x="414" y="145"/>
                </a:lnTo>
                <a:lnTo>
                  <a:pt x="380" y="125"/>
                </a:lnTo>
                <a:lnTo>
                  <a:pt x="342" y="106"/>
                </a:lnTo>
                <a:lnTo>
                  <a:pt x="304" y="91"/>
                </a:lnTo>
                <a:lnTo>
                  <a:pt x="264" y="81"/>
                </a:lnTo>
                <a:lnTo>
                  <a:pt x="222" y="75"/>
                </a:lnTo>
                <a:lnTo>
                  <a:pt x="177" y="72"/>
                </a:lnTo>
                <a:lnTo>
                  <a:pt x="132" y="72"/>
                </a:lnTo>
                <a:lnTo>
                  <a:pt x="0" y="0"/>
                </a:lnTo>
                <a:lnTo>
                  <a:pt x="180" y="0"/>
                </a:lnTo>
                <a:moveTo>
                  <a:pt x="548" y="292"/>
                </a:moveTo>
                <a:lnTo>
                  <a:pt x="549" y="293"/>
                </a:lnTo>
                <a:lnTo>
                  <a:pt x="550" y="295"/>
                </a:lnTo>
                <a:lnTo>
                  <a:pt x="548" y="292"/>
                </a:lnTo>
                <a:moveTo>
                  <a:pt x="527" y="258"/>
                </a:moveTo>
                <a:lnTo>
                  <a:pt x="528" y="258"/>
                </a:lnTo>
                <a:lnTo>
                  <a:pt x="529" y="260"/>
                </a:lnTo>
                <a:lnTo>
                  <a:pt x="527" y="258"/>
                </a:lnTo>
                <a:moveTo>
                  <a:pt x="503" y="225"/>
                </a:moveTo>
                <a:lnTo>
                  <a:pt x="504" y="226"/>
                </a:lnTo>
                <a:lnTo>
                  <a:pt x="505" y="228"/>
                </a:lnTo>
                <a:lnTo>
                  <a:pt x="503" y="225"/>
                </a:lnTo>
                <a:moveTo>
                  <a:pt x="475" y="195"/>
                </a:moveTo>
                <a:lnTo>
                  <a:pt x="477" y="197"/>
                </a:lnTo>
                <a:lnTo>
                  <a:pt x="478" y="198"/>
                </a:lnTo>
                <a:lnTo>
                  <a:pt x="475" y="195"/>
                </a:lnTo>
                <a:moveTo>
                  <a:pt x="413" y="144"/>
                </a:moveTo>
                <a:lnTo>
                  <a:pt x="414" y="145"/>
                </a:lnTo>
                <a:lnTo>
                  <a:pt x="416" y="146"/>
                </a:lnTo>
                <a:lnTo>
                  <a:pt x="413" y="144"/>
                </a:lnTo>
                <a:moveTo>
                  <a:pt x="378" y="123"/>
                </a:moveTo>
                <a:lnTo>
                  <a:pt x="380" y="125"/>
                </a:lnTo>
                <a:lnTo>
                  <a:pt x="381" y="125"/>
                </a:lnTo>
                <a:lnTo>
                  <a:pt x="378" y="123"/>
                </a:lnTo>
                <a:moveTo>
                  <a:pt x="341" y="106"/>
                </a:moveTo>
                <a:lnTo>
                  <a:pt x="342" y="106"/>
                </a:lnTo>
                <a:lnTo>
                  <a:pt x="345" y="107"/>
                </a:lnTo>
                <a:lnTo>
                  <a:pt x="341" y="106"/>
                </a:lnTo>
                <a:moveTo>
                  <a:pt x="303" y="91"/>
                </a:moveTo>
                <a:lnTo>
                  <a:pt x="304" y="91"/>
                </a:lnTo>
                <a:lnTo>
                  <a:pt x="306" y="92"/>
                </a:lnTo>
                <a:lnTo>
                  <a:pt x="303" y="91"/>
                </a:lnTo>
                <a:moveTo>
                  <a:pt x="262" y="80"/>
                </a:moveTo>
                <a:lnTo>
                  <a:pt x="264" y="81"/>
                </a:lnTo>
                <a:lnTo>
                  <a:pt x="266" y="81"/>
                </a:lnTo>
                <a:lnTo>
                  <a:pt x="262" y="80"/>
                </a:lnTo>
                <a:moveTo>
                  <a:pt x="220" y="74"/>
                </a:moveTo>
                <a:lnTo>
                  <a:pt x="222" y="75"/>
                </a:lnTo>
                <a:lnTo>
                  <a:pt x="224" y="75"/>
                </a:lnTo>
                <a:lnTo>
                  <a:pt x="220" y="74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9" name=""/>
          <p:cNvSpPr/>
          <p:nvPr/>
        </p:nvSpPr>
        <p:spPr>
          <a:xfrm>
            <a:off x="11410560" y="2344680"/>
            <a:ext cx="120600" cy="66240"/>
          </a:xfrm>
          <a:custGeom>
            <a:avLst/>
            <a:gdLst>
              <a:gd name="textAreaLeft" fmla="*/ 0 w 120600"/>
              <a:gd name="textAreaRight" fmla="*/ 120960 w 120600"/>
              <a:gd name="textAreaTop" fmla="*/ 0 h 66240"/>
              <a:gd name="textAreaBottom" fmla="*/ 66600 h 66240"/>
            </a:gdLst>
            <a:ahLst/>
            <a:cxnLst/>
            <a:rect l="textAreaLeft" t="textAreaTop" r="textAreaRight" b="textAreaBottom"/>
            <a:pathLst>
              <a:path w="336" h="185">
                <a:moveTo>
                  <a:pt x="1" y="0"/>
                </a:moveTo>
                <a:lnTo>
                  <a:pt x="49" y="7"/>
                </a:lnTo>
                <a:lnTo>
                  <a:pt x="97" y="20"/>
                </a:lnTo>
                <a:lnTo>
                  <a:pt x="142" y="36"/>
                </a:lnTo>
                <a:lnTo>
                  <a:pt x="185" y="57"/>
                </a:lnTo>
                <a:lnTo>
                  <a:pt x="226" y="82"/>
                </a:lnTo>
                <a:lnTo>
                  <a:pt x="264" y="110"/>
                </a:lnTo>
                <a:lnTo>
                  <a:pt x="300" y="142"/>
                </a:lnTo>
                <a:lnTo>
                  <a:pt x="331" y="178"/>
                </a:lnTo>
                <a:lnTo>
                  <a:pt x="336" y="185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pic>
        <p:nvPicPr>
          <p:cNvPr id="4430" name="" descr=""/>
          <p:cNvPicPr/>
          <p:nvPr/>
        </p:nvPicPr>
        <p:blipFill>
          <a:blip r:embed="rId3"/>
          <a:stretch/>
        </p:blipFill>
        <p:spPr>
          <a:xfrm>
            <a:off x="720720" y="2238840"/>
            <a:ext cx="5356080" cy="3030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31" name=""/>
          <p:cNvSpPr/>
          <p:nvPr/>
        </p:nvSpPr>
        <p:spPr>
          <a:xfrm>
            <a:off x="838800" y="2356560"/>
            <a:ext cx="5125320" cy="2799720"/>
          </a:xfrm>
          <a:custGeom>
            <a:avLst/>
            <a:gdLst>
              <a:gd name="textAreaLeft" fmla="*/ 0 w 5125320"/>
              <a:gd name="textAreaRight" fmla="*/ 5125680 w 5125320"/>
              <a:gd name="textAreaTop" fmla="*/ 0 h 2799720"/>
              <a:gd name="textAreaBottom" fmla="*/ 2800080 h 2799720"/>
            </a:gdLst>
            <a:ahLst/>
            <a:cxnLst/>
            <a:rect l="textAreaLeft" t="textAreaTop" r="textAreaRight" b="textAreaBottom"/>
            <a:pathLst>
              <a:path w="14238" h="7778">
                <a:moveTo>
                  <a:pt x="0" y="458"/>
                </a:moveTo>
                <a:cubicBezTo>
                  <a:pt x="0" y="205"/>
                  <a:pt x="205" y="0"/>
                  <a:pt x="457" y="0"/>
                </a:cubicBezTo>
                <a:lnTo>
                  <a:pt x="13780" y="0"/>
                </a:lnTo>
                <a:cubicBezTo>
                  <a:pt x="14033" y="0"/>
                  <a:pt x="14238" y="205"/>
                  <a:pt x="14238" y="458"/>
                </a:cubicBezTo>
                <a:lnTo>
                  <a:pt x="14238" y="7321"/>
                </a:lnTo>
                <a:cubicBezTo>
                  <a:pt x="14238" y="7573"/>
                  <a:pt x="14033" y="7778"/>
                  <a:pt x="13780" y="7778"/>
                </a:cubicBezTo>
                <a:lnTo>
                  <a:pt x="457" y="7778"/>
                </a:lnTo>
                <a:cubicBezTo>
                  <a:pt x="205" y="7778"/>
                  <a:pt x="0" y="7573"/>
                  <a:pt x="0" y="7321"/>
                </a:cubicBezTo>
                <a:lnTo>
                  <a:pt x="0" y="458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32" name=""/>
          <p:cNvSpPr/>
          <p:nvPr/>
        </p:nvSpPr>
        <p:spPr>
          <a:xfrm>
            <a:off x="864360" y="5102280"/>
            <a:ext cx="120960" cy="65880"/>
          </a:xfrm>
          <a:custGeom>
            <a:avLst/>
            <a:gdLst>
              <a:gd name="textAreaLeft" fmla="*/ 0 w 120960"/>
              <a:gd name="textAreaRight" fmla="*/ 121320 w 120960"/>
              <a:gd name="textAreaTop" fmla="*/ 0 h 65880"/>
              <a:gd name="textAreaBottom" fmla="*/ 66240 h 65880"/>
            </a:gdLst>
            <a:ahLst/>
            <a:cxnLst/>
            <a:rect l="textAreaLeft" t="textAreaTop" r="textAreaRight" b="textAreaBottom"/>
            <a:pathLst>
              <a:path w="337" h="184">
                <a:moveTo>
                  <a:pt x="288" y="177"/>
                </a:moveTo>
                <a:lnTo>
                  <a:pt x="240" y="165"/>
                </a:lnTo>
                <a:lnTo>
                  <a:pt x="195" y="148"/>
                </a:lnTo>
                <a:lnTo>
                  <a:pt x="152" y="128"/>
                </a:lnTo>
                <a:lnTo>
                  <a:pt x="110" y="103"/>
                </a:lnTo>
                <a:lnTo>
                  <a:pt x="72" y="74"/>
                </a:lnTo>
                <a:lnTo>
                  <a:pt x="37" y="43"/>
                </a:lnTo>
                <a:lnTo>
                  <a:pt x="6" y="7"/>
                </a:lnTo>
                <a:lnTo>
                  <a:pt x="0" y="0"/>
                </a:lnTo>
                <a:lnTo>
                  <a:pt x="337" y="184"/>
                </a:lnTo>
                <a:lnTo>
                  <a:pt x="288" y="177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33" name=""/>
          <p:cNvSpPr/>
          <p:nvPr/>
        </p:nvSpPr>
        <p:spPr>
          <a:xfrm>
            <a:off x="825840" y="4992480"/>
            <a:ext cx="321840" cy="176760"/>
          </a:xfrm>
          <a:custGeom>
            <a:avLst/>
            <a:gdLst>
              <a:gd name="textAreaLeft" fmla="*/ 0 w 321840"/>
              <a:gd name="textAreaRight" fmla="*/ 322200 w 321840"/>
              <a:gd name="textAreaTop" fmla="*/ 0 h 176760"/>
              <a:gd name="textAreaBottom" fmla="*/ 177120 h 176760"/>
            </a:gdLst>
            <a:ahLst/>
            <a:cxnLst/>
            <a:rect l="textAreaLeft" t="textAreaTop" r="textAreaRight" b="textAreaBottom"/>
            <a:pathLst>
              <a:path w="895" h="492">
                <a:moveTo>
                  <a:pt x="492" y="492"/>
                </a:moveTo>
                <a:lnTo>
                  <a:pt x="443" y="489"/>
                </a:lnTo>
                <a:lnTo>
                  <a:pt x="107" y="306"/>
                </a:lnTo>
                <a:lnTo>
                  <a:pt x="84" y="275"/>
                </a:lnTo>
                <a:lnTo>
                  <a:pt x="60" y="234"/>
                </a:lnTo>
                <a:lnTo>
                  <a:pt x="39" y="191"/>
                </a:lnTo>
                <a:lnTo>
                  <a:pt x="22" y="146"/>
                </a:lnTo>
                <a:lnTo>
                  <a:pt x="10" y="98"/>
                </a:lnTo>
                <a:lnTo>
                  <a:pt x="2" y="49"/>
                </a:lnTo>
                <a:lnTo>
                  <a:pt x="0" y="0"/>
                </a:lnTo>
                <a:lnTo>
                  <a:pt x="74" y="41"/>
                </a:lnTo>
                <a:lnTo>
                  <a:pt x="74" y="43"/>
                </a:lnTo>
                <a:lnTo>
                  <a:pt x="74" y="41"/>
                </a:lnTo>
                <a:lnTo>
                  <a:pt x="81" y="83"/>
                </a:lnTo>
                <a:lnTo>
                  <a:pt x="91" y="124"/>
                </a:lnTo>
                <a:lnTo>
                  <a:pt x="105" y="162"/>
                </a:lnTo>
                <a:lnTo>
                  <a:pt x="122" y="198"/>
                </a:lnTo>
                <a:lnTo>
                  <a:pt x="144" y="234"/>
                </a:lnTo>
                <a:lnTo>
                  <a:pt x="167" y="266"/>
                </a:lnTo>
                <a:lnTo>
                  <a:pt x="195" y="296"/>
                </a:lnTo>
                <a:lnTo>
                  <a:pt x="226" y="325"/>
                </a:lnTo>
                <a:lnTo>
                  <a:pt x="258" y="348"/>
                </a:lnTo>
                <a:lnTo>
                  <a:pt x="293" y="370"/>
                </a:lnTo>
                <a:lnTo>
                  <a:pt x="328" y="386"/>
                </a:lnTo>
                <a:lnTo>
                  <a:pt x="368" y="401"/>
                </a:lnTo>
                <a:lnTo>
                  <a:pt x="409" y="411"/>
                </a:lnTo>
                <a:lnTo>
                  <a:pt x="450" y="418"/>
                </a:lnTo>
                <a:lnTo>
                  <a:pt x="495" y="420"/>
                </a:lnTo>
                <a:lnTo>
                  <a:pt x="763" y="420"/>
                </a:lnTo>
                <a:lnTo>
                  <a:pt x="895" y="492"/>
                </a:lnTo>
                <a:lnTo>
                  <a:pt x="492" y="492"/>
                </a:lnTo>
                <a:moveTo>
                  <a:pt x="81" y="85"/>
                </a:moveTo>
                <a:lnTo>
                  <a:pt x="81" y="83"/>
                </a:lnTo>
                <a:lnTo>
                  <a:pt x="80" y="81"/>
                </a:lnTo>
                <a:lnTo>
                  <a:pt x="81" y="85"/>
                </a:lnTo>
                <a:moveTo>
                  <a:pt x="91" y="126"/>
                </a:moveTo>
                <a:lnTo>
                  <a:pt x="91" y="124"/>
                </a:lnTo>
                <a:lnTo>
                  <a:pt x="90" y="123"/>
                </a:lnTo>
                <a:lnTo>
                  <a:pt x="91" y="126"/>
                </a:lnTo>
                <a:moveTo>
                  <a:pt x="106" y="165"/>
                </a:moveTo>
                <a:lnTo>
                  <a:pt x="105" y="162"/>
                </a:lnTo>
                <a:lnTo>
                  <a:pt x="104" y="161"/>
                </a:lnTo>
                <a:lnTo>
                  <a:pt x="106" y="165"/>
                </a:lnTo>
                <a:moveTo>
                  <a:pt x="124" y="201"/>
                </a:moveTo>
                <a:lnTo>
                  <a:pt x="122" y="198"/>
                </a:lnTo>
                <a:lnTo>
                  <a:pt x="124" y="201"/>
                </a:lnTo>
                <a:moveTo>
                  <a:pt x="145" y="236"/>
                </a:moveTo>
                <a:lnTo>
                  <a:pt x="144" y="234"/>
                </a:lnTo>
                <a:lnTo>
                  <a:pt x="143" y="233"/>
                </a:lnTo>
                <a:lnTo>
                  <a:pt x="145" y="236"/>
                </a:lnTo>
                <a:moveTo>
                  <a:pt x="169" y="268"/>
                </a:moveTo>
                <a:lnTo>
                  <a:pt x="167" y="266"/>
                </a:lnTo>
                <a:lnTo>
                  <a:pt x="167" y="265"/>
                </a:lnTo>
                <a:lnTo>
                  <a:pt x="169" y="268"/>
                </a:lnTo>
                <a:moveTo>
                  <a:pt x="196" y="298"/>
                </a:moveTo>
                <a:lnTo>
                  <a:pt x="195" y="296"/>
                </a:lnTo>
                <a:lnTo>
                  <a:pt x="194" y="295"/>
                </a:lnTo>
                <a:lnTo>
                  <a:pt x="196" y="298"/>
                </a:lnTo>
                <a:moveTo>
                  <a:pt x="227" y="325"/>
                </a:moveTo>
                <a:lnTo>
                  <a:pt x="226" y="325"/>
                </a:lnTo>
                <a:lnTo>
                  <a:pt x="224" y="323"/>
                </a:lnTo>
                <a:lnTo>
                  <a:pt x="227" y="325"/>
                </a:lnTo>
                <a:moveTo>
                  <a:pt x="259" y="349"/>
                </a:moveTo>
                <a:lnTo>
                  <a:pt x="258" y="348"/>
                </a:lnTo>
                <a:lnTo>
                  <a:pt x="256" y="347"/>
                </a:lnTo>
                <a:lnTo>
                  <a:pt x="259" y="349"/>
                </a:lnTo>
                <a:moveTo>
                  <a:pt x="294" y="370"/>
                </a:moveTo>
                <a:lnTo>
                  <a:pt x="293" y="370"/>
                </a:lnTo>
                <a:lnTo>
                  <a:pt x="291" y="368"/>
                </a:lnTo>
                <a:lnTo>
                  <a:pt x="294" y="370"/>
                </a:lnTo>
                <a:moveTo>
                  <a:pt x="331" y="388"/>
                </a:moveTo>
                <a:lnTo>
                  <a:pt x="328" y="386"/>
                </a:lnTo>
                <a:lnTo>
                  <a:pt x="331" y="388"/>
                </a:lnTo>
                <a:moveTo>
                  <a:pt x="370" y="402"/>
                </a:moveTo>
                <a:lnTo>
                  <a:pt x="368" y="401"/>
                </a:lnTo>
                <a:lnTo>
                  <a:pt x="366" y="401"/>
                </a:lnTo>
                <a:lnTo>
                  <a:pt x="370" y="402"/>
                </a:lnTo>
                <a:moveTo>
                  <a:pt x="410" y="412"/>
                </a:moveTo>
                <a:lnTo>
                  <a:pt x="409" y="411"/>
                </a:lnTo>
                <a:lnTo>
                  <a:pt x="406" y="411"/>
                </a:lnTo>
                <a:lnTo>
                  <a:pt x="410" y="412"/>
                </a:lnTo>
                <a:moveTo>
                  <a:pt x="452" y="418"/>
                </a:moveTo>
                <a:lnTo>
                  <a:pt x="450" y="418"/>
                </a:lnTo>
                <a:lnTo>
                  <a:pt x="448" y="418"/>
                </a:lnTo>
                <a:lnTo>
                  <a:pt x="452" y="41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34" name=""/>
          <p:cNvSpPr/>
          <p:nvPr/>
        </p:nvSpPr>
        <p:spPr>
          <a:xfrm>
            <a:off x="825840" y="4970520"/>
            <a:ext cx="362160" cy="198720"/>
          </a:xfrm>
          <a:custGeom>
            <a:avLst/>
            <a:gdLst>
              <a:gd name="textAreaLeft" fmla="*/ 0 w 362160"/>
              <a:gd name="textAreaRight" fmla="*/ 362520 w 362160"/>
              <a:gd name="textAreaTop" fmla="*/ 0 h 198720"/>
              <a:gd name="textAreaBottom" fmla="*/ 199080 h 198720"/>
            </a:gdLst>
            <a:ahLst/>
            <a:cxnLst/>
            <a:rect l="textAreaLeft" t="textAreaTop" r="textAreaRight" b="textAreaBottom"/>
            <a:pathLst>
              <a:path w="1007" h="553">
                <a:moveTo>
                  <a:pt x="0" y="60"/>
                </a:moveTo>
                <a:lnTo>
                  <a:pt x="0" y="0"/>
                </a:lnTo>
                <a:lnTo>
                  <a:pt x="72" y="40"/>
                </a:lnTo>
                <a:lnTo>
                  <a:pt x="72" y="58"/>
                </a:lnTo>
                <a:lnTo>
                  <a:pt x="74" y="102"/>
                </a:lnTo>
                <a:lnTo>
                  <a:pt x="74" y="100"/>
                </a:lnTo>
                <a:lnTo>
                  <a:pt x="74" y="102"/>
                </a:lnTo>
                <a:lnTo>
                  <a:pt x="0" y="61"/>
                </a:lnTo>
                <a:lnTo>
                  <a:pt x="0" y="60"/>
                </a:lnTo>
                <a:moveTo>
                  <a:pt x="72" y="59"/>
                </a:moveTo>
                <a:lnTo>
                  <a:pt x="72" y="58"/>
                </a:lnTo>
                <a:lnTo>
                  <a:pt x="72" y="57"/>
                </a:lnTo>
                <a:lnTo>
                  <a:pt x="72" y="59"/>
                </a:lnTo>
                <a:moveTo>
                  <a:pt x="876" y="481"/>
                </a:moveTo>
                <a:lnTo>
                  <a:pt x="1007" y="553"/>
                </a:lnTo>
                <a:lnTo>
                  <a:pt x="895" y="553"/>
                </a:lnTo>
                <a:lnTo>
                  <a:pt x="764" y="481"/>
                </a:lnTo>
                <a:lnTo>
                  <a:pt x="876" y="481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35" name=""/>
          <p:cNvSpPr/>
          <p:nvPr/>
        </p:nvSpPr>
        <p:spPr>
          <a:xfrm>
            <a:off x="825840" y="4948560"/>
            <a:ext cx="402480" cy="220680"/>
          </a:xfrm>
          <a:custGeom>
            <a:avLst/>
            <a:gdLst>
              <a:gd name="textAreaLeft" fmla="*/ 0 w 402480"/>
              <a:gd name="textAreaRight" fmla="*/ 402840 w 402480"/>
              <a:gd name="textAreaTop" fmla="*/ 0 h 220680"/>
              <a:gd name="textAreaBottom" fmla="*/ 221040 h 220680"/>
            </a:gdLst>
            <a:ahLst/>
            <a:cxnLst/>
            <a:rect l="textAreaLeft" t="textAreaTop" r="textAreaRight" b="textAreaBottom"/>
            <a:pathLst>
              <a:path w="1119" h="614">
                <a:moveTo>
                  <a:pt x="988" y="542"/>
                </a:moveTo>
                <a:lnTo>
                  <a:pt x="1119" y="614"/>
                </a:lnTo>
                <a:lnTo>
                  <a:pt x="1007" y="614"/>
                </a:lnTo>
                <a:lnTo>
                  <a:pt x="876" y="542"/>
                </a:lnTo>
                <a:lnTo>
                  <a:pt x="988" y="542"/>
                </a:lnTo>
                <a:moveTo>
                  <a:pt x="72" y="102"/>
                </a:moveTo>
                <a:lnTo>
                  <a:pt x="0" y="62"/>
                </a:lnTo>
                <a:lnTo>
                  <a:pt x="0" y="0"/>
                </a:lnTo>
                <a:lnTo>
                  <a:pt x="72" y="39"/>
                </a:lnTo>
                <a:lnTo>
                  <a:pt x="72" y="102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36" name=""/>
          <p:cNvSpPr/>
          <p:nvPr/>
        </p:nvSpPr>
        <p:spPr>
          <a:xfrm>
            <a:off x="825840" y="4904280"/>
            <a:ext cx="482760" cy="264960"/>
          </a:xfrm>
          <a:custGeom>
            <a:avLst/>
            <a:gdLst>
              <a:gd name="textAreaLeft" fmla="*/ 0 w 482760"/>
              <a:gd name="textAreaRight" fmla="*/ 483120 w 482760"/>
              <a:gd name="textAreaTop" fmla="*/ 0 h 264960"/>
              <a:gd name="textAreaBottom" fmla="*/ 265320 h 264960"/>
            </a:gdLst>
            <a:ahLst/>
            <a:cxnLst/>
            <a:rect l="textAreaLeft" t="textAreaTop" r="textAreaRight" b="textAreaBottom"/>
            <a:pathLst>
              <a:path w="1342" h="737">
                <a:moveTo>
                  <a:pt x="1211" y="664"/>
                </a:moveTo>
                <a:lnTo>
                  <a:pt x="1342" y="737"/>
                </a:lnTo>
                <a:lnTo>
                  <a:pt x="1119" y="737"/>
                </a:lnTo>
                <a:lnTo>
                  <a:pt x="987" y="664"/>
                </a:lnTo>
                <a:lnTo>
                  <a:pt x="1211" y="664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37" name=""/>
          <p:cNvSpPr/>
          <p:nvPr/>
        </p:nvSpPr>
        <p:spPr>
          <a:xfrm>
            <a:off x="825840" y="4882320"/>
            <a:ext cx="523080" cy="286920"/>
          </a:xfrm>
          <a:custGeom>
            <a:avLst/>
            <a:gdLst>
              <a:gd name="textAreaLeft" fmla="*/ 0 w 523080"/>
              <a:gd name="textAreaRight" fmla="*/ 523440 w 523080"/>
              <a:gd name="textAreaTop" fmla="*/ 0 h 286920"/>
              <a:gd name="textAreaBottom" fmla="*/ 287280 h 286920"/>
            </a:gdLst>
            <a:ahLst/>
            <a:cxnLst/>
            <a:rect l="textAreaLeft" t="textAreaTop" r="textAreaRight" b="textAreaBottom"/>
            <a:pathLst>
              <a:path w="1454" h="798">
                <a:moveTo>
                  <a:pt x="1322" y="726"/>
                </a:moveTo>
                <a:lnTo>
                  <a:pt x="1454" y="798"/>
                </a:lnTo>
                <a:lnTo>
                  <a:pt x="1342" y="798"/>
                </a:lnTo>
                <a:lnTo>
                  <a:pt x="1210" y="726"/>
                </a:lnTo>
                <a:lnTo>
                  <a:pt x="1322" y="726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38" name=""/>
          <p:cNvSpPr/>
          <p:nvPr/>
        </p:nvSpPr>
        <p:spPr>
          <a:xfrm>
            <a:off x="825840" y="4860360"/>
            <a:ext cx="563400" cy="308880"/>
          </a:xfrm>
          <a:custGeom>
            <a:avLst/>
            <a:gdLst>
              <a:gd name="textAreaLeft" fmla="*/ 0 w 563400"/>
              <a:gd name="textAreaRight" fmla="*/ 563760 w 563400"/>
              <a:gd name="textAreaTop" fmla="*/ 0 h 308880"/>
              <a:gd name="textAreaBottom" fmla="*/ 309240 h 308880"/>
            </a:gdLst>
            <a:ahLst/>
            <a:cxnLst/>
            <a:rect l="textAreaLeft" t="textAreaTop" r="textAreaRight" b="textAreaBottom"/>
            <a:pathLst>
              <a:path w="1566" h="859">
                <a:moveTo>
                  <a:pt x="1435" y="787"/>
                </a:moveTo>
                <a:lnTo>
                  <a:pt x="1566" y="859"/>
                </a:lnTo>
                <a:lnTo>
                  <a:pt x="1454" y="859"/>
                </a:lnTo>
                <a:lnTo>
                  <a:pt x="1323" y="787"/>
                </a:lnTo>
                <a:lnTo>
                  <a:pt x="1435" y="787"/>
                </a:lnTo>
                <a:moveTo>
                  <a:pt x="73" y="100"/>
                </a:moveTo>
                <a:lnTo>
                  <a:pt x="0" y="61"/>
                </a:lnTo>
                <a:lnTo>
                  <a:pt x="0" y="0"/>
                </a:lnTo>
                <a:lnTo>
                  <a:pt x="73" y="39"/>
                </a:lnTo>
                <a:lnTo>
                  <a:pt x="73" y="100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39" name=""/>
          <p:cNvSpPr/>
          <p:nvPr/>
        </p:nvSpPr>
        <p:spPr>
          <a:xfrm>
            <a:off x="825840" y="4816080"/>
            <a:ext cx="644040" cy="353160"/>
          </a:xfrm>
          <a:custGeom>
            <a:avLst/>
            <a:gdLst>
              <a:gd name="textAreaLeft" fmla="*/ 0 w 644040"/>
              <a:gd name="textAreaRight" fmla="*/ 644400 w 644040"/>
              <a:gd name="textAreaTop" fmla="*/ 0 h 353160"/>
              <a:gd name="textAreaBottom" fmla="*/ 353520 h 353160"/>
            </a:gdLst>
            <a:ahLst/>
            <a:cxnLst/>
            <a:rect l="textAreaLeft" t="textAreaTop" r="textAreaRight" b="textAreaBottom"/>
            <a:pathLst>
              <a:path w="1790" h="982">
                <a:moveTo>
                  <a:pt x="1658" y="910"/>
                </a:moveTo>
                <a:lnTo>
                  <a:pt x="1790" y="982"/>
                </a:lnTo>
                <a:lnTo>
                  <a:pt x="1566" y="982"/>
                </a:lnTo>
                <a:lnTo>
                  <a:pt x="1435" y="910"/>
                </a:lnTo>
                <a:lnTo>
                  <a:pt x="1658" y="910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0" name=""/>
          <p:cNvSpPr/>
          <p:nvPr/>
        </p:nvSpPr>
        <p:spPr>
          <a:xfrm>
            <a:off x="825840" y="4771800"/>
            <a:ext cx="724320" cy="397440"/>
          </a:xfrm>
          <a:custGeom>
            <a:avLst/>
            <a:gdLst>
              <a:gd name="textAreaLeft" fmla="*/ 0 w 724320"/>
              <a:gd name="textAreaRight" fmla="*/ 724680 w 724320"/>
              <a:gd name="textAreaTop" fmla="*/ 0 h 397440"/>
              <a:gd name="textAreaBottom" fmla="*/ 397800 h 397440"/>
            </a:gdLst>
            <a:ahLst/>
            <a:cxnLst/>
            <a:rect l="textAreaLeft" t="textAreaTop" r="textAreaRight" b="textAreaBottom"/>
            <a:pathLst>
              <a:path w="2013" h="1105">
                <a:moveTo>
                  <a:pt x="1882" y="1033"/>
                </a:moveTo>
                <a:lnTo>
                  <a:pt x="2013" y="1105"/>
                </a:lnTo>
                <a:lnTo>
                  <a:pt x="1790" y="1105"/>
                </a:lnTo>
                <a:lnTo>
                  <a:pt x="1658" y="1033"/>
                </a:lnTo>
                <a:lnTo>
                  <a:pt x="1882" y="1033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1" name=""/>
          <p:cNvSpPr/>
          <p:nvPr/>
        </p:nvSpPr>
        <p:spPr>
          <a:xfrm>
            <a:off x="825840" y="4727880"/>
            <a:ext cx="804960" cy="441360"/>
          </a:xfrm>
          <a:custGeom>
            <a:avLst/>
            <a:gdLst>
              <a:gd name="textAreaLeft" fmla="*/ 0 w 804960"/>
              <a:gd name="textAreaRight" fmla="*/ 805320 w 804960"/>
              <a:gd name="textAreaTop" fmla="*/ 0 h 441360"/>
              <a:gd name="textAreaBottom" fmla="*/ 441720 h 441360"/>
            </a:gdLst>
            <a:ahLst/>
            <a:cxnLst/>
            <a:rect l="textAreaLeft" t="textAreaTop" r="textAreaRight" b="textAreaBottom"/>
            <a:pathLst>
              <a:path w="2237" h="1227">
                <a:moveTo>
                  <a:pt x="2105" y="1155"/>
                </a:moveTo>
                <a:lnTo>
                  <a:pt x="2237" y="1227"/>
                </a:lnTo>
                <a:lnTo>
                  <a:pt x="2013" y="1227"/>
                </a:lnTo>
                <a:lnTo>
                  <a:pt x="1882" y="1155"/>
                </a:lnTo>
                <a:lnTo>
                  <a:pt x="2105" y="1155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2" name=""/>
          <p:cNvSpPr/>
          <p:nvPr/>
        </p:nvSpPr>
        <p:spPr>
          <a:xfrm>
            <a:off x="825840" y="4705560"/>
            <a:ext cx="844920" cy="463680"/>
          </a:xfrm>
          <a:custGeom>
            <a:avLst/>
            <a:gdLst>
              <a:gd name="textAreaLeft" fmla="*/ 0 w 844920"/>
              <a:gd name="textAreaRight" fmla="*/ 845280 w 844920"/>
              <a:gd name="textAreaTop" fmla="*/ 0 h 463680"/>
              <a:gd name="textAreaBottom" fmla="*/ 464040 h 463680"/>
            </a:gdLst>
            <a:ahLst/>
            <a:cxnLst/>
            <a:rect l="textAreaLeft" t="textAreaTop" r="textAreaRight" b="textAreaBottom"/>
            <a:pathLst>
              <a:path w="2348" h="1289">
                <a:moveTo>
                  <a:pt x="2217" y="1217"/>
                </a:moveTo>
                <a:lnTo>
                  <a:pt x="2348" y="1289"/>
                </a:lnTo>
                <a:lnTo>
                  <a:pt x="2237" y="1289"/>
                </a:lnTo>
                <a:lnTo>
                  <a:pt x="2105" y="1217"/>
                </a:lnTo>
                <a:lnTo>
                  <a:pt x="2217" y="121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3" name=""/>
          <p:cNvSpPr/>
          <p:nvPr/>
        </p:nvSpPr>
        <p:spPr>
          <a:xfrm>
            <a:off x="825840" y="4683600"/>
            <a:ext cx="885240" cy="485640"/>
          </a:xfrm>
          <a:custGeom>
            <a:avLst/>
            <a:gdLst>
              <a:gd name="textAreaLeft" fmla="*/ 0 w 885240"/>
              <a:gd name="textAreaRight" fmla="*/ 885600 w 885240"/>
              <a:gd name="textAreaTop" fmla="*/ 0 h 485640"/>
              <a:gd name="textAreaBottom" fmla="*/ 486000 h 485640"/>
            </a:gdLst>
            <a:ahLst/>
            <a:cxnLst/>
            <a:rect l="textAreaLeft" t="textAreaTop" r="textAreaRight" b="textAreaBottom"/>
            <a:pathLst>
              <a:path w="2460" h="1350">
                <a:moveTo>
                  <a:pt x="2329" y="1278"/>
                </a:moveTo>
                <a:lnTo>
                  <a:pt x="2460" y="1350"/>
                </a:lnTo>
                <a:lnTo>
                  <a:pt x="2348" y="1350"/>
                </a:lnTo>
                <a:lnTo>
                  <a:pt x="2217" y="1278"/>
                </a:lnTo>
                <a:lnTo>
                  <a:pt x="2329" y="127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4" name=""/>
          <p:cNvSpPr/>
          <p:nvPr/>
        </p:nvSpPr>
        <p:spPr>
          <a:xfrm>
            <a:off x="825840" y="4639320"/>
            <a:ext cx="965880" cy="529920"/>
          </a:xfrm>
          <a:custGeom>
            <a:avLst/>
            <a:gdLst>
              <a:gd name="textAreaLeft" fmla="*/ 0 w 965880"/>
              <a:gd name="textAreaRight" fmla="*/ 966240 w 965880"/>
              <a:gd name="textAreaTop" fmla="*/ 0 h 529920"/>
              <a:gd name="textAreaBottom" fmla="*/ 530280 h 529920"/>
            </a:gdLst>
            <a:ahLst/>
            <a:cxnLst/>
            <a:rect l="textAreaLeft" t="textAreaTop" r="textAreaRight" b="textAreaBottom"/>
            <a:pathLst>
              <a:path w="2684" h="1473">
                <a:moveTo>
                  <a:pt x="2553" y="1401"/>
                </a:moveTo>
                <a:lnTo>
                  <a:pt x="2684" y="1473"/>
                </a:lnTo>
                <a:lnTo>
                  <a:pt x="2460" y="1473"/>
                </a:lnTo>
                <a:lnTo>
                  <a:pt x="2329" y="1401"/>
                </a:lnTo>
                <a:lnTo>
                  <a:pt x="2553" y="1401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5" name=""/>
          <p:cNvSpPr/>
          <p:nvPr/>
        </p:nvSpPr>
        <p:spPr>
          <a:xfrm>
            <a:off x="825840" y="4617360"/>
            <a:ext cx="1006200" cy="551880"/>
          </a:xfrm>
          <a:custGeom>
            <a:avLst/>
            <a:gdLst>
              <a:gd name="textAreaLeft" fmla="*/ 0 w 1006200"/>
              <a:gd name="textAreaRight" fmla="*/ 1006560 w 1006200"/>
              <a:gd name="textAreaTop" fmla="*/ 0 h 551880"/>
              <a:gd name="textAreaBottom" fmla="*/ 552240 h 551880"/>
            </a:gdLst>
            <a:ahLst/>
            <a:cxnLst/>
            <a:rect l="textAreaLeft" t="textAreaTop" r="textAreaRight" b="textAreaBottom"/>
            <a:pathLst>
              <a:path w="2796" h="1534">
                <a:moveTo>
                  <a:pt x="2664" y="1462"/>
                </a:moveTo>
                <a:lnTo>
                  <a:pt x="2796" y="1534"/>
                </a:lnTo>
                <a:lnTo>
                  <a:pt x="2684" y="1534"/>
                </a:lnTo>
                <a:lnTo>
                  <a:pt x="2553" y="1462"/>
                </a:lnTo>
                <a:lnTo>
                  <a:pt x="2664" y="1462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6" name=""/>
          <p:cNvSpPr/>
          <p:nvPr/>
        </p:nvSpPr>
        <p:spPr>
          <a:xfrm>
            <a:off x="825840" y="4595400"/>
            <a:ext cx="1046160" cy="573840"/>
          </a:xfrm>
          <a:custGeom>
            <a:avLst/>
            <a:gdLst>
              <a:gd name="textAreaLeft" fmla="*/ 0 w 1046160"/>
              <a:gd name="textAreaRight" fmla="*/ 1046520 w 1046160"/>
              <a:gd name="textAreaTop" fmla="*/ 0 h 573840"/>
              <a:gd name="textAreaBottom" fmla="*/ 574200 h 573840"/>
            </a:gdLst>
            <a:ahLst/>
            <a:cxnLst/>
            <a:rect l="textAreaLeft" t="textAreaTop" r="textAreaRight" b="textAreaBottom"/>
            <a:pathLst>
              <a:path w="2907" h="1595">
                <a:moveTo>
                  <a:pt x="2776" y="1523"/>
                </a:moveTo>
                <a:lnTo>
                  <a:pt x="2907" y="1595"/>
                </a:lnTo>
                <a:lnTo>
                  <a:pt x="2796" y="1595"/>
                </a:lnTo>
                <a:lnTo>
                  <a:pt x="2664" y="1523"/>
                </a:lnTo>
                <a:lnTo>
                  <a:pt x="2776" y="1523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7" name=""/>
          <p:cNvSpPr/>
          <p:nvPr/>
        </p:nvSpPr>
        <p:spPr>
          <a:xfrm>
            <a:off x="825840" y="4551120"/>
            <a:ext cx="1126800" cy="618120"/>
          </a:xfrm>
          <a:custGeom>
            <a:avLst/>
            <a:gdLst>
              <a:gd name="textAreaLeft" fmla="*/ 0 w 1126800"/>
              <a:gd name="textAreaRight" fmla="*/ 1127160 w 1126800"/>
              <a:gd name="textAreaTop" fmla="*/ 0 h 618120"/>
              <a:gd name="textAreaBottom" fmla="*/ 618480 h 618120"/>
            </a:gdLst>
            <a:ahLst/>
            <a:cxnLst/>
            <a:rect l="textAreaLeft" t="textAreaTop" r="textAreaRight" b="textAreaBottom"/>
            <a:pathLst>
              <a:path w="3131" h="1718">
                <a:moveTo>
                  <a:pt x="3000" y="1646"/>
                </a:moveTo>
                <a:lnTo>
                  <a:pt x="3131" y="1718"/>
                </a:lnTo>
                <a:lnTo>
                  <a:pt x="2907" y="1718"/>
                </a:lnTo>
                <a:lnTo>
                  <a:pt x="2776" y="1646"/>
                </a:lnTo>
                <a:lnTo>
                  <a:pt x="3000" y="1646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8" name=""/>
          <p:cNvSpPr/>
          <p:nvPr/>
        </p:nvSpPr>
        <p:spPr>
          <a:xfrm>
            <a:off x="825840" y="4506840"/>
            <a:ext cx="1207440" cy="662400"/>
          </a:xfrm>
          <a:custGeom>
            <a:avLst/>
            <a:gdLst>
              <a:gd name="textAreaLeft" fmla="*/ 0 w 1207440"/>
              <a:gd name="textAreaRight" fmla="*/ 1207800 w 1207440"/>
              <a:gd name="textAreaTop" fmla="*/ 0 h 662400"/>
              <a:gd name="textAreaBottom" fmla="*/ 662760 h 662400"/>
            </a:gdLst>
            <a:ahLst/>
            <a:cxnLst/>
            <a:rect l="textAreaLeft" t="textAreaTop" r="textAreaRight" b="textAreaBottom"/>
            <a:pathLst>
              <a:path w="3355" h="1841">
                <a:moveTo>
                  <a:pt x="3223" y="1769"/>
                </a:moveTo>
                <a:lnTo>
                  <a:pt x="3355" y="1841"/>
                </a:lnTo>
                <a:lnTo>
                  <a:pt x="3131" y="1841"/>
                </a:lnTo>
                <a:lnTo>
                  <a:pt x="3000" y="1769"/>
                </a:lnTo>
                <a:lnTo>
                  <a:pt x="3223" y="1769"/>
                </a:lnTo>
                <a:moveTo>
                  <a:pt x="72" y="163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3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9" name=""/>
          <p:cNvSpPr/>
          <p:nvPr/>
        </p:nvSpPr>
        <p:spPr>
          <a:xfrm>
            <a:off x="825840" y="4484880"/>
            <a:ext cx="1247400" cy="684360"/>
          </a:xfrm>
          <a:custGeom>
            <a:avLst/>
            <a:gdLst>
              <a:gd name="textAreaLeft" fmla="*/ 0 w 1247400"/>
              <a:gd name="textAreaRight" fmla="*/ 1247760 w 1247400"/>
              <a:gd name="textAreaTop" fmla="*/ 0 h 684360"/>
              <a:gd name="textAreaBottom" fmla="*/ 684720 h 684360"/>
            </a:gdLst>
            <a:ahLst/>
            <a:cxnLst/>
            <a:rect l="textAreaLeft" t="textAreaTop" r="textAreaRight" b="textAreaBottom"/>
            <a:pathLst>
              <a:path w="3466" h="1902">
                <a:moveTo>
                  <a:pt x="3335" y="1830"/>
                </a:moveTo>
                <a:lnTo>
                  <a:pt x="3466" y="1902"/>
                </a:lnTo>
                <a:lnTo>
                  <a:pt x="3355" y="1902"/>
                </a:lnTo>
                <a:lnTo>
                  <a:pt x="3223" y="1830"/>
                </a:lnTo>
                <a:lnTo>
                  <a:pt x="3335" y="1830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0" name=""/>
          <p:cNvSpPr/>
          <p:nvPr/>
        </p:nvSpPr>
        <p:spPr>
          <a:xfrm>
            <a:off x="825840" y="4462920"/>
            <a:ext cx="1287720" cy="706320"/>
          </a:xfrm>
          <a:custGeom>
            <a:avLst/>
            <a:gdLst>
              <a:gd name="textAreaLeft" fmla="*/ 0 w 1287720"/>
              <a:gd name="textAreaRight" fmla="*/ 1288080 w 1287720"/>
              <a:gd name="textAreaTop" fmla="*/ 0 h 706320"/>
              <a:gd name="textAreaBottom" fmla="*/ 706680 h 706320"/>
            </a:gdLst>
            <a:ahLst/>
            <a:cxnLst/>
            <a:rect l="textAreaLeft" t="textAreaTop" r="textAreaRight" b="textAreaBottom"/>
            <a:pathLst>
              <a:path w="3578" h="1963">
                <a:moveTo>
                  <a:pt x="3447" y="1891"/>
                </a:moveTo>
                <a:lnTo>
                  <a:pt x="3578" y="1963"/>
                </a:lnTo>
                <a:lnTo>
                  <a:pt x="3466" y="1963"/>
                </a:lnTo>
                <a:lnTo>
                  <a:pt x="3335" y="1891"/>
                </a:lnTo>
                <a:lnTo>
                  <a:pt x="3447" y="1891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1" name=""/>
          <p:cNvSpPr/>
          <p:nvPr/>
        </p:nvSpPr>
        <p:spPr>
          <a:xfrm>
            <a:off x="825840" y="4440600"/>
            <a:ext cx="1328040" cy="728640"/>
          </a:xfrm>
          <a:custGeom>
            <a:avLst/>
            <a:gdLst>
              <a:gd name="textAreaLeft" fmla="*/ 0 w 1328040"/>
              <a:gd name="textAreaRight" fmla="*/ 1328400 w 1328040"/>
              <a:gd name="textAreaTop" fmla="*/ 0 h 728640"/>
              <a:gd name="textAreaBottom" fmla="*/ 729000 h 728640"/>
            </a:gdLst>
            <a:ahLst/>
            <a:cxnLst/>
            <a:rect l="textAreaLeft" t="textAreaTop" r="textAreaRight" b="textAreaBottom"/>
            <a:pathLst>
              <a:path w="3690" h="2025">
                <a:moveTo>
                  <a:pt x="3559" y="1953"/>
                </a:moveTo>
                <a:lnTo>
                  <a:pt x="3690" y="2025"/>
                </a:lnTo>
                <a:lnTo>
                  <a:pt x="3578" y="2025"/>
                </a:lnTo>
                <a:lnTo>
                  <a:pt x="3447" y="1953"/>
                </a:lnTo>
                <a:lnTo>
                  <a:pt x="3559" y="1953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2" name=""/>
          <p:cNvSpPr/>
          <p:nvPr/>
        </p:nvSpPr>
        <p:spPr>
          <a:xfrm>
            <a:off x="825840" y="4418640"/>
            <a:ext cx="1368360" cy="750600"/>
          </a:xfrm>
          <a:custGeom>
            <a:avLst/>
            <a:gdLst>
              <a:gd name="textAreaLeft" fmla="*/ 0 w 1368360"/>
              <a:gd name="textAreaRight" fmla="*/ 1368720 w 1368360"/>
              <a:gd name="textAreaTop" fmla="*/ 0 h 750600"/>
              <a:gd name="textAreaBottom" fmla="*/ 750960 h 750600"/>
            </a:gdLst>
            <a:ahLst/>
            <a:cxnLst/>
            <a:rect l="textAreaLeft" t="textAreaTop" r="textAreaRight" b="textAreaBottom"/>
            <a:pathLst>
              <a:path w="3802" h="2086">
                <a:moveTo>
                  <a:pt x="3670" y="2014"/>
                </a:moveTo>
                <a:lnTo>
                  <a:pt x="3802" y="2086"/>
                </a:lnTo>
                <a:lnTo>
                  <a:pt x="3690" y="2086"/>
                </a:lnTo>
                <a:lnTo>
                  <a:pt x="3559" y="2014"/>
                </a:lnTo>
                <a:lnTo>
                  <a:pt x="3670" y="2014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3" name=""/>
          <p:cNvSpPr/>
          <p:nvPr/>
        </p:nvSpPr>
        <p:spPr>
          <a:xfrm>
            <a:off x="825840" y="4374720"/>
            <a:ext cx="1448640" cy="794520"/>
          </a:xfrm>
          <a:custGeom>
            <a:avLst/>
            <a:gdLst>
              <a:gd name="textAreaLeft" fmla="*/ 0 w 1448640"/>
              <a:gd name="textAreaRight" fmla="*/ 1449000 w 1448640"/>
              <a:gd name="textAreaTop" fmla="*/ 0 h 794520"/>
              <a:gd name="textAreaBottom" fmla="*/ 794880 h 794520"/>
            </a:gdLst>
            <a:ahLst/>
            <a:cxnLst/>
            <a:rect l="textAreaLeft" t="textAreaTop" r="textAreaRight" b="textAreaBottom"/>
            <a:pathLst>
              <a:path w="4025" h="2208">
                <a:moveTo>
                  <a:pt x="3894" y="2135"/>
                </a:moveTo>
                <a:lnTo>
                  <a:pt x="4025" y="2208"/>
                </a:lnTo>
                <a:lnTo>
                  <a:pt x="3802" y="2208"/>
                </a:lnTo>
                <a:lnTo>
                  <a:pt x="3669" y="2135"/>
                </a:lnTo>
                <a:lnTo>
                  <a:pt x="3894" y="2135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4" name=""/>
          <p:cNvSpPr/>
          <p:nvPr/>
        </p:nvSpPr>
        <p:spPr>
          <a:xfrm>
            <a:off x="825840" y="4352400"/>
            <a:ext cx="1488960" cy="816840"/>
          </a:xfrm>
          <a:custGeom>
            <a:avLst/>
            <a:gdLst>
              <a:gd name="textAreaLeft" fmla="*/ 0 w 1488960"/>
              <a:gd name="textAreaRight" fmla="*/ 1489320 w 1488960"/>
              <a:gd name="textAreaTop" fmla="*/ 0 h 816840"/>
              <a:gd name="textAreaBottom" fmla="*/ 817200 h 816840"/>
            </a:gdLst>
            <a:ahLst/>
            <a:cxnLst/>
            <a:rect l="textAreaLeft" t="textAreaTop" r="textAreaRight" b="textAreaBottom"/>
            <a:pathLst>
              <a:path w="4137" h="2270">
                <a:moveTo>
                  <a:pt x="4006" y="2198"/>
                </a:moveTo>
                <a:lnTo>
                  <a:pt x="4137" y="2270"/>
                </a:lnTo>
                <a:lnTo>
                  <a:pt x="4025" y="2270"/>
                </a:lnTo>
                <a:lnTo>
                  <a:pt x="3893" y="2198"/>
                </a:lnTo>
                <a:lnTo>
                  <a:pt x="4006" y="2198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5" name=""/>
          <p:cNvSpPr/>
          <p:nvPr/>
        </p:nvSpPr>
        <p:spPr>
          <a:xfrm>
            <a:off x="825840" y="4330440"/>
            <a:ext cx="1529280" cy="838800"/>
          </a:xfrm>
          <a:custGeom>
            <a:avLst/>
            <a:gdLst>
              <a:gd name="textAreaLeft" fmla="*/ 0 w 1529280"/>
              <a:gd name="textAreaRight" fmla="*/ 1529640 w 1529280"/>
              <a:gd name="textAreaTop" fmla="*/ 0 h 838800"/>
              <a:gd name="textAreaBottom" fmla="*/ 839160 h 838800"/>
            </a:gdLst>
            <a:ahLst/>
            <a:cxnLst/>
            <a:rect l="textAreaLeft" t="textAreaTop" r="textAreaRight" b="textAreaBottom"/>
            <a:pathLst>
              <a:path w="4249" h="2331">
                <a:moveTo>
                  <a:pt x="4118" y="2259"/>
                </a:moveTo>
                <a:lnTo>
                  <a:pt x="4249" y="2331"/>
                </a:lnTo>
                <a:lnTo>
                  <a:pt x="4137" y="2331"/>
                </a:lnTo>
                <a:lnTo>
                  <a:pt x="4005" y="2259"/>
                </a:lnTo>
                <a:lnTo>
                  <a:pt x="4118" y="225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6" name=""/>
          <p:cNvSpPr/>
          <p:nvPr/>
        </p:nvSpPr>
        <p:spPr>
          <a:xfrm>
            <a:off x="825840" y="4286160"/>
            <a:ext cx="1609560" cy="883080"/>
          </a:xfrm>
          <a:custGeom>
            <a:avLst/>
            <a:gdLst>
              <a:gd name="textAreaLeft" fmla="*/ 0 w 1609560"/>
              <a:gd name="textAreaRight" fmla="*/ 1609920 w 1609560"/>
              <a:gd name="textAreaTop" fmla="*/ 0 h 883080"/>
              <a:gd name="textAreaBottom" fmla="*/ 883440 h 883080"/>
            </a:gdLst>
            <a:ahLst/>
            <a:cxnLst/>
            <a:rect l="textAreaLeft" t="textAreaTop" r="textAreaRight" b="textAreaBottom"/>
            <a:pathLst>
              <a:path w="4472" h="2454">
                <a:moveTo>
                  <a:pt x="4340" y="2382"/>
                </a:moveTo>
                <a:lnTo>
                  <a:pt x="4472" y="2454"/>
                </a:lnTo>
                <a:lnTo>
                  <a:pt x="4248" y="2454"/>
                </a:lnTo>
                <a:lnTo>
                  <a:pt x="4117" y="2382"/>
                </a:lnTo>
                <a:lnTo>
                  <a:pt x="4340" y="2382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7" name=""/>
          <p:cNvSpPr/>
          <p:nvPr/>
        </p:nvSpPr>
        <p:spPr>
          <a:xfrm>
            <a:off x="825840" y="4264200"/>
            <a:ext cx="1649880" cy="905040"/>
          </a:xfrm>
          <a:custGeom>
            <a:avLst/>
            <a:gdLst>
              <a:gd name="textAreaLeft" fmla="*/ 0 w 1649880"/>
              <a:gd name="textAreaRight" fmla="*/ 1650240 w 1649880"/>
              <a:gd name="textAreaTop" fmla="*/ 0 h 905040"/>
              <a:gd name="textAreaBottom" fmla="*/ 905400 h 905040"/>
            </a:gdLst>
            <a:ahLst/>
            <a:cxnLst/>
            <a:rect l="textAreaLeft" t="textAreaTop" r="textAreaRight" b="textAreaBottom"/>
            <a:pathLst>
              <a:path w="4584" h="2515">
                <a:moveTo>
                  <a:pt x="4452" y="2443"/>
                </a:moveTo>
                <a:lnTo>
                  <a:pt x="4584" y="2515"/>
                </a:lnTo>
                <a:lnTo>
                  <a:pt x="4471" y="2515"/>
                </a:lnTo>
                <a:lnTo>
                  <a:pt x="4340" y="2443"/>
                </a:lnTo>
                <a:lnTo>
                  <a:pt x="4452" y="2443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8" name=""/>
          <p:cNvSpPr/>
          <p:nvPr/>
        </p:nvSpPr>
        <p:spPr>
          <a:xfrm>
            <a:off x="825840" y="4242240"/>
            <a:ext cx="1690200" cy="927000"/>
          </a:xfrm>
          <a:custGeom>
            <a:avLst/>
            <a:gdLst>
              <a:gd name="textAreaLeft" fmla="*/ 0 w 1690200"/>
              <a:gd name="textAreaRight" fmla="*/ 1690560 w 1690200"/>
              <a:gd name="textAreaTop" fmla="*/ 0 h 927000"/>
              <a:gd name="textAreaBottom" fmla="*/ 927360 h 927000"/>
            </a:gdLst>
            <a:ahLst/>
            <a:cxnLst/>
            <a:rect l="textAreaLeft" t="textAreaTop" r="textAreaRight" b="textAreaBottom"/>
            <a:pathLst>
              <a:path w="4696" h="2576">
                <a:moveTo>
                  <a:pt x="4565" y="2504"/>
                </a:moveTo>
                <a:lnTo>
                  <a:pt x="4696" y="2576"/>
                </a:lnTo>
                <a:lnTo>
                  <a:pt x="4584" y="2576"/>
                </a:lnTo>
                <a:lnTo>
                  <a:pt x="4453" y="2504"/>
                </a:lnTo>
                <a:lnTo>
                  <a:pt x="4565" y="2504"/>
                </a:lnTo>
                <a:moveTo>
                  <a:pt x="73" y="100"/>
                </a:moveTo>
                <a:lnTo>
                  <a:pt x="0" y="61"/>
                </a:lnTo>
                <a:lnTo>
                  <a:pt x="0" y="0"/>
                </a:lnTo>
                <a:lnTo>
                  <a:pt x="73" y="39"/>
                </a:lnTo>
                <a:lnTo>
                  <a:pt x="73" y="100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9" name=""/>
          <p:cNvSpPr/>
          <p:nvPr/>
        </p:nvSpPr>
        <p:spPr>
          <a:xfrm>
            <a:off x="825840" y="4197960"/>
            <a:ext cx="1770840" cy="971280"/>
          </a:xfrm>
          <a:custGeom>
            <a:avLst/>
            <a:gdLst>
              <a:gd name="textAreaLeft" fmla="*/ 0 w 1770840"/>
              <a:gd name="textAreaRight" fmla="*/ 1771200 w 1770840"/>
              <a:gd name="textAreaTop" fmla="*/ 0 h 971280"/>
              <a:gd name="textAreaBottom" fmla="*/ 971640 h 971280"/>
            </a:gdLst>
            <a:ahLst/>
            <a:cxnLst/>
            <a:rect l="textAreaLeft" t="textAreaTop" r="textAreaRight" b="textAreaBottom"/>
            <a:pathLst>
              <a:path w="4920" h="2699">
                <a:moveTo>
                  <a:pt x="4788" y="2627"/>
                </a:moveTo>
                <a:lnTo>
                  <a:pt x="4920" y="2699"/>
                </a:lnTo>
                <a:lnTo>
                  <a:pt x="4696" y="2699"/>
                </a:lnTo>
                <a:lnTo>
                  <a:pt x="4565" y="2627"/>
                </a:lnTo>
                <a:lnTo>
                  <a:pt x="4788" y="2627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0" name=""/>
          <p:cNvSpPr/>
          <p:nvPr/>
        </p:nvSpPr>
        <p:spPr>
          <a:xfrm>
            <a:off x="825840" y="4153680"/>
            <a:ext cx="1851120" cy="1015560"/>
          </a:xfrm>
          <a:custGeom>
            <a:avLst/>
            <a:gdLst>
              <a:gd name="textAreaLeft" fmla="*/ 0 w 1851120"/>
              <a:gd name="textAreaRight" fmla="*/ 1851480 w 1851120"/>
              <a:gd name="textAreaTop" fmla="*/ 0 h 1015560"/>
              <a:gd name="textAreaBottom" fmla="*/ 1015920 h 1015560"/>
            </a:gdLst>
            <a:ahLst/>
            <a:cxnLst/>
            <a:rect l="textAreaLeft" t="textAreaTop" r="textAreaRight" b="textAreaBottom"/>
            <a:pathLst>
              <a:path w="5143" h="2822">
                <a:moveTo>
                  <a:pt x="5012" y="2750"/>
                </a:moveTo>
                <a:lnTo>
                  <a:pt x="5143" y="2822"/>
                </a:lnTo>
                <a:lnTo>
                  <a:pt x="4920" y="2822"/>
                </a:lnTo>
                <a:lnTo>
                  <a:pt x="4788" y="2750"/>
                </a:lnTo>
                <a:lnTo>
                  <a:pt x="5012" y="2750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1" name=""/>
          <p:cNvSpPr/>
          <p:nvPr/>
        </p:nvSpPr>
        <p:spPr>
          <a:xfrm>
            <a:off x="825840" y="4109760"/>
            <a:ext cx="1931760" cy="1059480"/>
          </a:xfrm>
          <a:custGeom>
            <a:avLst/>
            <a:gdLst>
              <a:gd name="textAreaLeft" fmla="*/ 0 w 1931760"/>
              <a:gd name="textAreaRight" fmla="*/ 1932120 w 1931760"/>
              <a:gd name="textAreaTop" fmla="*/ 0 h 1059480"/>
              <a:gd name="textAreaBottom" fmla="*/ 1059840 h 1059480"/>
            </a:gdLst>
            <a:ahLst/>
            <a:cxnLst/>
            <a:rect l="textAreaLeft" t="textAreaTop" r="textAreaRight" b="textAreaBottom"/>
            <a:pathLst>
              <a:path w="5367" h="2944">
                <a:moveTo>
                  <a:pt x="5235" y="2872"/>
                </a:moveTo>
                <a:lnTo>
                  <a:pt x="5367" y="2944"/>
                </a:lnTo>
                <a:lnTo>
                  <a:pt x="5143" y="2944"/>
                </a:lnTo>
                <a:lnTo>
                  <a:pt x="5012" y="2872"/>
                </a:lnTo>
                <a:lnTo>
                  <a:pt x="5235" y="2872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2" name=""/>
          <p:cNvSpPr/>
          <p:nvPr/>
        </p:nvSpPr>
        <p:spPr>
          <a:xfrm>
            <a:off x="825840" y="4065480"/>
            <a:ext cx="2012040" cy="1103760"/>
          </a:xfrm>
          <a:custGeom>
            <a:avLst/>
            <a:gdLst>
              <a:gd name="textAreaLeft" fmla="*/ 0 w 2012040"/>
              <a:gd name="textAreaRight" fmla="*/ 2012400 w 2012040"/>
              <a:gd name="textAreaTop" fmla="*/ 0 h 1103760"/>
              <a:gd name="textAreaBottom" fmla="*/ 1104120 h 1103760"/>
            </a:gdLst>
            <a:ahLst/>
            <a:cxnLst/>
            <a:rect l="textAreaLeft" t="textAreaTop" r="textAreaRight" b="textAreaBottom"/>
            <a:pathLst>
              <a:path w="5590" h="3067">
                <a:moveTo>
                  <a:pt x="5459" y="2995"/>
                </a:moveTo>
                <a:lnTo>
                  <a:pt x="5590" y="3067"/>
                </a:lnTo>
                <a:lnTo>
                  <a:pt x="5367" y="3067"/>
                </a:lnTo>
                <a:lnTo>
                  <a:pt x="5235" y="2995"/>
                </a:lnTo>
                <a:lnTo>
                  <a:pt x="5459" y="2995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3" name=""/>
          <p:cNvSpPr/>
          <p:nvPr/>
        </p:nvSpPr>
        <p:spPr>
          <a:xfrm>
            <a:off x="825840" y="4021200"/>
            <a:ext cx="2092680" cy="1148040"/>
          </a:xfrm>
          <a:custGeom>
            <a:avLst/>
            <a:gdLst>
              <a:gd name="textAreaLeft" fmla="*/ 0 w 2092680"/>
              <a:gd name="textAreaRight" fmla="*/ 2093040 w 2092680"/>
              <a:gd name="textAreaTop" fmla="*/ 0 h 1148040"/>
              <a:gd name="textAreaBottom" fmla="*/ 1148400 h 1148040"/>
            </a:gdLst>
            <a:ahLst/>
            <a:cxnLst/>
            <a:rect l="textAreaLeft" t="textAreaTop" r="textAreaRight" b="textAreaBottom"/>
            <a:pathLst>
              <a:path w="5814" h="3190">
                <a:moveTo>
                  <a:pt x="5683" y="3117"/>
                </a:moveTo>
                <a:lnTo>
                  <a:pt x="5814" y="3190"/>
                </a:lnTo>
                <a:lnTo>
                  <a:pt x="5590" y="3190"/>
                </a:lnTo>
                <a:lnTo>
                  <a:pt x="5459" y="3117"/>
                </a:lnTo>
                <a:lnTo>
                  <a:pt x="5683" y="3117"/>
                </a:lnTo>
                <a:moveTo>
                  <a:pt x="72" y="163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3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4" name=""/>
          <p:cNvSpPr/>
          <p:nvPr/>
        </p:nvSpPr>
        <p:spPr>
          <a:xfrm>
            <a:off x="825840" y="3999240"/>
            <a:ext cx="2133000" cy="1170000"/>
          </a:xfrm>
          <a:custGeom>
            <a:avLst/>
            <a:gdLst>
              <a:gd name="textAreaLeft" fmla="*/ 0 w 2133000"/>
              <a:gd name="textAreaRight" fmla="*/ 2133360 w 2133000"/>
              <a:gd name="textAreaTop" fmla="*/ 0 h 1170000"/>
              <a:gd name="textAreaBottom" fmla="*/ 1170360 h 1170000"/>
            </a:gdLst>
            <a:ahLst/>
            <a:cxnLst/>
            <a:rect l="textAreaLeft" t="textAreaTop" r="textAreaRight" b="textAreaBottom"/>
            <a:pathLst>
              <a:path w="5926" h="3251">
                <a:moveTo>
                  <a:pt x="5794" y="3179"/>
                </a:moveTo>
                <a:lnTo>
                  <a:pt x="5926" y="3251"/>
                </a:lnTo>
                <a:lnTo>
                  <a:pt x="5814" y="3251"/>
                </a:lnTo>
                <a:lnTo>
                  <a:pt x="5683" y="3179"/>
                </a:lnTo>
                <a:lnTo>
                  <a:pt x="5794" y="317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5" name=""/>
          <p:cNvSpPr/>
          <p:nvPr/>
        </p:nvSpPr>
        <p:spPr>
          <a:xfrm>
            <a:off x="825840" y="3977280"/>
            <a:ext cx="2172960" cy="1191960"/>
          </a:xfrm>
          <a:custGeom>
            <a:avLst/>
            <a:gdLst>
              <a:gd name="textAreaLeft" fmla="*/ 0 w 2172960"/>
              <a:gd name="textAreaRight" fmla="*/ 2173320 w 2172960"/>
              <a:gd name="textAreaTop" fmla="*/ 0 h 1191960"/>
              <a:gd name="textAreaBottom" fmla="*/ 1192320 h 1191960"/>
            </a:gdLst>
            <a:ahLst/>
            <a:cxnLst/>
            <a:rect l="textAreaLeft" t="textAreaTop" r="textAreaRight" b="textAreaBottom"/>
            <a:pathLst>
              <a:path w="6037" h="3312">
                <a:moveTo>
                  <a:pt x="5906" y="3240"/>
                </a:moveTo>
                <a:lnTo>
                  <a:pt x="6037" y="3312"/>
                </a:lnTo>
                <a:lnTo>
                  <a:pt x="5926" y="3312"/>
                </a:lnTo>
                <a:lnTo>
                  <a:pt x="5794" y="3240"/>
                </a:lnTo>
                <a:lnTo>
                  <a:pt x="5906" y="3240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6" name=""/>
          <p:cNvSpPr/>
          <p:nvPr/>
        </p:nvSpPr>
        <p:spPr>
          <a:xfrm>
            <a:off x="825840" y="3933000"/>
            <a:ext cx="2253600" cy="1236240"/>
          </a:xfrm>
          <a:custGeom>
            <a:avLst/>
            <a:gdLst>
              <a:gd name="textAreaLeft" fmla="*/ 0 w 2253600"/>
              <a:gd name="textAreaRight" fmla="*/ 2253960 w 2253600"/>
              <a:gd name="textAreaTop" fmla="*/ 0 h 1236240"/>
              <a:gd name="textAreaBottom" fmla="*/ 1236600 h 1236240"/>
            </a:gdLst>
            <a:ahLst/>
            <a:cxnLst/>
            <a:rect l="textAreaLeft" t="textAreaTop" r="textAreaRight" b="textAreaBottom"/>
            <a:pathLst>
              <a:path w="6261" h="3435">
                <a:moveTo>
                  <a:pt x="6130" y="3363"/>
                </a:moveTo>
                <a:lnTo>
                  <a:pt x="6261" y="3435"/>
                </a:lnTo>
                <a:lnTo>
                  <a:pt x="6037" y="3435"/>
                </a:lnTo>
                <a:lnTo>
                  <a:pt x="5906" y="3363"/>
                </a:lnTo>
                <a:lnTo>
                  <a:pt x="6130" y="3363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7" name=""/>
          <p:cNvSpPr/>
          <p:nvPr/>
        </p:nvSpPr>
        <p:spPr>
          <a:xfrm>
            <a:off x="825840" y="3889080"/>
            <a:ext cx="2334240" cy="1280160"/>
          </a:xfrm>
          <a:custGeom>
            <a:avLst/>
            <a:gdLst>
              <a:gd name="textAreaLeft" fmla="*/ 0 w 2334240"/>
              <a:gd name="textAreaRight" fmla="*/ 2334600 w 2334240"/>
              <a:gd name="textAreaTop" fmla="*/ 0 h 1280160"/>
              <a:gd name="textAreaBottom" fmla="*/ 1280520 h 1280160"/>
            </a:gdLst>
            <a:ahLst/>
            <a:cxnLst/>
            <a:rect l="textAreaLeft" t="textAreaTop" r="textAreaRight" b="textAreaBottom"/>
            <a:pathLst>
              <a:path w="6485" h="3557">
                <a:moveTo>
                  <a:pt x="6353" y="3485"/>
                </a:moveTo>
                <a:lnTo>
                  <a:pt x="6485" y="3557"/>
                </a:lnTo>
                <a:lnTo>
                  <a:pt x="6261" y="3557"/>
                </a:lnTo>
                <a:lnTo>
                  <a:pt x="6130" y="3485"/>
                </a:lnTo>
                <a:lnTo>
                  <a:pt x="6353" y="3485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8" name=""/>
          <p:cNvSpPr/>
          <p:nvPr/>
        </p:nvSpPr>
        <p:spPr>
          <a:xfrm>
            <a:off x="825840" y="3866760"/>
            <a:ext cx="2374200" cy="1302480"/>
          </a:xfrm>
          <a:custGeom>
            <a:avLst/>
            <a:gdLst>
              <a:gd name="textAreaLeft" fmla="*/ 0 w 2374200"/>
              <a:gd name="textAreaRight" fmla="*/ 2374560 w 2374200"/>
              <a:gd name="textAreaTop" fmla="*/ 0 h 1302480"/>
              <a:gd name="textAreaBottom" fmla="*/ 1302840 h 1302480"/>
            </a:gdLst>
            <a:ahLst/>
            <a:cxnLst/>
            <a:rect l="textAreaLeft" t="textAreaTop" r="textAreaRight" b="textAreaBottom"/>
            <a:pathLst>
              <a:path w="6596" h="3619">
                <a:moveTo>
                  <a:pt x="6465" y="3547"/>
                </a:moveTo>
                <a:lnTo>
                  <a:pt x="6596" y="3619"/>
                </a:lnTo>
                <a:lnTo>
                  <a:pt x="6485" y="3619"/>
                </a:lnTo>
                <a:lnTo>
                  <a:pt x="6353" y="3547"/>
                </a:lnTo>
                <a:lnTo>
                  <a:pt x="6465" y="354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9" name=""/>
          <p:cNvSpPr/>
          <p:nvPr/>
        </p:nvSpPr>
        <p:spPr>
          <a:xfrm>
            <a:off x="825840" y="3844800"/>
            <a:ext cx="2414520" cy="1324440"/>
          </a:xfrm>
          <a:custGeom>
            <a:avLst/>
            <a:gdLst>
              <a:gd name="textAreaLeft" fmla="*/ 0 w 2414520"/>
              <a:gd name="textAreaRight" fmla="*/ 2414880 w 2414520"/>
              <a:gd name="textAreaTop" fmla="*/ 0 h 1324440"/>
              <a:gd name="textAreaBottom" fmla="*/ 1324800 h 1324440"/>
            </a:gdLst>
            <a:ahLst/>
            <a:cxnLst/>
            <a:rect l="textAreaLeft" t="textAreaTop" r="textAreaRight" b="textAreaBottom"/>
            <a:pathLst>
              <a:path w="6708" h="3680">
                <a:moveTo>
                  <a:pt x="6577" y="3608"/>
                </a:moveTo>
                <a:lnTo>
                  <a:pt x="6708" y="3680"/>
                </a:lnTo>
                <a:lnTo>
                  <a:pt x="6596" y="3680"/>
                </a:lnTo>
                <a:lnTo>
                  <a:pt x="6465" y="3608"/>
                </a:lnTo>
                <a:lnTo>
                  <a:pt x="6577" y="360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0" name=""/>
          <p:cNvSpPr/>
          <p:nvPr/>
        </p:nvSpPr>
        <p:spPr>
          <a:xfrm>
            <a:off x="825840" y="3800520"/>
            <a:ext cx="2495160" cy="1368720"/>
          </a:xfrm>
          <a:custGeom>
            <a:avLst/>
            <a:gdLst>
              <a:gd name="textAreaLeft" fmla="*/ 0 w 2495160"/>
              <a:gd name="textAreaRight" fmla="*/ 2495520 w 2495160"/>
              <a:gd name="textAreaTop" fmla="*/ 0 h 1368720"/>
              <a:gd name="textAreaBottom" fmla="*/ 1369080 h 1368720"/>
            </a:gdLst>
            <a:ahLst/>
            <a:cxnLst/>
            <a:rect l="textAreaLeft" t="textAreaTop" r="textAreaRight" b="textAreaBottom"/>
            <a:pathLst>
              <a:path w="6932" h="3803">
                <a:moveTo>
                  <a:pt x="6801" y="3731"/>
                </a:moveTo>
                <a:lnTo>
                  <a:pt x="6932" y="3803"/>
                </a:lnTo>
                <a:lnTo>
                  <a:pt x="6708" y="3803"/>
                </a:lnTo>
                <a:lnTo>
                  <a:pt x="6577" y="3731"/>
                </a:lnTo>
                <a:lnTo>
                  <a:pt x="6801" y="3731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1" name=""/>
          <p:cNvSpPr/>
          <p:nvPr/>
        </p:nvSpPr>
        <p:spPr>
          <a:xfrm>
            <a:off x="825840" y="3756600"/>
            <a:ext cx="2575440" cy="1412640"/>
          </a:xfrm>
          <a:custGeom>
            <a:avLst/>
            <a:gdLst>
              <a:gd name="textAreaLeft" fmla="*/ 0 w 2575440"/>
              <a:gd name="textAreaRight" fmla="*/ 2575800 w 2575440"/>
              <a:gd name="textAreaTop" fmla="*/ 0 h 1412640"/>
              <a:gd name="textAreaBottom" fmla="*/ 1413000 h 1412640"/>
            </a:gdLst>
            <a:ahLst/>
            <a:cxnLst/>
            <a:rect l="textAreaLeft" t="textAreaTop" r="textAreaRight" b="textAreaBottom"/>
            <a:pathLst>
              <a:path w="7155" h="3925">
                <a:moveTo>
                  <a:pt x="7024" y="3853"/>
                </a:moveTo>
                <a:lnTo>
                  <a:pt x="7155" y="3925"/>
                </a:lnTo>
                <a:lnTo>
                  <a:pt x="6932" y="3925"/>
                </a:lnTo>
                <a:lnTo>
                  <a:pt x="6801" y="3853"/>
                </a:lnTo>
                <a:lnTo>
                  <a:pt x="7024" y="3853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2" name=""/>
          <p:cNvSpPr/>
          <p:nvPr/>
        </p:nvSpPr>
        <p:spPr>
          <a:xfrm>
            <a:off x="825840" y="3734280"/>
            <a:ext cx="2615760" cy="1434960"/>
          </a:xfrm>
          <a:custGeom>
            <a:avLst/>
            <a:gdLst>
              <a:gd name="textAreaLeft" fmla="*/ 0 w 2615760"/>
              <a:gd name="textAreaRight" fmla="*/ 2616120 w 2615760"/>
              <a:gd name="textAreaTop" fmla="*/ 0 h 1434960"/>
              <a:gd name="textAreaBottom" fmla="*/ 1435320 h 1434960"/>
            </a:gdLst>
            <a:ahLst/>
            <a:cxnLst/>
            <a:rect l="textAreaLeft" t="textAreaTop" r="textAreaRight" b="textAreaBottom"/>
            <a:pathLst>
              <a:path w="7267" h="3987">
                <a:moveTo>
                  <a:pt x="7136" y="3915"/>
                </a:moveTo>
                <a:lnTo>
                  <a:pt x="7267" y="3987"/>
                </a:lnTo>
                <a:lnTo>
                  <a:pt x="7155" y="3987"/>
                </a:lnTo>
                <a:lnTo>
                  <a:pt x="7024" y="3915"/>
                </a:lnTo>
                <a:lnTo>
                  <a:pt x="7136" y="3915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3" name=""/>
          <p:cNvSpPr/>
          <p:nvPr/>
        </p:nvSpPr>
        <p:spPr>
          <a:xfrm>
            <a:off x="825840" y="3712320"/>
            <a:ext cx="2656080" cy="1456920"/>
          </a:xfrm>
          <a:custGeom>
            <a:avLst/>
            <a:gdLst>
              <a:gd name="textAreaLeft" fmla="*/ 0 w 2656080"/>
              <a:gd name="textAreaRight" fmla="*/ 2656440 w 2656080"/>
              <a:gd name="textAreaTop" fmla="*/ 0 h 1456920"/>
              <a:gd name="textAreaBottom" fmla="*/ 1457280 h 1456920"/>
            </a:gdLst>
            <a:ahLst/>
            <a:cxnLst/>
            <a:rect l="textAreaLeft" t="textAreaTop" r="textAreaRight" b="textAreaBottom"/>
            <a:pathLst>
              <a:path w="7379" h="4048">
                <a:moveTo>
                  <a:pt x="7248" y="3976"/>
                </a:moveTo>
                <a:lnTo>
                  <a:pt x="7379" y="4048"/>
                </a:lnTo>
                <a:lnTo>
                  <a:pt x="7267" y="4048"/>
                </a:lnTo>
                <a:lnTo>
                  <a:pt x="7136" y="3976"/>
                </a:lnTo>
                <a:lnTo>
                  <a:pt x="7248" y="3976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4" name=""/>
          <p:cNvSpPr/>
          <p:nvPr/>
        </p:nvSpPr>
        <p:spPr>
          <a:xfrm>
            <a:off x="825840" y="3690360"/>
            <a:ext cx="2696400" cy="1478880"/>
          </a:xfrm>
          <a:custGeom>
            <a:avLst/>
            <a:gdLst>
              <a:gd name="textAreaLeft" fmla="*/ 0 w 2696400"/>
              <a:gd name="textAreaRight" fmla="*/ 2696760 w 2696400"/>
              <a:gd name="textAreaTop" fmla="*/ 0 h 1478880"/>
              <a:gd name="textAreaBottom" fmla="*/ 1479240 h 1478880"/>
            </a:gdLst>
            <a:ahLst/>
            <a:cxnLst/>
            <a:rect l="textAreaLeft" t="textAreaTop" r="textAreaRight" b="textAreaBottom"/>
            <a:pathLst>
              <a:path w="7491" h="4109">
                <a:moveTo>
                  <a:pt x="7359" y="4037"/>
                </a:moveTo>
                <a:lnTo>
                  <a:pt x="7491" y="4109"/>
                </a:lnTo>
                <a:lnTo>
                  <a:pt x="7379" y="4109"/>
                </a:lnTo>
                <a:lnTo>
                  <a:pt x="7248" y="4037"/>
                </a:lnTo>
                <a:lnTo>
                  <a:pt x="7359" y="403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5" name=""/>
          <p:cNvSpPr/>
          <p:nvPr/>
        </p:nvSpPr>
        <p:spPr>
          <a:xfrm>
            <a:off x="825840" y="3668040"/>
            <a:ext cx="2736360" cy="1501200"/>
          </a:xfrm>
          <a:custGeom>
            <a:avLst/>
            <a:gdLst>
              <a:gd name="textAreaLeft" fmla="*/ 0 w 2736360"/>
              <a:gd name="textAreaRight" fmla="*/ 2736720 w 273636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7602" h="4171">
                <a:moveTo>
                  <a:pt x="7471" y="4099"/>
                </a:moveTo>
                <a:lnTo>
                  <a:pt x="7602" y="4171"/>
                </a:lnTo>
                <a:lnTo>
                  <a:pt x="7491" y="4171"/>
                </a:lnTo>
                <a:lnTo>
                  <a:pt x="7359" y="4099"/>
                </a:lnTo>
                <a:lnTo>
                  <a:pt x="7471" y="4099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6" name=""/>
          <p:cNvSpPr/>
          <p:nvPr/>
        </p:nvSpPr>
        <p:spPr>
          <a:xfrm>
            <a:off x="825840" y="3624120"/>
            <a:ext cx="2817000" cy="1545120"/>
          </a:xfrm>
          <a:custGeom>
            <a:avLst/>
            <a:gdLst>
              <a:gd name="textAreaLeft" fmla="*/ 0 w 2817000"/>
              <a:gd name="textAreaRight" fmla="*/ 2817360 w 2817000"/>
              <a:gd name="textAreaTop" fmla="*/ 0 h 1545120"/>
              <a:gd name="textAreaBottom" fmla="*/ 1545480 h 1545120"/>
            </a:gdLst>
            <a:ahLst/>
            <a:cxnLst/>
            <a:rect l="textAreaLeft" t="textAreaTop" r="textAreaRight" b="textAreaBottom"/>
            <a:pathLst>
              <a:path w="7826" h="4293">
                <a:moveTo>
                  <a:pt x="7695" y="4221"/>
                </a:moveTo>
                <a:lnTo>
                  <a:pt x="7826" y="4293"/>
                </a:lnTo>
                <a:lnTo>
                  <a:pt x="7602" y="4293"/>
                </a:lnTo>
                <a:lnTo>
                  <a:pt x="7471" y="4221"/>
                </a:lnTo>
                <a:lnTo>
                  <a:pt x="7695" y="4221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7" name=""/>
          <p:cNvSpPr/>
          <p:nvPr/>
        </p:nvSpPr>
        <p:spPr>
          <a:xfrm>
            <a:off x="825840" y="3579840"/>
            <a:ext cx="2897640" cy="1589400"/>
          </a:xfrm>
          <a:custGeom>
            <a:avLst/>
            <a:gdLst>
              <a:gd name="textAreaLeft" fmla="*/ 0 w 2897640"/>
              <a:gd name="textAreaRight" fmla="*/ 2898000 w 2897640"/>
              <a:gd name="textAreaTop" fmla="*/ 0 h 1589400"/>
              <a:gd name="textAreaBottom" fmla="*/ 1589760 h 1589400"/>
            </a:gdLst>
            <a:ahLst/>
            <a:cxnLst/>
            <a:rect l="textAreaLeft" t="textAreaTop" r="textAreaRight" b="textAreaBottom"/>
            <a:pathLst>
              <a:path w="8050" h="4416">
                <a:moveTo>
                  <a:pt x="7918" y="4344"/>
                </a:moveTo>
                <a:lnTo>
                  <a:pt x="8050" y="4416"/>
                </a:lnTo>
                <a:lnTo>
                  <a:pt x="7826" y="4416"/>
                </a:lnTo>
                <a:lnTo>
                  <a:pt x="7695" y="4344"/>
                </a:lnTo>
                <a:lnTo>
                  <a:pt x="7918" y="4344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8" name=""/>
          <p:cNvSpPr/>
          <p:nvPr/>
        </p:nvSpPr>
        <p:spPr>
          <a:xfrm>
            <a:off x="825840" y="3557880"/>
            <a:ext cx="2937600" cy="1611360"/>
          </a:xfrm>
          <a:custGeom>
            <a:avLst/>
            <a:gdLst>
              <a:gd name="textAreaLeft" fmla="*/ 0 w 2937600"/>
              <a:gd name="textAreaRight" fmla="*/ 2937960 w 2937600"/>
              <a:gd name="textAreaTop" fmla="*/ 0 h 1611360"/>
              <a:gd name="textAreaBottom" fmla="*/ 1611720 h 1611360"/>
            </a:gdLst>
            <a:ahLst/>
            <a:cxnLst/>
            <a:rect l="textAreaLeft" t="textAreaTop" r="textAreaRight" b="textAreaBottom"/>
            <a:pathLst>
              <a:path w="8161" h="4477">
                <a:moveTo>
                  <a:pt x="8030" y="4405"/>
                </a:moveTo>
                <a:lnTo>
                  <a:pt x="8161" y="4477"/>
                </a:lnTo>
                <a:lnTo>
                  <a:pt x="8050" y="4477"/>
                </a:lnTo>
                <a:lnTo>
                  <a:pt x="7918" y="4405"/>
                </a:lnTo>
                <a:lnTo>
                  <a:pt x="8030" y="4405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9" name=""/>
          <p:cNvSpPr/>
          <p:nvPr/>
        </p:nvSpPr>
        <p:spPr>
          <a:xfrm>
            <a:off x="825840" y="3535560"/>
            <a:ext cx="2977920" cy="1633680"/>
          </a:xfrm>
          <a:custGeom>
            <a:avLst/>
            <a:gdLst>
              <a:gd name="textAreaLeft" fmla="*/ 0 w 2977920"/>
              <a:gd name="textAreaRight" fmla="*/ 2978280 w 2977920"/>
              <a:gd name="textAreaTop" fmla="*/ 0 h 1633680"/>
              <a:gd name="textAreaBottom" fmla="*/ 1634040 h 1633680"/>
            </a:gdLst>
            <a:ahLst/>
            <a:cxnLst/>
            <a:rect l="textAreaLeft" t="textAreaTop" r="textAreaRight" b="textAreaBottom"/>
            <a:pathLst>
              <a:path w="8273" h="4539">
                <a:moveTo>
                  <a:pt x="8142" y="4467"/>
                </a:moveTo>
                <a:lnTo>
                  <a:pt x="8273" y="4539"/>
                </a:lnTo>
                <a:lnTo>
                  <a:pt x="8161" y="4539"/>
                </a:lnTo>
                <a:lnTo>
                  <a:pt x="8030" y="4467"/>
                </a:lnTo>
                <a:lnTo>
                  <a:pt x="8142" y="446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0" name=""/>
          <p:cNvSpPr/>
          <p:nvPr/>
        </p:nvSpPr>
        <p:spPr>
          <a:xfrm>
            <a:off x="825840" y="3513600"/>
            <a:ext cx="3018240" cy="1655640"/>
          </a:xfrm>
          <a:custGeom>
            <a:avLst/>
            <a:gdLst>
              <a:gd name="textAreaLeft" fmla="*/ 0 w 3018240"/>
              <a:gd name="textAreaRight" fmla="*/ 3018600 w 3018240"/>
              <a:gd name="textAreaTop" fmla="*/ 0 h 1655640"/>
              <a:gd name="textAreaBottom" fmla="*/ 1656000 h 1655640"/>
            </a:gdLst>
            <a:ahLst/>
            <a:cxnLst/>
            <a:rect l="textAreaLeft" t="textAreaTop" r="textAreaRight" b="textAreaBottom"/>
            <a:pathLst>
              <a:path w="8385" h="4600">
                <a:moveTo>
                  <a:pt x="8254" y="4528"/>
                </a:moveTo>
                <a:lnTo>
                  <a:pt x="8385" y="4600"/>
                </a:lnTo>
                <a:lnTo>
                  <a:pt x="8273" y="4600"/>
                </a:lnTo>
                <a:lnTo>
                  <a:pt x="8142" y="4528"/>
                </a:lnTo>
                <a:lnTo>
                  <a:pt x="8254" y="452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1" name=""/>
          <p:cNvSpPr/>
          <p:nvPr/>
        </p:nvSpPr>
        <p:spPr>
          <a:xfrm>
            <a:off x="825840" y="3491640"/>
            <a:ext cx="3058560" cy="1677600"/>
          </a:xfrm>
          <a:custGeom>
            <a:avLst/>
            <a:gdLst>
              <a:gd name="textAreaLeft" fmla="*/ 0 w 3058560"/>
              <a:gd name="textAreaRight" fmla="*/ 3058920 w 3058560"/>
              <a:gd name="textAreaTop" fmla="*/ 0 h 1677600"/>
              <a:gd name="textAreaBottom" fmla="*/ 1677960 h 1677600"/>
            </a:gdLst>
            <a:ahLst/>
            <a:cxnLst/>
            <a:rect l="textAreaLeft" t="textAreaTop" r="textAreaRight" b="textAreaBottom"/>
            <a:pathLst>
              <a:path w="8497" h="4661">
                <a:moveTo>
                  <a:pt x="8366" y="4589"/>
                </a:moveTo>
                <a:lnTo>
                  <a:pt x="8497" y="4661"/>
                </a:lnTo>
                <a:lnTo>
                  <a:pt x="8385" y="4661"/>
                </a:lnTo>
                <a:lnTo>
                  <a:pt x="8254" y="4589"/>
                </a:lnTo>
                <a:lnTo>
                  <a:pt x="8366" y="458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2" name=""/>
          <p:cNvSpPr/>
          <p:nvPr/>
        </p:nvSpPr>
        <p:spPr>
          <a:xfrm>
            <a:off x="825840" y="3447360"/>
            <a:ext cx="3138840" cy="1721880"/>
          </a:xfrm>
          <a:custGeom>
            <a:avLst/>
            <a:gdLst>
              <a:gd name="textAreaLeft" fmla="*/ 0 w 3138840"/>
              <a:gd name="textAreaRight" fmla="*/ 3139200 w 3138840"/>
              <a:gd name="textAreaTop" fmla="*/ 0 h 1721880"/>
              <a:gd name="textAreaBottom" fmla="*/ 1722240 h 1721880"/>
            </a:gdLst>
            <a:ahLst/>
            <a:cxnLst/>
            <a:rect l="textAreaLeft" t="textAreaTop" r="textAreaRight" b="textAreaBottom"/>
            <a:pathLst>
              <a:path w="8720" h="4784">
                <a:moveTo>
                  <a:pt x="8589" y="4712"/>
                </a:moveTo>
                <a:lnTo>
                  <a:pt x="8720" y="4784"/>
                </a:lnTo>
                <a:lnTo>
                  <a:pt x="8497" y="4784"/>
                </a:lnTo>
                <a:lnTo>
                  <a:pt x="8366" y="4712"/>
                </a:lnTo>
                <a:lnTo>
                  <a:pt x="8589" y="4712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3" name=""/>
          <p:cNvSpPr/>
          <p:nvPr/>
        </p:nvSpPr>
        <p:spPr>
          <a:xfrm>
            <a:off x="825840" y="3425400"/>
            <a:ext cx="3179160" cy="1743840"/>
          </a:xfrm>
          <a:custGeom>
            <a:avLst/>
            <a:gdLst>
              <a:gd name="textAreaLeft" fmla="*/ 0 w 3179160"/>
              <a:gd name="textAreaRight" fmla="*/ 3179520 w 3179160"/>
              <a:gd name="textAreaTop" fmla="*/ 0 h 1743840"/>
              <a:gd name="textAreaBottom" fmla="*/ 1744200 h 1743840"/>
            </a:gdLst>
            <a:ahLst/>
            <a:cxnLst/>
            <a:rect l="textAreaLeft" t="textAreaTop" r="textAreaRight" b="textAreaBottom"/>
            <a:pathLst>
              <a:path w="8832" h="4845">
                <a:moveTo>
                  <a:pt x="8701" y="4773"/>
                </a:moveTo>
                <a:lnTo>
                  <a:pt x="8832" y="4845"/>
                </a:lnTo>
                <a:lnTo>
                  <a:pt x="8720" y="4845"/>
                </a:lnTo>
                <a:lnTo>
                  <a:pt x="8589" y="4773"/>
                </a:lnTo>
                <a:lnTo>
                  <a:pt x="8701" y="4773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4" name=""/>
          <p:cNvSpPr/>
          <p:nvPr/>
        </p:nvSpPr>
        <p:spPr>
          <a:xfrm>
            <a:off x="825840" y="3403440"/>
            <a:ext cx="3219480" cy="1765800"/>
          </a:xfrm>
          <a:custGeom>
            <a:avLst/>
            <a:gdLst>
              <a:gd name="textAreaLeft" fmla="*/ 0 w 3219480"/>
              <a:gd name="textAreaRight" fmla="*/ 3219840 w 3219480"/>
              <a:gd name="textAreaTop" fmla="*/ 0 h 1765800"/>
              <a:gd name="textAreaBottom" fmla="*/ 1766160 h 1765800"/>
            </a:gdLst>
            <a:ahLst/>
            <a:cxnLst/>
            <a:rect l="textAreaLeft" t="textAreaTop" r="textAreaRight" b="textAreaBottom"/>
            <a:pathLst>
              <a:path w="8944" h="4906">
                <a:moveTo>
                  <a:pt x="8813" y="4834"/>
                </a:moveTo>
                <a:lnTo>
                  <a:pt x="8944" y="4906"/>
                </a:lnTo>
                <a:lnTo>
                  <a:pt x="8832" y="4906"/>
                </a:lnTo>
                <a:lnTo>
                  <a:pt x="8701" y="4834"/>
                </a:lnTo>
                <a:lnTo>
                  <a:pt x="8813" y="4834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5" name=""/>
          <p:cNvSpPr/>
          <p:nvPr/>
        </p:nvSpPr>
        <p:spPr>
          <a:xfrm>
            <a:off x="825840" y="3381120"/>
            <a:ext cx="3259800" cy="1788120"/>
          </a:xfrm>
          <a:custGeom>
            <a:avLst/>
            <a:gdLst>
              <a:gd name="textAreaLeft" fmla="*/ 0 w 3259800"/>
              <a:gd name="textAreaRight" fmla="*/ 3260160 w 3259800"/>
              <a:gd name="textAreaTop" fmla="*/ 0 h 1788120"/>
              <a:gd name="textAreaBottom" fmla="*/ 1788480 h 1788120"/>
            </a:gdLst>
            <a:ahLst/>
            <a:cxnLst/>
            <a:rect l="textAreaLeft" t="textAreaTop" r="textAreaRight" b="textAreaBottom"/>
            <a:pathLst>
              <a:path w="9056" h="4968">
                <a:moveTo>
                  <a:pt x="8924" y="4896"/>
                </a:moveTo>
                <a:lnTo>
                  <a:pt x="9056" y="4968"/>
                </a:lnTo>
                <a:lnTo>
                  <a:pt x="8944" y="4968"/>
                </a:lnTo>
                <a:lnTo>
                  <a:pt x="8813" y="4896"/>
                </a:lnTo>
                <a:lnTo>
                  <a:pt x="8924" y="4896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6" name=""/>
          <p:cNvSpPr/>
          <p:nvPr/>
        </p:nvSpPr>
        <p:spPr>
          <a:xfrm>
            <a:off x="825840" y="3359160"/>
            <a:ext cx="3299760" cy="1810080"/>
          </a:xfrm>
          <a:custGeom>
            <a:avLst/>
            <a:gdLst>
              <a:gd name="textAreaLeft" fmla="*/ 0 w 3299760"/>
              <a:gd name="textAreaRight" fmla="*/ 3300120 w 3299760"/>
              <a:gd name="textAreaTop" fmla="*/ 0 h 1810080"/>
              <a:gd name="textAreaBottom" fmla="*/ 1810440 h 1810080"/>
            </a:gdLst>
            <a:ahLst/>
            <a:cxnLst/>
            <a:rect l="textAreaLeft" t="textAreaTop" r="textAreaRight" b="textAreaBottom"/>
            <a:pathLst>
              <a:path w="9167" h="5029">
                <a:moveTo>
                  <a:pt x="9036" y="4957"/>
                </a:moveTo>
                <a:lnTo>
                  <a:pt x="9167" y="5029"/>
                </a:lnTo>
                <a:lnTo>
                  <a:pt x="9056" y="5029"/>
                </a:lnTo>
                <a:lnTo>
                  <a:pt x="8924" y="4957"/>
                </a:lnTo>
                <a:lnTo>
                  <a:pt x="9036" y="4957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7" name=""/>
          <p:cNvSpPr/>
          <p:nvPr/>
        </p:nvSpPr>
        <p:spPr>
          <a:xfrm>
            <a:off x="825840" y="3314880"/>
            <a:ext cx="3380400" cy="1854360"/>
          </a:xfrm>
          <a:custGeom>
            <a:avLst/>
            <a:gdLst>
              <a:gd name="textAreaLeft" fmla="*/ 0 w 3380400"/>
              <a:gd name="textAreaRight" fmla="*/ 3380760 w 3380400"/>
              <a:gd name="textAreaTop" fmla="*/ 0 h 1854360"/>
              <a:gd name="textAreaBottom" fmla="*/ 1854720 h 1854360"/>
            </a:gdLst>
            <a:ahLst/>
            <a:cxnLst/>
            <a:rect l="textAreaLeft" t="textAreaTop" r="textAreaRight" b="textAreaBottom"/>
            <a:pathLst>
              <a:path w="9391" h="5152">
                <a:moveTo>
                  <a:pt x="9260" y="5080"/>
                </a:moveTo>
                <a:lnTo>
                  <a:pt x="9391" y="5152"/>
                </a:lnTo>
                <a:lnTo>
                  <a:pt x="9167" y="5152"/>
                </a:lnTo>
                <a:lnTo>
                  <a:pt x="9036" y="5080"/>
                </a:lnTo>
                <a:lnTo>
                  <a:pt x="9260" y="5080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8" name=""/>
          <p:cNvSpPr/>
          <p:nvPr/>
        </p:nvSpPr>
        <p:spPr>
          <a:xfrm>
            <a:off x="825840" y="3292920"/>
            <a:ext cx="3420720" cy="1876320"/>
          </a:xfrm>
          <a:custGeom>
            <a:avLst/>
            <a:gdLst>
              <a:gd name="textAreaLeft" fmla="*/ 0 w 3420720"/>
              <a:gd name="textAreaRight" fmla="*/ 3421080 w 3420720"/>
              <a:gd name="textAreaTop" fmla="*/ 0 h 1876320"/>
              <a:gd name="textAreaBottom" fmla="*/ 1876680 h 1876320"/>
            </a:gdLst>
            <a:ahLst/>
            <a:cxnLst/>
            <a:rect l="textAreaLeft" t="textAreaTop" r="textAreaRight" b="textAreaBottom"/>
            <a:pathLst>
              <a:path w="9503" h="5213">
                <a:moveTo>
                  <a:pt x="9372" y="5141"/>
                </a:moveTo>
                <a:lnTo>
                  <a:pt x="9503" y="5213"/>
                </a:lnTo>
                <a:lnTo>
                  <a:pt x="9391" y="5213"/>
                </a:lnTo>
                <a:lnTo>
                  <a:pt x="9260" y="5141"/>
                </a:lnTo>
                <a:lnTo>
                  <a:pt x="9372" y="5141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89" name=""/>
          <p:cNvSpPr/>
          <p:nvPr/>
        </p:nvSpPr>
        <p:spPr>
          <a:xfrm>
            <a:off x="825840" y="3270960"/>
            <a:ext cx="3461040" cy="1898280"/>
          </a:xfrm>
          <a:custGeom>
            <a:avLst/>
            <a:gdLst>
              <a:gd name="textAreaLeft" fmla="*/ 0 w 3461040"/>
              <a:gd name="textAreaRight" fmla="*/ 3461400 w 3461040"/>
              <a:gd name="textAreaTop" fmla="*/ 0 h 1898280"/>
              <a:gd name="textAreaBottom" fmla="*/ 1898640 h 1898280"/>
            </a:gdLst>
            <a:ahLst/>
            <a:cxnLst/>
            <a:rect l="textAreaLeft" t="textAreaTop" r="textAreaRight" b="textAreaBottom"/>
            <a:pathLst>
              <a:path w="9615" h="5274">
                <a:moveTo>
                  <a:pt x="9483" y="5202"/>
                </a:moveTo>
                <a:lnTo>
                  <a:pt x="9615" y="5274"/>
                </a:lnTo>
                <a:lnTo>
                  <a:pt x="9503" y="5274"/>
                </a:lnTo>
                <a:lnTo>
                  <a:pt x="9372" y="5202"/>
                </a:lnTo>
                <a:lnTo>
                  <a:pt x="9483" y="5202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0" name=""/>
          <p:cNvSpPr/>
          <p:nvPr/>
        </p:nvSpPr>
        <p:spPr>
          <a:xfrm>
            <a:off x="825840" y="3248640"/>
            <a:ext cx="3501000" cy="1920600"/>
          </a:xfrm>
          <a:custGeom>
            <a:avLst/>
            <a:gdLst>
              <a:gd name="textAreaLeft" fmla="*/ 0 w 3501000"/>
              <a:gd name="textAreaRight" fmla="*/ 3501360 w 3501000"/>
              <a:gd name="textAreaTop" fmla="*/ 0 h 1920600"/>
              <a:gd name="textAreaBottom" fmla="*/ 1920960 h 1920600"/>
            </a:gdLst>
            <a:ahLst/>
            <a:cxnLst/>
            <a:rect l="textAreaLeft" t="textAreaTop" r="textAreaRight" b="textAreaBottom"/>
            <a:pathLst>
              <a:path w="9726" h="5336">
                <a:moveTo>
                  <a:pt x="9595" y="5264"/>
                </a:moveTo>
                <a:lnTo>
                  <a:pt x="9726" y="5336"/>
                </a:lnTo>
                <a:lnTo>
                  <a:pt x="9615" y="5336"/>
                </a:lnTo>
                <a:lnTo>
                  <a:pt x="9483" y="5264"/>
                </a:lnTo>
                <a:lnTo>
                  <a:pt x="9595" y="5264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1" name=""/>
          <p:cNvSpPr/>
          <p:nvPr/>
        </p:nvSpPr>
        <p:spPr>
          <a:xfrm>
            <a:off x="825840" y="3226680"/>
            <a:ext cx="3541320" cy="1942560"/>
          </a:xfrm>
          <a:custGeom>
            <a:avLst/>
            <a:gdLst>
              <a:gd name="textAreaLeft" fmla="*/ 0 w 3541320"/>
              <a:gd name="textAreaRight" fmla="*/ 3541680 w 3541320"/>
              <a:gd name="textAreaTop" fmla="*/ 0 h 1942560"/>
              <a:gd name="textAreaBottom" fmla="*/ 1942920 h 1942560"/>
            </a:gdLst>
            <a:ahLst/>
            <a:cxnLst/>
            <a:rect l="textAreaLeft" t="textAreaTop" r="textAreaRight" b="textAreaBottom"/>
            <a:pathLst>
              <a:path w="9838" h="5397">
                <a:moveTo>
                  <a:pt x="9707" y="5325"/>
                </a:moveTo>
                <a:lnTo>
                  <a:pt x="9838" y="5397"/>
                </a:lnTo>
                <a:lnTo>
                  <a:pt x="9726" y="5397"/>
                </a:lnTo>
                <a:lnTo>
                  <a:pt x="9595" y="5325"/>
                </a:lnTo>
                <a:lnTo>
                  <a:pt x="9707" y="5325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2" name=""/>
          <p:cNvSpPr/>
          <p:nvPr/>
        </p:nvSpPr>
        <p:spPr>
          <a:xfrm>
            <a:off x="825840" y="3204720"/>
            <a:ext cx="3581640" cy="1964520"/>
          </a:xfrm>
          <a:custGeom>
            <a:avLst/>
            <a:gdLst>
              <a:gd name="textAreaLeft" fmla="*/ 0 w 3581640"/>
              <a:gd name="textAreaRight" fmla="*/ 3582000 w 3581640"/>
              <a:gd name="textAreaTop" fmla="*/ 0 h 1964520"/>
              <a:gd name="textAreaBottom" fmla="*/ 1964880 h 1964520"/>
            </a:gdLst>
            <a:ahLst/>
            <a:cxnLst/>
            <a:rect l="textAreaLeft" t="textAreaTop" r="textAreaRight" b="textAreaBottom"/>
            <a:pathLst>
              <a:path w="9950" h="5458">
                <a:moveTo>
                  <a:pt x="9819" y="5386"/>
                </a:moveTo>
                <a:lnTo>
                  <a:pt x="9950" y="5458"/>
                </a:lnTo>
                <a:lnTo>
                  <a:pt x="9838" y="5458"/>
                </a:lnTo>
                <a:lnTo>
                  <a:pt x="9707" y="5386"/>
                </a:lnTo>
                <a:lnTo>
                  <a:pt x="9819" y="5386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3" name=""/>
          <p:cNvSpPr/>
          <p:nvPr/>
        </p:nvSpPr>
        <p:spPr>
          <a:xfrm>
            <a:off x="825840" y="3182400"/>
            <a:ext cx="3621960" cy="1986840"/>
          </a:xfrm>
          <a:custGeom>
            <a:avLst/>
            <a:gdLst>
              <a:gd name="textAreaLeft" fmla="*/ 0 w 3621960"/>
              <a:gd name="textAreaRight" fmla="*/ 3622320 w 3621960"/>
              <a:gd name="textAreaTop" fmla="*/ 0 h 1986840"/>
              <a:gd name="textAreaBottom" fmla="*/ 1987200 h 1986840"/>
            </a:gdLst>
            <a:ahLst/>
            <a:cxnLst/>
            <a:rect l="textAreaLeft" t="textAreaTop" r="textAreaRight" b="textAreaBottom"/>
            <a:pathLst>
              <a:path w="10062" h="5520">
                <a:moveTo>
                  <a:pt x="9931" y="5448"/>
                </a:moveTo>
                <a:lnTo>
                  <a:pt x="10062" y="5520"/>
                </a:lnTo>
                <a:lnTo>
                  <a:pt x="9950" y="5520"/>
                </a:lnTo>
                <a:lnTo>
                  <a:pt x="9819" y="5448"/>
                </a:lnTo>
                <a:lnTo>
                  <a:pt x="9931" y="5448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4" name=""/>
          <p:cNvSpPr/>
          <p:nvPr/>
        </p:nvSpPr>
        <p:spPr>
          <a:xfrm>
            <a:off x="825840" y="3160440"/>
            <a:ext cx="3662280" cy="2008800"/>
          </a:xfrm>
          <a:custGeom>
            <a:avLst/>
            <a:gdLst>
              <a:gd name="textAreaLeft" fmla="*/ 0 w 3662280"/>
              <a:gd name="textAreaRight" fmla="*/ 3662640 w 3662280"/>
              <a:gd name="textAreaTop" fmla="*/ 0 h 2008800"/>
              <a:gd name="textAreaBottom" fmla="*/ 2009160 h 2008800"/>
            </a:gdLst>
            <a:ahLst/>
            <a:cxnLst/>
            <a:rect l="textAreaLeft" t="textAreaTop" r="textAreaRight" b="textAreaBottom"/>
            <a:pathLst>
              <a:path w="10174" h="5581">
                <a:moveTo>
                  <a:pt x="10042" y="5509"/>
                </a:moveTo>
                <a:lnTo>
                  <a:pt x="10174" y="5581"/>
                </a:lnTo>
                <a:lnTo>
                  <a:pt x="10062" y="5581"/>
                </a:lnTo>
                <a:lnTo>
                  <a:pt x="9931" y="5509"/>
                </a:lnTo>
                <a:lnTo>
                  <a:pt x="10042" y="550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5" name=""/>
          <p:cNvSpPr/>
          <p:nvPr/>
        </p:nvSpPr>
        <p:spPr>
          <a:xfrm>
            <a:off x="825840" y="3138480"/>
            <a:ext cx="3702240" cy="2030760"/>
          </a:xfrm>
          <a:custGeom>
            <a:avLst/>
            <a:gdLst>
              <a:gd name="textAreaLeft" fmla="*/ 0 w 3702240"/>
              <a:gd name="textAreaRight" fmla="*/ 3702600 w 3702240"/>
              <a:gd name="textAreaTop" fmla="*/ 0 h 2030760"/>
              <a:gd name="textAreaBottom" fmla="*/ 2031120 h 2030760"/>
            </a:gdLst>
            <a:ahLst/>
            <a:cxnLst/>
            <a:rect l="textAreaLeft" t="textAreaTop" r="textAreaRight" b="textAreaBottom"/>
            <a:pathLst>
              <a:path w="10285" h="5642">
                <a:moveTo>
                  <a:pt x="10154" y="5570"/>
                </a:moveTo>
                <a:lnTo>
                  <a:pt x="10285" y="5642"/>
                </a:lnTo>
                <a:lnTo>
                  <a:pt x="10174" y="5642"/>
                </a:lnTo>
                <a:lnTo>
                  <a:pt x="10042" y="5570"/>
                </a:lnTo>
                <a:lnTo>
                  <a:pt x="10154" y="5570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6" name=""/>
          <p:cNvSpPr/>
          <p:nvPr/>
        </p:nvSpPr>
        <p:spPr>
          <a:xfrm>
            <a:off x="825840" y="3094200"/>
            <a:ext cx="3782880" cy="2075040"/>
          </a:xfrm>
          <a:custGeom>
            <a:avLst/>
            <a:gdLst>
              <a:gd name="textAreaLeft" fmla="*/ 0 w 3782880"/>
              <a:gd name="textAreaRight" fmla="*/ 3783240 w 3782880"/>
              <a:gd name="textAreaTop" fmla="*/ 0 h 2075040"/>
              <a:gd name="textAreaBottom" fmla="*/ 2075400 h 2075040"/>
            </a:gdLst>
            <a:ahLst/>
            <a:cxnLst/>
            <a:rect l="textAreaLeft" t="textAreaTop" r="textAreaRight" b="textAreaBottom"/>
            <a:pathLst>
              <a:path w="10509" h="5765">
                <a:moveTo>
                  <a:pt x="10378" y="5693"/>
                </a:moveTo>
                <a:lnTo>
                  <a:pt x="10509" y="5765"/>
                </a:lnTo>
                <a:lnTo>
                  <a:pt x="10285" y="5765"/>
                </a:lnTo>
                <a:lnTo>
                  <a:pt x="10154" y="5693"/>
                </a:lnTo>
                <a:lnTo>
                  <a:pt x="10378" y="5693"/>
                </a:lnTo>
                <a:moveTo>
                  <a:pt x="72" y="163"/>
                </a:moveTo>
                <a:lnTo>
                  <a:pt x="0" y="124"/>
                </a:lnTo>
                <a:lnTo>
                  <a:pt x="0" y="0"/>
                </a:lnTo>
                <a:lnTo>
                  <a:pt x="72" y="40"/>
                </a:lnTo>
                <a:lnTo>
                  <a:pt x="72" y="163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7" name=""/>
          <p:cNvSpPr/>
          <p:nvPr/>
        </p:nvSpPr>
        <p:spPr>
          <a:xfrm>
            <a:off x="825840" y="3072240"/>
            <a:ext cx="3823200" cy="2097000"/>
          </a:xfrm>
          <a:custGeom>
            <a:avLst/>
            <a:gdLst>
              <a:gd name="textAreaLeft" fmla="*/ 0 w 3823200"/>
              <a:gd name="textAreaRight" fmla="*/ 3823560 w 3823200"/>
              <a:gd name="textAreaTop" fmla="*/ 0 h 2097000"/>
              <a:gd name="textAreaBottom" fmla="*/ 2097360 h 2097000"/>
            </a:gdLst>
            <a:ahLst/>
            <a:cxnLst/>
            <a:rect l="textAreaLeft" t="textAreaTop" r="textAreaRight" b="textAreaBottom"/>
            <a:pathLst>
              <a:path w="10621" h="5826">
                <a:moveTo>
                  <a:pt x="10489" y="5754"/>
                </a:moveTo>
                <a:lnTo>
                  <a:pt x="10621" y="5826"/>
                </a:lnTo>
                <a:lnTo>
                  <a:pt x="10509" y="5826"/>
                </a:lnTo>
                <a:lnTo>
                  <a:pt x="10378" y="5754"/>
                </a:lnTo>
                <a:lnTo>
                  <a:pt x="10489" y="5754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8" name=""/>
          <p:cNvSpPr/>
          <p:nvPr/>
        </p:nvSpPr>
        <p:spPr>
          <a:xfrm>
            <a:off x="825840" y="3049920"/>
            <a:ext cx="3863160" cy="2119320"/>
          </a:xfrm>
          <a:custGeom>
            <a:avLst/>
            <a:gdLst>
              <a:gd name="textAreaLeft" fmla="*/ 0 w 3863160"/>
              <a:gd name="textAreaRight" fmla="*/ 3863520 w 3863160"/>
              <a:gd name="textAreaTop" fmla="*/ 0 h 2119320"/>
              <a:gd name="textAreaBottom" fmla="*/ 2119680 h 2119320"/>
            </a:gdLst>
            <a:ahLst/>
            <a:cxnLst/>
            <a:rect l="textAreaLeft" t="textAreaTop" r="textAreaRight" b="textAreaBottom"/>
            <a:pathLst>
              <a:path w="10732" h="5888">
                <a:moveTo>
                  <a:pt x="10601" y="5816"/>
                </a:moveTo>
                <a:lnTo>
                  <a:pt x="10732" y="5888"/>
                </a:lnTo>
                <a:lnTo>
                  <a:pt x="10621" y="5888"/>
                </a:lnTo>
                <a:lnTo>
                  <a:pt x="10489" y="5816"/>
                </a:lnTo>
                <a:lnTo>
                  <a:pt x="10601" y="5816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99" name=""/>
          <p:cNvSpPr/>
          <p:nvPr/>
        </p:nvSpPr>
        <p:spPr>
          <a:xfrm>
            <a:off x="825840" y="3027960"/>
            <a:ext cx="3903480" cy="2141280"/>
          </a:xfrm>
          <a:custGeom>
            <a:avLst/>
            <a:gdLst>
              <a:gd name="textAreaLeft" fmla="*/ 0 w 3903480"/>
              <a:gd name="textAreaRight" fmla="*/ 3903840 w 3903480"/>
              <a:gd name="textAreaTop" fmla="*/ 0 h 2141280"/>
              <a:gd name="textAreaBottom" fmla="*/ 2141640 h 2141280"/>
            </a:gdLst>
            <a:ahLst/>
            <a:cxnLst/>
            <a:rect l="textAreaLeft" t="textAreaTop" r="textAreaRight" b="textAreaBottom"/>
            <a:pathLst>
              <a:path w="10844" h="5949">
                <a:moveTo>
                  <a:pt x="10713" y="5877"/>
                </a:moveTo>
                <a:lnTo>
                  <a:pt x="10844" y="5949"/>
                </a:lnTo>
                <a:lnTo>
                  <a:pt x="10732" y="5949"/>
                </a:lnTo>
                <a:lnTo>
                  <a:pt x="10601" y="5877"/>
                </a:lnTo>
                <a:lnTo>
                  <a:pt x="10713" y="5877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0" name=""/>
          <p:cNvSpPr/>
          <p:nvPr/>
        </p:nvSpPr>
        <p:spPr>
          <a:xfrm>
            <a:off x="825840" y="3006000"/>
            <a:ext cx="3943800" cy="2163240"/>
          </a:xfrm>
          <a:custGeom>
            <a:avLst/>
            <a:gdLst>
              <a:gd name="textAreaLeft" fmla="*/ 0 w 3943800"/>
              <a:gd name="textAreaRight" fmla="*/ 3944160 w 3943800"/>
              <a:gd name="textAreaTop" fmla="*/ 0 h 2163240"/>
              <a:gd name="textAreaBottom" fmla="*/ 2163600 h 2163240"/>
            </a:gdLst>
            <a:ahLst/>
            <a:cxnLst/>
            <a:rect l="textAreaLeft" t="textAreaTop" r="textAreaRight" b="textAreaBottom"/>
            <a:pathLst>
              <a:path w="10956" h="6010">
                <a:moveTo>
                  <a:pt x="10825" y="5938"/>
                </a:moveTo>
                <a:lnTo>
                  <a:pt x="10956" y="6010"/>
                </a:lnTo>
                <a:lnTo>
                  <a:pt x="10844" y="6010"/>
                </a:lnTo>
                <a:lnTo>
                  <a:pt x="10713" y="5938"/>
                </a:lnTo>
                <a:lnTo>
                  <a:pt x="10825" y="593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1" name=""/>
          <p:cNvSpPr/>
          <p:nvPr/>
        </p:nvSpPr>
        <p:spPr>
          <a:xfrm>
            <a:off x="825840" y="2984040"/>
            <a:ext cx="3984120" cy="2185200"/>
          </a:xfrm>
          <a:custGeom>
            <a:avLst/>
            <a:gdLst>
              <a:gd name="textAreaLeft" fmla="*/ 0 w 3984120"/>
              <a:gd name="textAreaRight" fmla="*/ 3984480 w 3984120"/>
              <a:gd name="textAreaTop" fmla="*/ 0 h 2185200"/>
              <a:gd name="textAreaBottom" fmla="*/ 2185560 h 2185200"/>
            </a:gdLst>
            <a:ahLst/>
            <a:cxnLst/>
            <a:rect l="textAreaLeft" t="textAreaTop" r="textAreaRight" b="textAreaBottom"/>
            <a:pathLst>
              <a:path w="11068" h="6071">
                <a:moveTo>
                  <a:pt x="10937" y="5999"/>
                </a:moveTo>
                <a:lnTo>
                  <a:pt x="11068" y="6071"/>
                </a:lnTo>
                <a:lnTo>
                  <a:pt x="10956" y="6071"/>
                </a:lnTo>
                <a:lnTo>
                  <a:pt x="10825" y="5999"/>
                </a:lnTo>
                <a:lnTo>
                  <a:pt x="10937" y="5999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2" name=""/>
          <p:cNvSpPr/>
          <p:nvPr/>
        </p:nvSpPr>
        <p:spPr>
          <a:xfrm>
            <a:off x="825840" y="2961720"/>
            <a:ext cx="4024440" cy="2207520"/>
          </a:xfrm>
          <a:custGeom>
            <a:avLst/>
            <a:gdLst>
              <a:gd name="textAreaLeft" fmla="*/ 0 w 4024440"/>
              <a:gd name="textAreaRight" fmla="*/ 4024800 w 4024440"/>
              <a:gd name="textAreaTop" fmla="*/ 0 h 2207520"/>
              <a:gd name="textAreaBottom" fmla="*/ 2207880 h 2207520"/>
            </a:gdLst>
            <a:ahLst/>
            <a:cxnLst/>
            <a:rect l="textAreaLeft" t="textAreaTop" r="textAreaRight" b="textAreaBottom"/>
            <a:pathLst>
              <a:path w="11180" h="6133">
                <a:moveTo>
                  <a:pt x="11048" y="6061"/>
                </a:moveTo>
                <a:lnTo>
                  <a:pt x="11180" y="6133"/>
                </a:lnTo>
                <a:lnTo>
                  <a:pt x="11068" y="6133"/>
                </a:lnTo>
                <a:lnTo>
                  <a:pt x="10937" y="6061"/>
                </a:lnTo>
                <a:lnTo>
                  <a:pt x="11048" y="6061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3" name=""/>
          <p:cNvSpPr/>
          <p:nvPr/>
        </p:nvSpPr>
        <p:spPr>
          <a:xfrm>
            <a:off x="825840" y="2939760"/>
            <a:ext cx="4064400" cy="2229480"/>
          </a:xfrm>
          <a:custGeom>
            <a:avLst/>
            <a:gdLst>
              <a:gd name="textAreaLeft" fmla="*/ 0 w 4064400"/>
              <a:gd name="textAreaRight" fmla="*/ 4064760 w 4064400"/>
              <a:gd name="textAreaTop" fmla="*/ 0 h 2229480"/>
              <a:gd name="textAreaBottom" fmla="*/ 2229840 h 2229480"/>
            </a:gdLst>
            <a:ahLst/>
            <a:cxnLst/>
            <a:rect l="textAreaLeft" t="textAreaTop" r="textAreaRight" b="textAreaBottom"/>
            <a:pathLst>
              <a:path w="11291" h="6194">
                <a:moveTo>
                  <a:pt x="11160" y="6122"/>
                </a:moveTo>
                <a:lnTo>
                  <a:pt x="11291" y="6194"/>
                </a:lnTo>
                <a:lnTo>
                  <a:pt x="11180" y="6194"/>
                </a:lnTo>
                <a:lnTo>
                  <a:pt x="11048" y="6122"/>
                </a:lnTo>
                <a:lnTo>
                  <a:pt x="11160" y="6122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4" name=""/>
          <p:cNvSpPr/>
          <p:nvPr/>
        </p:nvSpPr>
        <p:spPr>
          <a:xfrm>
            <a:off x="825840" y="2917800"/>
            <a:ext cx="4104720" cy="2251440"/>
          </a:xfrm>
          <a:custGeom>
            <a:avLst/>
            <a:gdLst>
              <a:gd name="textAreaLeft" fmla="*/ 0 w 4104720"/>
              <a:gd name="textAreaRight" fmla="*/ 4105080 w 4104720"/>
              <a:gd name="textAreaTop" fmla="*/ 0 h 2251440"/>
              <a:gd name="textAreaBottom" fmla="*/ 2251800 h 2251440"/>
            </a:gdLst>
            <a:ahLst/>
            <a:cxnLst/>
            <a:rect l="textAreaLeft" t="textAreaTop" r="textAreaRight" b="textAreaBottom"/>
            <a:pathLst>
              <a:path w="11403" h="6255">
                <a:moveTo>
                  <a:pt x="11272" y="6183"/>
                </a:moveTo>
                <a:lnTo>
                  <a:pt x="11403" y="6255"/>
                </a:lnTo>
                <a:lnTo>
                  <a:pt x="11291" y="6255"/>
                </a:lnTo>
                <a:lnTo>
                  <a:pt x="11160" y="6183"/>
                </a:lnTo>
                <a:lnTo>
                  <a:pt x="11272" y="6183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5" name=""/>
          <p:cNvSpPr/>
          <p:nvPr/>
        </p:nvSpPr>
        <p:spPr>
          <a:xfrm>
            <a:off x="825840" y="2895480"/>
            <a:ext cx="4145040" cy="2273760"/>
          </a:xfrm>
          <a:custGeom>
            <a:avLst/>
            <a:gdLst>
              <a:gd name="textAreaLeft" fmla="*/ 0 w 4145040"/>
              <a:gd name="textAreaRight" fmla="*/ 4145400 w 4145040"/>
              <a:gd name="textAreaTop" fmla="*/ 0 h 2273760"/>
              <a:gd name="textAreaBottom" fmla="*/ 2274120 h 2273760"/>
            </a:gdLst>
            <a:ahLst/>
            <a:cxnLst/>
            <a:rect l="textAreaLeft" t="textAreaTop" r="textAreaRight" b="textAreaBottom"/>
            <a:pathLst>
              <a:path w="11515" h="6317">
                <a:moveTo>
                  <a:pt x="11384" y="6245"/>
                </a:moveTo>
                <a:lnTo>
                  <a:pt x="11515" y="6317"/>
                </a:lnTo>
                <a:lnTo>
                  <a:pt x="11403" y="6317"/>
                </a:lnTo>
                <a:lnTo>
                  <a:pt x="11272" y="6245"/>
                </a:lnTo>
                <a:lnTo>
                  <a:pt x="11384" y="6245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6" name=""/>
          <p:cNvSpPr/>
          <p:nvPr/>
        </p:nvSpPr>
        <p:spPr>
          <a:xfrm>
            <a:off x="825840" y="2873520"/>
            <a:ext cx="4185360" cy="2295720"/>
          </a:xfrm>
          <a:custGeom>
            <a:avLst/>
            <a:gdLst>
              <a:gd name="textAreaLeft" fmla="*/ 0 w 4185360"/>
              <a:gd name="textAreaRight" fmla="*/ 4185720 w 4185360"/>
              <a:gd name="textAreaTop" fmla="*/ 0 h 2295720"/>
              <a:gd name="textAreaBottom" fmla="*/ 2296080 h 2295720"/>
            </a:gdLst>
            <a:ahLst/>
            <a:cxnLst/>
            <a:rect l="textAreaLeft" t="textAreaTop" r="textAreaRight" b="textAreaBottom"/>
            <a:pathLst>
              <a:path w="11627" h="6378">
                <a:moveTo>
                  <a:pt x="11496" y="6306"/>
                </a:moveTo>
                <a:lnTo>
                  <a:pt x="11627" y="6378"/>
                </a:lnTo>
                <a:lnTo>
                  <a:pt x="11515" y="6378"/>
                </a:lnTo>
                <a:lnTo>
                  <a:pt x="11384" y="6306"/>
                </a:lnTo>
                <a:lnTo>
                  <a:pt x="11496" y="6306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7" name=""/>
          <p:cNvSpPr/>
          <p:nvPr/>
        </p:nvSpPr>
        <p:spPr>
          <a:xfrm>
            <a:off x="825840" y="2829240"/>
            <a:ext cx="4265640" cy="2340000"/>
          </a:xfrm>
          <a:custGeom>
            <a:avLst/>
            <a:gdLst>
              <a:gd name="textAreaLeft" fmla="*/ 0 w 4265640"/>
              <a:gd name="textAreaRight" fmla="*/ 4266000 w 4265640"/>
              <a:gd name="textAreaTop" fmla="*/ 0 h 2340000"/>
              <a:gd name="textAreaBottom" fmla="*/ 2340360 h 2340000"/>
            </a:gdLst>
            <a:ahLst/>
            <a:cxnLst/>
            <a:rect l="textAreaLeft" t="textAreaTop" r="textAreaRight" b="textAreaBottom"/>
            <a:pathLst>
              <a:path w="11850" h="6501">
                <a:moveTo>
                  <a:pt x="11719" y="6429"/>
                </a:moveTo>
                <a:lnTo>
                  <a:pt x="11850" y="6501"/>
                </a:lnTo>
                <a:lnTo>
                  <a:pt x="11627" y="6501"/>
                </a:lnTo>
                <a:lnTo>
                  <a:pt x="11496" y="6429"/>
                </a:lnTo>
                <a:lnTo>
                  <a:pt x="11719" y="6429"/>
                </a:lnTo>
                <a:moveTo>
                  <a:pt x="72" y="162"/>
                </a:moveTo>
                <a:lnTo>
                  <a:pt x="0" y="123"/>
                </a:lnTo>
                <a:lnTo>
                  <a:pt x="0" y="0"/>
                </a:lnTo>
                <a:lnTo>
                  <a:pt x="72" y="40"/>
                </a:lnTo>
                <a:lnTo>
                  <a:pt x="72" y="162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8" name=""/>
          <p:cNvSpPr/>
          <p:nvPr/>
        </p:nvSpPr>
        <p:spPr>
          <a:xfrm>
            <a:off x="825840" y="2807280"/>
            <a:ext cx="4305960" cy="2361960"/>
          </a:xfrm>
          <a:custGeom>
            <a:avLst/>
            <a:gdLst>
              <a:gd name="textAreaLeft" fmla="*/ 0 w 4305960"/>
              <a:gd name="textAreaRight" fmla="*/ 4306320 w 4305960"/>
              <a:gd name="textAreaTop" fmla="*/ 0 h 2361960"/>
              <a:gd name="textAreaBottom" fmla="*/ 2362320 h 2361960"/>
            </a:gdLst>
            <a:ahLst/>
            <a:cxnLst/>
            <a:rect l="textAreaLeft" t="textAreaTop" r="textAreaRight" b="textAreaBottom"/>
            <a:pathLst>
              <a:path w="11962" h="6562">
                <a:moveTo>
                  <a:pt x="11831" y="6490"/>
                </a:moveTo>
                <a:lnTo>
                  <a:pt x="11962" y="6562"/>
                </a:lnTo>
                <a:lnTo>
                  <a:pt x="11850" y="6562"/>
                </a:lnTo>
                <a:lnTo>
                  <a:pt x="11719" y="6490"/>
                </a:lnTo>
                <a:lnTo>
                  <a:pt x="11831" y="6490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09" name=""/>
          <p:cNvSpPr/>
          <p:nvPr/>
        </p:nvSpPr>
        <p:spPr>
          <a:xfrm>
            <a:off x="825840" y="2785320"/>
            <a:ext cx="4346280" cy="2383920"/>
          </a:xfrm>
          <a:custGeom>
            <a:avLst/>
            <a:gdLst>
              <a:gd name="textAreaLeft" fmla="*/ 0 w 4346280"/>
              <a:gd name="textAreaRight" fmla="*/ 4346640 w 4346280"/>
              <a:gd name="textAreaTop" fmla="*/ 0 h 2383920"/>
              <a:gd name="textAreaBottom" fmla="*/ 2384280 h 2383920"/>
            </a:gdLst>
            <a:ahLst/>
            <a:cxnLst/>
            <a:rect l="textAreaLeft" t="textAreaTop" r="textAreaRight" b="textAreaBottom"/>
            <a:pathLst>
              <a:path w="12074" h="6623">
                <a:moveTo>
                  <a:pt x="11943" y="6551"/>
                </a:moveTo>
                <a:lnTo>
                  <a:pt x="12074" y="6623"/>
                </a:lnTo>
                <a:lnTo>
                  <a:pt x="11962" y="6623"/>
                </a:lnTo>
                <a:lnTo>
                  <a:pt x="11831" y="6551"/>
                </a:lnTo>
                <a:lnTo>
                  <a:pt x="11943" y="6551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0" name=""/>
          <p:cNvSpPr/>
          <p:nvPr/>
        </p:nvSpPr>
        <p:spPr>
          <a:xfrm>
            <a:off x="825840" y="2763000"/>
            <a:ext cx="4386600" cy="2406240"/>
          </a:xfrm>
          <a:custGeom>
            <a:avLst/>
            <a:gdLst>
              <a:gd name="textAreaLeft" fmla="*/ 0 w 4386600"/>
              <a:gd name="textAreaRight" fmla="*/ 4386960 w 4386600"/>
              <a:gd name="textAreaTop" fmla="*/ 0 h 2406240"/>
              <a:gd name="textAreaBottom" fmla="*/ 2406600 h 2406240"/>
            </a:gdLst>
            <a:ahLst/>
            <a:cxnLst/>
            <a:rect l="textAreaLeft" t="textAreaTop" r="textAreaRight" b="textAreaBottom"/>
            <a:pathLst>
              <a:path w="12186" h="6685">
                <a:moveTo>
                  <a:pt x="12054" y="6613"/>
                </a:moveTo>
                <a:lnTo>
                  <a:pt x="12186" y="6685"/>
                </a:lnTo>
                <a:lnTo>
                  <a:pt x="12074" y="6685"/>
                </a:lnTo>
                <a:lnTo>
                  <a:pt x="11943" y="6613"/>
                </a:lnTo>
                <a:lnTo>
                  <a:pt x="12054" y="6613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1" name=""/>
          <p:cNvSpPr/>
          <p:nvPr/>
        </p:nvSpPr>
        <p:spPr>
          <a:xfrm>
            <a:off x="825840" y="2741040"/>
            <a:ext cx="4426560" cy="2428200"/>
          </a:xfrm>
          <a:custGeom>
            <a:avLst/>
            <a:gdLst>
              <a:gd name="textAreaLeft" fmla="*/ 0 w 4426560"/>
              <a:gd name="textAreaRight" fmla="*/ 4426920 w 4426560"/>
              <a:gd name="textAreaTop" fmla="*/ 0 h 2428200"/>
              <a:gd name="textAreaBottom" fmla="*/ 2428560 h 2428200"/>
            </a:gdLst>
            <a:ahLst/>
            <a:cxnLst/>
            <a:rect l="textAreaLeft" t="textAreaTop" r="textAreaRight" b="textAreaBottom"/>
            <a:pathLst>
              <a:path w="12297" h="6746">
                <a:moveTo>
                  <a:pt x="12166" y="6674"/>
                </a:moveTo>
                <a:lnTo>
                  <a:pt x="12297" y="6746"/>
                </a:lnTo>
                <a:lnTo>
                  <a:pt x="12186" y="6746"/>
                </a:lnTo>
                <a:lnTo>
                  <a:pt x="12054" y="6674"/>
                </a:lnTo>
                <a:lnTo>
                  <a:pt x="12166" y="6674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2" name=""/>
          <p:cNvSpPr/>
          <p:nvPr/>
        </p:nvSpPr>
        <p:spPr>
          <a:xfrm>
            <a:off x="825840" y="2719080"/>
            <a:ext cx="4466880" cy="2450160"/>
          </a:xfrm>
          <a:custGeom>
            <a:avLst/>
            <a:gdLst>
              <a:gd name="textAreaLeft" fmla="*/ 0 w 4466880"/>
              <a:gd name="textAreaRight" fmla="*/ 4467240 w 4466880"/>
              <a:gd name="textAreaTop" fmla="*/ 0 h 2450160"/>
              <a:gd name="textAreaBottom" fmla="*/ 2450520 h 2450160"/>
            </a:gdLst>
            <a:ahLst/>
            <a:cxnLst/>
            <a:rect l="textAreaLeft" t="textAreaTop" r="textAreaRight" b="textAreaBottom"/>
            <a:pathLst>
              <a:path w="12409" h="6807">
                <a:moveTo>
                  <a:pt x="12278" y="6735"/>
                </a:moveTo>
                <a:lnTo>
                  <a:pt x="12409" y="6807"/>
                </a:lnTo>
                <a:lnTo>
                  <a:pt x="12297" y="6807"/>
                </a:lnTo>
                <a:lnTo>
                  <a:pt x="12166" y="6735"/>
                </a:lnTo>
                <a:lnTo>
                  <a:pt x="12278" y="6735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3" name=""/>
          <p:cNvSpPr/>
          <p:nvPr/>
        </p:nvSpPr>
        <p:spPr>
          <a:xfrm>
            <a:off x="825840" y="2696760"/>
            <a:ext cx="4507200" cy="2472480"/>
          </a:xfrm>
          <a:custGeom>
            <a:avLst/>
            <a:gdLst>
              <a:gd name="textAreaLeft" fmla="*/ 0 w 4507200"/>
              <a:gd name="textAreaRight" fmla="*/ 4507560 w 4507200"/>
              <a:gd name="textAreaTop" fmla="*/ 0 h 2472480"/>
              <a:gd name="textAreaBottom" fmla="*/ 2472840 h 2472480"/>
            </a:gdLst>
            <a:ahLst/>
            <a:cxnLst/>
            <a:rect l="textAreaLeft" t="textAreaTop" r="textAreaRight" b="textAreaBottom"/>
            <a:pathLst>
              <a:path w="12521" h="6869">
                <a:moveTo>
                  <a:pt x="12390" y="6797"/>
                </a:moveTo>
                <a:lnTo>
                  <a:pt x="12521" y="6869"/>
                </a:lnTo>
                <a:lnTo>
                  <a:pt x="12409" y="6869"/>
                </a:lnTo>
                <a:lnTo>
                  <a:pt x="12278" y="6797"/>
                </a:lnTo>
                <a:lnTo>
                  <a:pt x="12390" y="679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4" name=""/>
          <p:cNvSpPr/>
          <p:nvPr/>
        </p:nvSpPr>
        <p:spPr>
          <a:xfrm>
            <a:off x="825840" y="2674800"/>
            <a:ext cx="4547520" cy="2494440"/>
          </a:xfrm>
          <a:custGeom>
            <a:avLst/>
            <a:gdLst>
              <a:gd name="textAreaLeft" fmla="*/ 0 w 4547520"/>
              <a:gd name="textAreaRight" fmla="*/ 4547880 w 4547520"/>
              <a:gd name="textAreaTop" fmla="*/ 0 h 2494440"/>
              <a:gd name="textAreaBottom" fmla="*/ 2494800 h 2494440"/>
            </a:gdLst>
            <a:ahLst/>
            <a:cxnLst/>
            <a:rect l="textAreaLeft" t="textAreaTop" r="textAreaRight" b="textAreaBottom"/>
            <a:pathLst>
              <a:path w="12633" h="6930">
                <a:moveTo>
                  <a:pt x="12502" y="6858"/>
                </a:moveTo>
                <a:lnTo>
                  <a:pt x="12633" y="6930"/>
                </a:lnTo>
                <a:lnTo>
                  <a:pt x="12521" y="6930"/>
                </a:lnTo>
                <a:lnTo>
                  <a:pt x="12390" y="6858"/>
                </a:lnTo>
                <a:lnTo>
                  <a:pt x="12502" y="6858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5" name=""/>
          <p:cNvSpPr/>
          <p:nvPr/>
        </p:nvSpPr>
        <p:spPr>
          <a:xfrm>
            <a:off x="825840" y="2652840"/>
            <a:ext cx="4587840" cy="2516400"/>
          </a:xfrm>
          <a:custGeom>
            <a:avLst/>
            <a:gdLst>
              <a:gd name="textAreaLeft" fmla="*/ 0 w 4587840"/>
              <a:gd name="textAreaRight" fmla="*/ 4588200 w 4587840"/>
              <a:gd name="textAreaTop" fmla="*/ 0 h 2516400"/>
              <a:gd name="textAreaBottom" fmla="*/ 2516760 h 2516400"/>
            </a:gdLst>
            <a:ahLst/>
            <a:cxnLst/>
            <a:rect l="textAreaLeft" t="textAreaTop" r="textAreaRight" b="textAreaBottom"/>
            <a:pathLst>
              <a:path w="12745" h="6991">
                <a:moveTo>
                  <a:pt x="12613" y="6919"/>
                </a:moveTo>
                <a:lnTo>
                  <a:pt x="12745" y="6991"/>
                </a:lnTo>
                <a:lnTo>
                  <a:pt x="12633" y="6991"/>
                </a:lnTo>
                <a:lnTo>
                  <a:pt x="12502" y="6919"/>
                </a:lnTo>
                <a:lnTo>
                  <a:pt x="12613" y="6919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6" name=""/>
          <p:cNvSpPr/>
          <p:nvPr/>
        </p:nvSpPr>
        <p:spPr>
          <a:xfrm>
            <a:off x="825840" y="2630520"/>
            <a:ext cx="4627800" cy="2538720"/>
          </a:xfrm>
          <a:custGeom>
            <a:avLst/>
            <a:gdLst>
              <a:gd name="textAreaLeft" fmla="*/ 0 w 4627800"/>
              <a:gd name="textAreaRight" fmla="*/ 4628160 w 4627800"/>
              <a:gd name="textAreaTop" fmla="*/ 0 h 2538720"/>
              <a:gd name="textAreaBottom" fmla="*/ 2539080 h 2538720"/>
            </a:gdLst>
            <a:ahLst/>
            <a:cxnLst/>
            <a:rect l="textAreaLeft" t="textAreaTop" r="textAreaRight" b="textAreaBottom"/>
            <a:pathLst>
              <a:path w="12856" h="7053">
                <a:moveTo>
                  <a:pt x="12725" y="6981"/>
                </a:moveTo>
                <a:lnTo>
                  <a:pt x="12856" y="7053"/>
                </a:lnTo>
                <a:lnTo>
                  <a:pt x="12745" y="7053"/>
                </a:lnTo>
                <a:lnTo>
                  <a:pt x="12613" y="6981"/>
                </a:lnTo>
                <a:lnTo>
                  <a:pt x="12725" y="6981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7" name=""/>
          <p:cNvSpPr/>
          <p:nvPr/>
        </p:nvSpPr>
        <p:spPr>
          <a:xfrm>
            <a:off x="825840" y="2608560"/>
            <a:ext cx="4668120" cy="2560680"/>
          </a:xfrm>
          <a:custGeom>
            <a:avLst/>
            <a:gdLst>
              <a:gd name="textAreaLeft" fmla="*/ 0 w 4668120"/>
              <a:gd name="textAreaRight" fmla="*/ 4668480 w 4668120"/>
              <a:gd name="textAreaTop" fmla="*/ 0 h 2560680"/>
              <a:gd name="textAreaBottom" fmla="*/ 2561040 h 2560680"/>
            </a:gdLst>
            <a:ahLst/>
            <a:cxnLst/>
            <a:rect l="textAreaLeft" t="textAreaTop" r="textAreaRight" b="textAreaBottom"/>
            <a:pathLst>
              <a:path w="12968" h="7114">
                <a:moveTo>
                  <a:pt x="12837" y="7042"/>
                </a:moveTo>
                <a:lnTo>
                  <a:pt x="12968" y="7114"/>
                </a:lnTo>
                <a:lnTo>
                  <a:pt x="12856" y="7114"/>
                </a:lnTo>
                <a:lnTo>
                  <a:pt x="12725" y="7042"/>
                </a:lnTo>
                <a:lnTo>
                  <a:pt x="12837" y="7042"/>
                </a:lnTo>
                <a:moveTo>
                  <a:pt x="72" y="101"/>
                </a:moveTo>
                <a:lnTo>
                  <a:pt x="0" y="61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8" name=""/>
          <p:cNvSpPr/>
          <p:nvPr/>
        </p:nvSpPr>
        <p:spPr>
          <a:xfrm>
            <a:off x="825840" y="2564640"/>
            <a:ext cx="4748760" cy="2604600"/>
          </a:xfrm>
          <a:custGeom>
            <a:avLst/>
            <a:gdLst>
              <a:gd name="textAreaLeft" fmla="*/ 0 w 4748760"/>
              <a:gd name="textAreaRight" fmla="*/ 4749120 w 4748760"/>
              <a:gd name="textAreaTop" fmla="*/ 0 h 2604600"/>
              <a:gd name="textAreaBottom" fmla="*/ 2604960 h 2604600"/>
            </a:gdLst>
            <a:ahLst/>
            <a:cxnLst/>
            <a:rect l="textAreaLeft" t="textAreaTop" r="textAreaRight" b="textAreaBottom"/>
            <a:pathLst>
              <a:path w="13192" h="7236">
                <a:moveTo>
                  <a:pt x="13061" y="7164"/>
                </a:moveTo>
                <a:lnTo>
                  <a:pt x="13192" y="7236"/>
                </a:lnTo>
                <a:lnTo>
                  <a:pt x="12968" y="7236"/>
                </a:lnTo>
                <a:lnTo>
                  <a:pt x="12837" y="7164"/>
                </a:lnTo>
                <a:lnTo>
                  <a:pt x="13061" y="7164"/>
                </a:lnTo>
                <a:moveTo>
                  <a:pt x="72" y="162"/>
                </a:moveTo>
                <a:lnTo>
                  <a:pt x="0" y="122"/>
                </a:lnTo>
                <a:lnTo>
                  <a:pt x="0" y="0"/>
                </a:lnTo>
                <a:lnTo>
                  <a:pt x="72" y="39"/>
                </a:lnTo>
                <a:lnTo>
                  <a:pt x="72" y="162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19" name=""/>
          <p:cNvSpPr/>
          <p:nvPr/>
        </p:nvSpPr>
        <p:spPr>
          <a:xfrm>
            <a:off x="825840" y="2542320"/>
            <a:ext cx="4789080" cy="2626920"/>
          </a:xfrm>
          <a:custGeom>
            <a:avLst/>
            <a:gdLst>
              <a:gd name="textAreaLeft" fmla="*/ 0 w 4789080"/>
              <a:gd name="textAreaRight" fmla="*/ 4789440 w 4789080"/>
              <a:gd name="textAreaTop" fmla="*/ 0 h 2626920"/>
              <a:gd name="textAreaBottom" fmla="*/ 2627280 h 2626920"/>
            </a:gdLst>
            <a:ahLst/>
            <a:cxnLst/>
            <a:rect l="textAreaLeft" t="textAreaTop" r="textAreaRight" b="textAreaBottom"/>
            <a:pathLst>
              <a:path w="13304" h="7298">
                <a:moveTo>
                  <a:pt x="13172" y="7226"/>
                </a:moveTo>
                <a:lnTo>
                  <a:pt x="13304" y="7298"/>
                </a:lnTo>
                <a:lnTo>
                  <a:pt x="13192" y="7298"/>
                </a:lnTo>
                <a:lnTo>
                  <a:pt x="13061" y="7226"/>
                </a:lnTo>
                <a:lnTo>
                  <a:pt x="13172" y="7226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40"/>
                </a:lnTo>
                <a:lnTo>
                  <a:pt x="72" y="101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0" name=""/>
          <p:cNvSpPr/>
          <p:nvPr/>
        </p:nvSpPr>
        <p:spPr>
          <a:xfrm>
            <a:off x="825840" y="2520360"/>
            <a:ext cx="4829040" cy="2648880"/>
          </a:xfrm>
          <a:custGeom>
            <a:avLst/>
            <a:gdLst>
              <a:gd name="textAreaLeft" fmla="*/ 0 w 4829040"/>
              <a:gd name="textAreaRight" fmla="*/ 4829400 w 4829040"/>
              <a:gd name="textAreaTop" fmla="*/ 0 h 2648880"/>
              <a:gd name="textAreaBottom" fmla="*/ 2649240 h 2648880"/>
            </a:gdLst>
            <a:ahLst/>
            <a:cxnLst/>
            <a:rect l="textAreaLeft" t="textAreaTop" r="textAreaRight" b="textAreaBottom"/>
            <a:pathLst>
              <a:path w="13415" h="7359">
                <a:moveTo>
                  <a:pt x="0" y="1"/>
                </a:move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lnTo>
                  <a:pt x="0" y="61"/>
                </a:lnTo>
                <a:lnTo>
                  <a:pt x="0" y="1"/>
                </a:lnTo>
                <a:moveTo>
                  <a:pt x="13284" y="7287"/>
                </a:moveTo>
                <a:lnTo>
                  <a:pt x="13415" y="7359"/>
                </a:lnTo>
                <a:lnTo>
                  <a:pt x="13304" y="7359"/>
                </a:lnTo>
                <a:lnTo>
                  <a:pt x="13172" y="7287"/>
                </a:lnTo>
                <a:lnTo>
                  <a:pt x="13284" y="7287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1" name=""/>
          <p:cNvSpPr/>
          <p:nvPr/>
        </p:nvSpPr>
        <p:spPr>
          <a:xfrm>
            <a:off x="825840" y="2499120"/>
            <a:ext cx="4869360" cy="2670120"/>
          </a:xfrm>
          <a:custGeom>
            <a:avLst/>
            <a:gdLst>
              <a:gd name="textAreaLeft" fmla="*/ 0 w 4869360"/>
              <a:gd name="textAreaRight" fmla="*/ 4869720 w 4869360"/>
              <a:gd name="textAreaTop" fmla="*/ 0 h 2670120"/>
              <a:gd name="textAreaBottom" fmla="*/ 2670480 h 2670120"/>
            </a:gdLst>
            <a:ahLst/>
            <a:cxnLst/>
            <a:rect l="textAreaLeft" t="textAreaTop" r="textAreaRight" b="textAreaBottom"/>
            <a:pathLst>
              <a:path w="13527" h="7418">
                <a:moveTo>
                  <a:pt x="2" y="11"/>
                </a:moveTo>
                <a:lnTo>
                  <a:pt x="4" y="0"/>
                </a:lnTo>
                <a:lnTo>
                  <a:pt x="73" y="38"/>
                </a:lnTo>
                <a:lnTo>
                  <a:pt x="72" y="63"/>
                </a:lnTo>
                <a:lnTo>
                  <a:pt x="72" y="98"/>
                </a:lnTo>
                <a:lnTo>
                  <a:pt x="0" y="59"/>
                </a:lnTo>
                <a:lnTo>
                  <a:pt x="2" y="11"/>
                </a:lnTo>
                <a:moveTo>
                  <a:pt x="13396" y="7346"/>
                </a:moveTo>
                <a:lnTo>
                  <a:pt x="13527" y="7418"/>
                </a:lnTo>
                <a:lnTo>
                  <a:pt x="13415" y="7418"/>
                </a:lnTo>
                <a:lnTo>
                  <a:pt x="13284" y="7346"/>
                </a:lnTo>
                <a:lnTo>
                  <a:pt x="13396" y="7346"/>
                </a:lnTo>
                <a:moveTo>
                  <a:pt x="72" y="63"/>
                </a:moveTo>
                <a:lnTo>
                  <a:pt x="72" y="62"/>
                </a:lnTo>
                <a:lnTo>
                  <a:pt x="72" y="63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2" name=""/>
          <p:cNvSpPr/>
          <p:nvPr/>
        </p:nvSpPr>
        <p:spPr>
          <a:xfrm>
            <a:off x="827280" y="2478960"/>
            <a:ext cx="4908240" cy="2690280"/>
          </a:xfrm>
          <a:custGeom>
            <a:avLst/>
            <a:gdLst>
              <a:gd name="textAreaLeft" fmla="*/ 0 w 4908240"/>
              <a:gd name="textAreaRight" fmla="*/ 4908600 w 4908240"/>
              <a:gd name="textAreaTop" fmla="*/ 0 h 2690280"/>
              <a:gd name="textAreaBottom" fmla="*/ 2690640 h 2690280"/>
            </a:gdLst>
            <a:ahLst/>
            <a:cxnLst/>
            <a:rect l="textAreaLeft" t="textAreaTop" r="textAreaRight" b="textAreaBottom"/>
            <a:pathLst>
              <a:path w="13635" h="7474">
                <a:moveTo>
                  <a:pt x="6" y="18"/>
                </a:moveTo>
                <a:lnTo>
                  <a:pt x="11" y="0"/>
                </a:lnTo>
                <a:lnTo>
                  <a:pt x="76" y="36"/>
                </a:lnTo>
                <a:lnTo>
                  <a:pt x="70" y="75"/>
                </a:lnTo>
                <a:lnTo>
                  <a:pt x="69" y="94"/>
                </a:lnTo>
                <a:lnTo>
                  <a:pt x="0" y="56"/>
                </a:lnTo>
                <a:lnTo>
                  <a:pt x="6" y="18"/>
                </a:lnTo>
                <a:moveTo>
                  <a:pt x="13504" y="7402"/>
                </a:moveTo>
                <a:lnTo>
                  <a:pt x="13635" y="7474"/>
                </a:lnTo>
                <a:lnTo>
                  <a:pt x="13523" y="7474"/>
                </a:lnTo>
                <a:lnTo>
                  <a:pt x="13392" y="7402"/>
                </a:lnTo>
                <a:lnTo>
                  <a:pt x="13504" y="7402"/>
                </a:lnTo>
                <a:moveTo>
                  <a:pt x="70" y="76"/>
                </a:moveTo>
                <a:lnTo>
                  <a:pt x="70" y="75"/>
                </a:lnTo>
                <a:lnTo>
                  <a:pt x="70" y="72"/>
                </a:lnTo>
                <a:lnTo>
                  <a:pt x="70" y="76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3" name=""/>
          <p:cNvSpPr/>
          <p:nvPr/>
        </p:nvSpPr>
        <p:spPr>
          <a:xfrm>
            <a:off x="831240" y="2460240"/>
            <a:ext cx="4944600" cy="2709000"/>
          </a:xfrm>
          <a:custGeom>
            <a:avLst/>
            <a:gdLst>
              <a:gd name="textAreaLeft" fmla="*/ 0 w 4944600"/>
              <a:gd name="textAreaRight" fmla="*/ 4944960 w 4944600"/>
              <a:gd name="textAreaTop" fmla="*/ 0 h 2709000"/>
              <a:gd name="textAreaBottom" fmla="*/ 2709360 h 2709000"/>
            </a:gdLst>
            <a:ahLst/>
            <a:cxnLst/>
            <a:rect l="textAreaLeft" t="textAreaTop" r="textAreaRight" b="textAreaBottom"/>
            <a:pathLst>
              <a:path w="13736" h="7526">
                <a:moveTo>
                  <a:pt x="7" y="23"/>
                </a:moveTo>
                <a:lnTo>
                  <a:pt x="16" y="0"/>
                </a:lnTo>
                <a:lnTo>
                  <a:pt x="80" y="35"/>
                </a:lnTo>
                <a:lnTo>
                  <a:pt x="76" y="45"/>
                </a:lnTo>
                <a:lnTo>
                  <a:pt x="65" y="85"/>
                </a:lnTo>
                <a:lnTo>
                  <a:pt x="65" y="88"/>
                </a:lnTo>
                <a:lnTo>
                  <a:pt x="0" y="52"/>
                </a:lnTo>
                <a:lnTo>
                  <a:pt x="7" y="23"/>
                </a:lnTo>
                <a:moveTo>
                  <a:pt x="13604" y="7454"/>
                </a:moveTo>
                <a:lnTo>
                  <a:pt x="13736" y="7526"/>
                </a:lnTo>
                <a:lnTo>
                  <a:pt x="13624" y="7526"/>
                </a:lnTo>
                <a:lnTo>
                  <a:pt x="13493" y="7454"/>
                </a:lnTo>
                <a:lnTo>
                  <a:pt x="13604" y="7454"/>
                </a:lnTo>
                <a:moveTo>
                  <a:pt x="75" y="46"/>
                </a:moveTo>
                <a:lnTo>
                  <a:pt x="76" y="45"/>
                </a:lnTo>
                <a:lnTo>
                  <a:pt x="76" y="43"/>
                </a:lnTo>
                <a:lnTo>
                  <a:pt x="75" y="46"/>
                </a:lnTo>
                <a:moveTo>
                  <a:pt x="65" y="87"/>
                </a:moveTo>
                <a:lnTo>
                  <a:pt x="65" y="85"/>
                </a:lnTo>
                <a:lnTo>
                  <a:pt x="66" y="83"/>
                </a:lnTo>
                <a:lnTo>
                  <a:pt x="65" y="87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4" name=""/>
          <p:cNvSpPr/>
          <p:nvPr/>
        </p:nvSpPr>
        <p:spPr>
          <a:xfrm>
            <a:off x="837000" y="2442240"/>
            <a:ext cx="4977720" cy="2727000"/>
          </a:xfrm>
          <a:custGeom>
            <a:avLst/>
            <a:gdLst>
              <a:gd name="textAreaLeft" fmla="*/ 0 w 4977720"/>
              <a:gd name="textAreaRight" fmla="*/ 4978080 w 4977720"/>
              <a:gd name="textAreaTop" fmla="*/ 0 h 2727000"/>
              <a:gd name="textAreaBottom" fmla="*/ 2727360 h 2727000"/>
            </a:gdLst>
            <a:ahLst/>
            <a:cxnLst/>
            <a:rect l="textAreaLeft" t="textAreaTop" r="textAreaRight" b="textAreaBottom"/>
            <a:pathLst>
              <a:path w="13828" h="7576">
                <a:moveTo>
                  <a:pt x="8" y="28"/>
                </a:moveTo>
                <a:lnTo>
                  <a:pt x="21" y="0"/>
                </a:lnTo>
                <a:lnTo>
                  <a:pt x="84" y="35"/>
                </a:lnTo>
                <a:lnTo>
                  <a:pt x="74" y="55"/>
                </a:lnTo>
                <a:lnTo>
                  <a:pt x="64" y="85"/>
                </a:lnTo>
                <a:lnTo>
                  <a:pt x="0" y="50"/>
                </a:lnTo>
                <a:lnTo>
                  <a:pt x="8" y="28"/>
                </a:lnTo>
                <a:moveTo>
                  <a:pt x="13787" y="7576"/>
                </a:moveTo>
                <a:lnTo>
                  <a:pt x="13720" y="7576"/>
                </a:lnTo>
                <a:lnTo>
                  <a:pt x="13588" y="7504"/>
                </a:lnTo>
                <a:lnTo>
                  <a:pt x="13700" y="7504"/>
                </a:lnTo>
                <a:lnTo>
                  <a:pt x="13828" y="7574"/>
                </a:lnTo>
                <a:lnTo>
                  <a:pt x="13787" y="7576"/>
                </a:lnTo>
                <a:moveTo>
                  <a:pt x="73" y="57"/>
                </a:moveTo>
                <a:lnTo>
                  <a:pt x="74" y="55"/>
                </a:lnTo>
                <a:lnTo>
                  <a:pt x="75" y="54"/>
                </a:lnTo>
                <a:lnTo>
                  <a:pt x="73" y="57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5" name=""/>
          <p:cNvSpPr/>
          <p:nvPr/>
        </p:nvSpPr>
        <p:spPr>
          <a:xfrm>
            <a:off x="844560" y="2425320"/>
            <a:ext cx="5000400" cy="2743200"/>
          </a:xfrm>
          <a:custGeom>
            <a:avLst/>
            <a:gdLst>
              <a:gd name="textAreaLeft" fmla="*/ 0 w 5000400"/>
              <a:gd name="textAreaRight" fmla="*/ 5000760 w 5000400"/>
              <a:gd name="textAreaTop" fmla="*/ 0 h 2743200"/>
              <a:gd name="textAreaBottom" fmla="*/ 2743560 h 2743200"/>
            </a:gdLst>
            <a:ahLst/>
            <a:cxnLst/>
            <a:rect l="textAreaLeft" t="textAreaTop" r="textAreaRight" b="textAreaBottom"/>
            <a:pathLst>
              <a:path w="13891" h="7621">
                <a:moveTo>
                  <a:pt x="8" y="31"/>
                </a:moveTo>
                <a:lnTo>
                  <a:pt x="26" y="0"/>
                </a:lnTo>
                <a:lnTo>
                  <a:pt x="90" y="35"/>
                </a:lnTo>
                <a:lnTo>
                  <a:pt x="71" y="66"/>
                </a:lnTo>
                <a:lnTo>
                  <a:pt x="63" y="82"/>
                </a:lnTo>
                <a:lnTo>
                  <a:pt x="0" y="47"/>
                </a:lnTo>
                <a:lnTo>
                  <a:pt x="8" y="31"/>
                </a:lnTo>
                <a:moveTo>
                  <a:pt x="13864" y="7613"/>
                </a:moveTo>
                <a:lnTo>
                  <a:pt x="13815" y="7620"/>
                </a:lnTo>
                <a:lnTo>
                  <a:pt x="13807" y="7621"/>
                </a:lnTo>
                <a:lnTo>
                  <a:pt x="13679" y="7551"/>
                </a:lnTo>
                <a:lnTo>
                  <a:pt x="13763" y="7551"/>
                </a:lnTo>
                <a:lnTo>
                  <a:pt x="13789" y="7550"/>
                </a:lnTo>
                <a:lnTo>
                  <a:pt x="13891" y="7606"/>
                </a:lnTo>
                <a:lnTo>
                  <a:pt x="13864" y="7613"/>
                </a:lnTo>
                <a:moveTo>
                  <a:pt x="70" y="67"/>
                </a:moveTo>
                <a:lnTo>
                  <a:pt x="71" y="66"/>
                </a:lnTo>
                <a:lnTo>
                  <a:pt x="72" y="64"/>
                </a:lnTo>
                <a:lnTo>
                  <a:pt x="70" y="67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6" name=""/>
          <p:cNvSpPr/>
          <p:nvPr/>
        </p:nvSpPr>
        <p:spPr>
          <a:xfrm>
            <a:off x="853920" y="2409480"/>
            <a:ext cx="5015880" cy="2753640"/>
          </a:xfrm>
          <a:custGeom>
            <a:avLst/>
            <a:gdLst>
              <a:gd name="textAreaLeft" fmla="*/ 0 w 5015880"/>
              <a:gd name="textAreaRight" fmla="*/ 5016240 w 5015880"/>
              <a:gd name="textAreaTop" fmla="*/ 0 h 2753640"/>
              <a:gd name="textAreaBottom" fmla="*/ 2754000 h 2753640"/>
            </a:gdLst>
            <a:ahLst/>
            <a:cxnLst/>
            <a:rect l="textAreaLeft" t="textAreaTop" r="textAreaRight" b="textAreaBottom"/>
            <a:pathLst>
              <a:path w="13934" h="7650">
                <a:moveTo>
                  <a:pt x="6" y="35"/>
                </a:moveTo>
                <a:lnTo>
                  <a:pt x="32" y="0"/>
                </a:lnTo>
                <a:lnTo>
                  <a:pt x="97" y="36"/>
                </a:lnTo>
                <a:lnTo>
                  <a:pt x="90" y="43"/>
                </a:lnTo>
                <a:lnTo>
                  <a:pt x="65" y="76"/>
                </a:lnTo>
                <a:lnTo>
                  <a:pt x="64" y="79"/>
                </a:lnTo>
                <a:lnTo>
                  <a:pt x="0" y="44"/>
                </a:lnTo>
                <a:lnTo>
                  <a:pt x="6" y="35"/>
                </a:lnTo>
                <a:moveTo>
                  <a:pt x="13930" y="7628"/>
                </a:moveTo>
                <a:lnTo>
                  <a:pt x="13886" y="7645"/>
                </a:lnTo>
                <a:lnTo>
                  <a:pt x="13865" y="7650"/>
                </a:lnTo>
                <a:lnTo>
                  <a:pt x="13763" y="7594"/>
                </a:lnTo>
                <a:lnTo>
                  <a:pt x="13782" y="7593"/>
                </a:lnTo>
                <a:lnTo>
                  <a:pt x="13823" y="7586"/>
                </a:lnTo>
                <a:lnTo>
                  <a:pt x="13849" y="7580"/>
                </a:lnTo>
                <a:lnTo>
                  <a:pt x="13934" y="7626"/>
                </a:lnTo>
                <a:lnTo>
                  <a:pt x="13930" y="7628"/>
                </a:lnTo>
                <a:moveTo>
                  <a:pt x="13784" y="7593"/>
                </a:moveTo>
                <a:lnTo>
                  <a:pt x="13782" y="7593"/>
                </a:lnTo>
                <a:lnTo>
                  <a:pt x="13780" y="7593"/>
                </a:lnTo>
                <a:lnTo>
                  <a:pt x="13784" y="7593"/>
                </a:lnTo>
                <a:moveTo>
                  <a:pt x="13825" y="7586"/>
                </a:moveTo>
                <a:lnTo>
                  <a:pt x="13823" y="7586"/>
                </a:lnTo>
                <a:lnTo>
                  <a:pt x="13822" y="7587"/>
                </a:lnTo>
                <a:lnTo>
                  <a:pt x="13825" y="7586"/>
                </a:lnTo>
                <a:moveTo>
                  <a:pt x="89" y="44"/>
                </a:moveTo>
                <a:lnTo>
                  <a:pt x="90" y="43"/>
                </a:lnTo>
                <a:lnTo>
                  <a:pt x="91" y="41"/>
                </a:lnTo>
                <a:lnTo>
                  <a:pt x="89" y="44"/>
                </a:lnTo>
                <a:moveTo>
                  <a:pt x="65" y="77"/>
                </a:moveTo>
                <a:lnTo>
                  <a:pt x="65" y="76"/>
                </a:lnTo>
                <a:lnTo>
                  <a:pt x="67" y="73"/>
                </a:lnTo>
                <a:lnTo>
                  <a:pt x="65" y="77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7" name=""/>
          <p:cNvSpPr/>
          <p:nvPr/>
        </p:nvSpPr>
        <p:spPr>
          <a:xfrm>
            <a:off x="865440" y="2394720"/>
            <a:ext cx="5025240" cy="2759760"/>
          </a:xfrm>
          <a:custGeom>
            <a:avLst/>
            <a:gdLst>
              <a:gd name="textAreaLeft" fmla="*/ 0 w 5025240"/>
              <a:gd name="textAreaRight" fmla="*/ 5025600 w 5025240"/>
              <a:gd name="textAreaTop" fmla="*/ 0 h 2759760"/>
              <a:gd name="textAreaBottom" fmla="*/ 2760120 h 2759760"/>
            </a:gdLst>
            <a:ahLst/>
            <a:cxnLst/>
            <a:rect l="textAreaLeft" t="textAreaTop" r="textAreaRight" b="textAreaBottom"/>
            <a:pathLst>
              <a:path w="13960" h="7667">
                <a:moveTo>
                  <a:pt x="3" y="38"/>
                </a:moveTo>
                <a:lnTo>
                  <a:pt x="34" y="3"/>
                </a:lnTo>
                <a:lnTo>
                  <a:pt x="37" y="0"/>
                </a:lnTo>
                <a:lnTo>
                  <a:pt x="104" y="37"/>
                </a:lnTo>
                <a:lnTo>
                  <a:pt x="86" y="53"/>
                </a:lnTo>
                <a:lnTo>
                  <a:pt x="65" y="77"/>
                </a:lnTo>
                <a:lnTo>
                  <a:pt x="0" y="41"/>
                </a:lnTo>
                <a:lnTo>
                  <a:pt x="3" y="38"/>
                </a:lnTo>
                <a:moveTo>
                  <a:pt x="13942" y="7649"/>
                </a:moveTo>
                <a:lnTo>
                  <a:pt x="13902" y="7667"/>
                </a:lnTo>
                <a:lnTo>
                  <a:pt x="13817" y="7621"/>
                </a:lnTo>
                <a:lnTo>
                  <a:pt x="13832" y="7617"/>
                </a:lnTo>
                <a:lnTo>
                  <a:pt x="13871" y="7602"/>
                </a:lnTo>
                <a:lnTo>
                  <a:pt x="13884" y="7596"/>
                </a:lnTo>
                <a:lnTo>
                  <a:pt x="13960" y="7638"/>
                </a:lnTo>
                <a:lnTo>
                  <a:pt x="13942" y="7649"/>
                </a:lnTo>
                <a:moveTo>
                  <a:pt x="13834" y="7617"/>
                </a:moveTo>
                <a:lnTo>
                  <a:pt x="13832" y="7617"/>
                </a:lnTo>
                <a:lnTo>
                  <a:pt x="13830" y="7618"/>
                </a:lnTo>
                <a:lnTo>
                  <a:pt x="13834" y="7617"/>
                </a:lnTo>
                <a:moveTo>
                  <a:pt x="13872" y="7602"/>
                </a:moveTo>
                <a:lnTo>
                  <a:pt x="13871" y="7602"/>
                </a:lnTo>
                <a:lnTo>
                  <a:pt x="13869" y="7604"/>
                </a:lnTo>
                <a:lnTo>
                  <a:pt x="13872" y="7602"/>
                </a:lnTo>
                <a:moveTo>
                  <a:pt x="84" y="55"/>
                </a:moveTo>
                <a:lnTo>
                  <a:pt x="86" y="53"/>
                </a:lnTo>
                <a:lnTo>
                  <a:pt x="87" y="52"/>
                </a:lnTo>
                <a:lnTo>
                  <a:pt x="84" y="55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8" name=""/>
          <p:cNvSpPr/>
          <p:nvPr/>
        </p:nvSpPr>
        <p:spPr>
          <a:xfrm>
            <a:off x="878760" y="2381400"/>
            <a:ext cx="5029560" cy="2762640"/>
          </a:xfrm>
          <a:custGeom>
            <a:avLst/>
            <a:gdLst>
              <a:gd name="textAreaLeft" fmla="*/ 0 w 5029560"/>
              <a:gd name="textAreaRight" fmla="*/ 5029920 w 5029560"/>
              <a:gd name="textAreaTop" fmla="*/ 0 h 2762640"/>
              <a:gd name="textAreaBottom" fmla="*/ 2763000 h 2762640"/>
            </a:gdLst>
            <a:ahLst/>
            <a:cxnLst/>
            <a:rect l="textAreaLeft" t="textAreaTop" r="textAreaRight" b="textAreaBottom"/>
            <a:pathLst>
              <a:path w="13972" h="7675">
                <a:moveTo>
                  <a:pt x="32" y="8"/>
                </a:moveTo>
                <a:lnTo>
                  <a:pt x="43" y="0"/>
                </a:lnTo>
                <a:lnTo>
                  <a:pt x="113" y="38"/>
                </a:lnTo>
                <a:lnTo>
                  <a:pt x="109" y="40"/>
                </a:lnTo>
                <a:lnTo>
                  <a:pt x="112" y="38"/>
                </a:lnTo>
                <a:lnTo>
                  <a:pt x="78" y="64"/>
                </a:lnTo>
                <a:lnTo>
                  <a:pt x="67" y="74"/>
                </a:lnTo>
                <a:lnTo>
                  <a:pt x="0" y="37"/>
                </a:lnTo>
                <a:lnTo>
                  <a:pt x="32" y="8"/>
                </a:lnTo>
                <a:moveTo>
                  <a:pt x="13945" y="7661"/>
                </a:moveTo>
                <a:lnTo>
                  <a:pt x="13923" y="7675"/>
                </a:lnTo>
                <a:lnTo>
                  <a:pt x="13847" y="7633"/>
                </a:lnTo>
                <a:lnTo>
                  <a:pt x="13871" y="7622"/>
                </a:lnTo>
                <a:lnTo>
                  <a:pt x="13903" y="7603"/>
                </a:lnTo>
                <a:lnTo>
                  <a:pt x="13972" y="7641"/>
                </a:lnTo>
                <a:lnTo>
                  <a:pt x="13945" y="7661"/>
                </a:lnTo>
                <a:moveTo>
                  <a:pt x="13872" y="7621"/>
                </a:moveTo>
                <a:lnTo>
                  <a:pt x="13871" y="7622"/>
                </a:lnTo>
                <a:lnTo>
                  <a:pt x="13869" y="7623"/>
                </a:lnTo>
                <a:lnTo>
                  <a:pt x="13872" y="7621"/>
                </a:lnTo>
                <a:moveTo>
                  <a:pt x="77" y="65"/>
                </a:moveTo>
                <a:lnTo>
                  <a:pt x="78" y="64"/>
                </a:lnTo>
                <a:lnTo>
                  <a:pt x="79" y="63"/>
                </a:lnTo>
                <a:lnTo>
                  <a:pt x="77" y="65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29" name=""/>
          <p:cNvSpPr/>
          <p:nvPr/>
        </p:nvSpPr>
        <p:spPr>
          <a:xfrm>
            <a:off x="894240" y="2369160"/>
            <a:ext cx="5029920" cy="2762640"/>
          </a:xfrm>
          <a:custGeom>
            <a:avLst/>
            <a:gdLst>
              <a:gd name="textAreaLeft" fmla="*/ 0 w 5029920"/>
              <a:gd name="textAreaRight" fmla="*/ 5030280 w 5029920"/>
              <a:gd name="textAreaTop" fmla="*/ 0 h 2762640"/>
              <a:gd name="textAreaBottom" fmla="*/ 2763000 h 2762640"/>
            </a:gdLst>
            <a:ahLst/>
            <a:cxnLst/>
            <a:rect l="textAreaLeft" t="textAreaTop" r="textAreaRight" b="textAreaBottom"/>
            <a:pathLst>
              <a:path w="13973" h="7675">
                <a:moveTo>
                  <a:pt x="27" y="14"/>
                </a:moveTo>
                <a:lnTo>
                  <a:pt x="50" y="0"/>
                </a:lnTo>
                <a:lnTo>
                  <a:pt x="126" y="41"/>
                </a:lnTo>
                <a:lnTo>
                  <a:pt x="101" y="53"/>
                </a:lnTo>
                <a:lnTo>
                  <a:pt x="70" y="72"/>
                </a:lnTo>
                <a:lnTo>
                  <a:pt x="0" y="34"/>
                </a:lnTo>
                <a:lnTo>
                  <a:pt x="27" y="14"/>
                </a:lnTo>
                <a:moveTo>
                  <a:pt x="13940" y="7666"/>
                </a:moveTo>
                <a:lnTo>
                  <a:pt x="13929" y="7675"/>
                </a:lnTo>
                <a:lnTo>
                  <a:pt x="13860" y="7637"/>
                </a:lnTo>
                <a:lnTo>
                  <a:pt x="13861" y="7636"/>
                </a:lnTo>
                <a:lnTo>
                  <a:pt x="13893" y="7612"/>
                </a:lnTo>
                <a:lnTo>
                  <a:pt x="13906" y="7600"/>
                </a:lnTo>
                <a:lnTo>
                  <a:pt x="13973" y="7637"/>
                </a:lnTo>
                <a:lnTo>
                  <a:pt x="13940" y="7666"/>
                </a:lnTo>
                <a:moveTo>
                  <a:pt x="13864" y="7634"/>
                </a:moveTo>
                <a:lnTo>
                  <a:pt x="13861" y="7636"/>
                </a:lnTo>
                <a:lnTo>
                  <a:pt x="13864" y="7634"/>
                </a:lnTo>
                <a:moveTo>
                  <a:pt x="13896" y="7610"/>
                </a:moveTo>
                <a:lnTo>
                  <a:pt x="13893" y="7612"/>
                </a:lnTo>
                <a:lnTo>
                  <a:pt x="13896" y="7610"/>
                </a:lnTo>
                <a:moveTo>
                  <a:pt x="101" y="53"/>
                </a:moveTo>
                <a:lnTo>
                  <a:pt x="104" y="51"/>
                </a:lnTo>
                <a:lnTo>
                  <a:pt x="101" y="53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0" name=""/>
          <p:cNvSpPr/>
          <p:nvPr/>
        </p:nvSpPr>
        <p:spPr>
          <a:xfrm>
            <a:off x="912240" y="2358360"/>
            <a:ext cx="5025240" cy="2759760"/>
          </a:xfrm>
          <a:custGeom>
            <a:avLst/>
            <a:gdLst>
              <a:gd name="textAreaLeft" fmla="*/ 0 w 5025240"/>
              <a:gd name="textAreaRight" fmla="*/ 5025600 w 5025240"/>
              <a:gd name="textAreaTop" fmla="*/ 0 h 2759760"/>
              <a:gd name="textAreaBottom" fmla="*/ 2760120 h 2759760"/>
            </a:gdLst>
            <a:ahLst/>
            <a:cxnLst/>
            <a:rect l="textAreaLeft" t="textAreaTop" r="textAreaRight" b="textAreaBottom"/>
            <a:pathLst>
              <a:path w="13960" h="7667">
                <a:moveTo>
                  <a:pt x="18" y="19"/>
                </a:moveTo>
                <a:lnTo>
                  <a:pt x="58" y="0"/>
                </a:lnTo>
                <a:lnTo>
                  <a:pt x="143" y="47"/>
                </a:lnTo>
                <a:lnTo>
                  <a:pt x="128" y="50"/>
                </a:lnTo>
                <a:lnTo>
                  <a:pt x="89" y="65"/>
                </a:lnTo>
                <a:lnTo>
                  <a:pt x="76" y="71"/>
                </a:lnTo>
                <a:lnTo>
                  <a:pt x="0" y="30"/>
                </a:lnTo>
                <a:lnTo>
                  <a:pt x="18" y="19"/>
                </a:lnTo>
                <a:moveTo>
                  <a:pt x="13957" y="7630"/>
                </a:moveTo>
                <a:lnTo>
                  <a:pt x="13925" y="7665"/>
                </a:lnTo>
                <a:lnTo>
                  <a:pt x="13923" y="7667"/>
                </a:lnTo>
                <a:lnTo>
                  <a:pt x="13856" y="7630"/>
                </a:lnTo>
                <a:lnTo>
                  <a:pt x="13874" y="7614"/>
                </a:lnTo>
                <a:lnTo>
                  <a:pt x="13895" y="7591"/>
                </a:lnTo>
                <a:lnTo>
                  <a:pt x="13960" y="7626"/>
                </a:lnTo>
                <a:lnTo>
                  <a:pt x="13957" y="7630"/>
                </a:lnTo>
                <a:moveTo>
                  <a:pt x="13876" y="7612"/>
                </a:moveTo>
                <a:lnTo>
                  <a:pt x="13874" y="7614"/>
                </a:lnTo>
                <a:lnTo>
                  <a:pt x="13873" y="7615"/>
                </a:lnTo>
                <a:lnTo>
                  <a:pt x="13876" y="7612"/>
                </a:lnTo>
                <a:moveTo>
                  <a:pt x="126" y="51"/>
                </a:moveTo>
                <a:lnTo>
                  <a:pt x="128" y="50"/>
                </a:lnTo>
                <a:lnTo>
                  <a:pt x="130" y="50"/>
                </a:lnTo>
                <a:lnTo>
                  <a:pt x="126" y="51"/>
                </a:lnTo>
                <a:moveTo>
                  <a:pt x="88" y="65"/>
                </a:moveTo>
                <a:lnTo>
                  <a:pt x="89" y="65"/>
                </a:lnTo>
                <a:lnTo>
                  <a:pt x="91" y="64"/>
                </a:lnTo>
                <a:lnTo>
                  <a:pt x="88" y="65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1" name=""/>
          <p:cNvSpPr/>
          <p:nvPr/>
        </p:nvSpPr>
        <p:spPr>
          <a:xfrm>
            <a:off x="933120" y="2344320"/>
            <a:ext cx="5025240" cy="2759040"/>
          </a:xfrm>
          <a:custGeom>
            <a:avLst/>
            <a:gdLst>
              <a:gd name="textAreaLeft" fmla="*/ 0 w 5025240"/>
              <a:gd name="textAreaRight" fmla="*/ 5025600 w 5025240"/>
              <a:gd name="textAreaTop" fmla="*/ 0 h 2759040"/>
              <a:gd name="textAreaBottom" fmla="*/ 2759400 h 2759040"/>
            </a:gdLst>
            <a:ahLst/>
            <a:cxnLst/>
            <a:rect l="textAreaLeft" t="textAreaTop" r="textAreaRight" b="textAreaBottom"/>
            <a:pathLst>
              <a:path w="13960" h="7665">
                <a:moveTo>
                  <a:pt x="3" y="37"/>
                </a:moveTo>
                <a:lnTo>
                  <a:pt x="48" y="21"/>
                </a:lnTo>
                <a:lnTo>
                  <a:pt x="96" y="8"/>
                </a:lnTo>
                <a:lnTo>
                  <a:pt x="145" y="1"/>
                </a:lnTo>
                <a:lnTo>
                  <a:pt x="153" y="0"/>
                </a:lnTo>
                <a:lnTo>
                  <a:pt x="280" y="70"/>
                </a:lnTo>
                <a:lnTo>
                  <a:pt x="197" y="70"/>
                </a:lnTo>
                <a:lnTo>
                  <a:pt x="152" y="73"/>
                </a:lnTo>
                <a:lnTo>
                  <a:pt x="111" y="79"/>
                </a:lnTo>
                <a:lnTo>
                  <a:pt x="85" y="86"/>
                </a:lnTo>
                <a:lnTo>
                  <a:pt x="0" y="39"/>
                </a:lnTo>
                <a:lnTo>
                  <a:pt x="3" y="37"/>
                </a:lnTo>
                <a:moveTo>
                  <a:pt x="13952" y="7590"/>
                </a:moveTo>
                <a:lnTo>
                  <a:pt x="13927" y="7631"/>
                </a:lnTo>
                <a:lnTo>
                  <a:pt x="13902" y="7665"/>
                </a:lnTo>
                <a:lnTo>
                  <a:pt x="13837" y="7630"/>
                </a:lnTo>
                <a:lnTo>
                  <a:pt x="13845" y="7622"/>
                </a:lnTo>
                <a:lnTo>
                  <a:pt x="13868" y="7589"/>
                </a:lnTo>
                <a:lnTo>
                  <a:pt x="13889" y="7556"/>
                </a:lnTo>
                <a:lnTo>
                  <a:pt x="13897" y="7540"/>
                </a:lnTo>
                <a:lnTo>
                  <a:pt x="13960" y="7574"/>
                </a:lnTo>
                <a:lnTo>
                  <a:pt x="13952" y="7590"/>
                </a:lnTo>
                <a:moveTo>
                  <a:pt x="13845" y="7621"/>
                </a:moveTo>
                <a:lnTo>
                  <a:pt x="13845" y="7622"/>
                </a:lnTo>
                <a:lnTo>
                  <a:pt x="13843" y="7624"/>
                </a:lnTo>
                <a:lnTo>
                  <a:pt x="13845" y="7621"/>
                </a:lnTo>
                <a:moveTo>
                  <a:pt x="13869" y="7589"/>
                </a:moveTo>
                <a:lnTo>
                  <a:pt x="13868" y="7589"/>
                </a:lnTo>
                <a:lnTo>
                  <a:pt x="13867" y="7592"/>
                </a:lnTo>
                <a:lnTo>
                  <a:pt x="13869" y="7589"/>
                </a:lnTo>
                <a:moveTo>
                  <a:pt x="13890" y="7554"/>
                </a:moveTo>
                <a:lnTo>
                  <a:pt x="13889" y="7556"/>
                </a:lnTo>
                <a:lnTo>
                  <a:pt x="13888" y="7557"/>
                </a:lnTo>
                <a:lnTo>
                  <a:pt x="13890" y="7554"/>
                </a:lnTo>
                <a:moveTo>
                  <a:pt x="150" y="73"/>
                </a:moveTo>
                <a:lnTo>
                  <a:pt x="152" y="73"/>
                </a:lnTo>
                <a:lnTo>
                  <a:pt x="154" y="72"/>
                </a:lnTo>
                <a:lnTo>
                  <a:pt x="150" y="73"/>
                </a:lnTo>
                <a:moveTo>
                  <a:pt x="108" y="79"/>
                </a:moveTo>
                <a:lnTo>
                  <a:pt x="111" y="79"/>
                </a:lnTo>
                <a:lnTo>
                  <a:pt x="112" y="78"/>
                </a:lnTo>
                <a:lnTo>
                  <a:pt x="108" y="79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2" name=""/>
          <p:cNvSpPr/>
          <p:nvPr/>
        </p:nvSpPr>
        <p:spPr>
          <a:xfrm>
            <a:off x="988200" y="2343600"/>
            <a:ext cx="4977720" cy="2727000"/>
          </a:xfrm>
          <a:custGeom>
            <a:avLst/>
            <a:gdLst>
              <a:gd name="textAreaLeft" fmla="*/ 0 w 4977720"/>
              <a:gd name="textAreaRight" fmla="*/ 4978080 w 4977720"/>
              <a:gd name="textAreaTop" fmla="*/ 0 h 2727000"/>
              <a:gd name="textAreaBottom" fmla="*/ 2727360 h 2727000"/>
            </a:gdLst>
            <a:ahLst/>
            <a:cxnLst/>
            <a:rect l="textAreaLeft" t="textAreaTop" r="textAreaRight" b="textAreaBottom"/>
            <a:pathLst>
              <a:path w="13828" h="7576">
                <a:moveTo>
                  <a:pt x="41" y="0"/>
                </a:moveTo>
                <a:lnTo>
                  <a:pt x="108" y="0"/>
                </a:lnTo>
                <a:lnTo>
                  <a:pt x="239" y="72"/>
                </a:lnTo>
                <a:lnTo>
                  <a:pt x="127" y="72"/>
                </a:lnTo>
                <a:lnTo>
                  <a:pt x="0" y="2"/>
                </a:lnTo>
                <a:lnTo>
                  <a:pt x="41" y="0"/>
                </a:lnTo>
                <a:moveTo>
                  <a:pt x="13820" y="7549"/>
                </a:moveTo>
                <a:lnTo>
                  <a:pt x="13807" y="7576"/>
                </a:lnTo>
                <a:lnTo>
                  <a:pt x="13744" y="7542"/>
                </a:lnTo>
                <a:lnTo>
                  <a:pt x="13753" y="7522"/>
                </a:lnTo>
                <a:lnTo>
                  <a:pt x="13764" y="7492"/>
                </a:lnTo>
                <a:lnTo>
                  <a:pt x="13828" y="7527"/>
                </a:lnTo>
                <a:lnTo>
                  <a:pt x="13820" y="7549"/>
                </a:lnTo>
                <a:moveTo>
                  <a:pt x="13754" y="7519"/>
                </a:moveTo>
                <a:lnTo>
                  <a:pt x="13753" y="7522"/>
                </a:lnTo>
                <a:lnTo>
                  <a:pt x="13753" y="7523"/>
                </a:lnTo>
                <a:lnTo>
                  <a:pt x="13754" y="7519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3" name=""/>
          <p:cNvSpPr/>
          <p:nvPr/>
        </p:nvSpPr>
        <p:spPr>
          <a:xfrm>
            <a:off x="1027080" y="2343600"/>
            <a:ext cx="4944600" cy="2709360"/>
          </a:xfrm>
          <a:custGeom>
            <a:avLst/>
            <a:gdLst>
              <a:gd name="textAreaLeft" fmla="*/ 0 w 4944600"/>
              <a:gd name="textAreaRight" fmla="*/ 4944960 w 4944600"/>
              <a:gd name="textAreaTop" fmla="*/ 0 h 2709360"/>
              <a:gd name="textAreaBottom" fmla="*/ 2709720 h 2709360"/>
            </a:gdLst>
            <a:ahLst/>
            <a:cxnLst/>
            <a:rect l="textAreaLeft" t="textAreaTop" r="textAreaRight" b="textAreaBottom"/>
            <a:pathLst>
              <a:path w="13736" h="7527">
                <a:moveTo>
                  <a:pt x="13728" y="7504"/>
                </a:moveTo>
                <a:lnTo>
                  <a:pt x="13720" y="7527"/>
                </a:lnTo>
                <a:lnTo>
                  <a:pt x="13656" y="7492"/>
                </a:lnTo>
                <a:lnTo>
                  <a:pt x="13660" y="7482"/>
                </a:lnTo>
                <a:lnTo>
                  <a:pt x="13670" y="7442"/>
                </a:lnTo>
                <a:lnTo>
                  <a:pt x="13671" y="7438"/>
                </a:lnTo>
                <a:lnTo>
                  <a:pt x="13736" y="7474"/>
                </a:lnTo>
                <a:lnTo>
                  <a:pt x="13728" y="7504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moveTo>
                  <a:pt x="13660" y="7481"/>
                </a:moveTo>
                <a:lnTo>
                  <a:pt x="13660" y="7482"/>
                </a:lnTo>
                <a:lnTo>
                  <a:pt x="13659" y="7484"/>
                </a:lnTo>
                <a:lnTo>
                  <a:pt x="13660" y="7481"/>
                </a:lnTo>
                <a:moveTo>
                  <a:pt x="13671" y="7440"/>
                </a:moveTo>
                <a:lnTo>
                  <a:pt x="13670" y="7442"/>
                </a:lnTo>
                <a:lnTo>
                  <a:pt x="13670" y="7444"/>
                </a:lnTo>
                <a:lnTo>
                  <a:pt x="13671" y="7440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4" name=""/>
          <p:cNvSpPr/>
          <p:nvPr/>
        </p:nvSpPr>
        <p:spPr>
          <a:xfrm>
            <a:off x="1067400" y="2343600"/>
            <a:ext cx="4909680" cy="2690280"/>
          </a:xfrm>
          <a:custGeom>
            <a:avLst/>
            <a:gdLst>
              <a:gd name="textAreaLeft" fmla="*/ 0 w 4909680"/>
              <a:gd name="textAreaRight" fmla="*/ 4910040 w 4909680"/>
              <a:gd name="textAreaTop" fmla="*/ 0 h 2690280"/>
              <a:gd name="textAreaBottom" fmla="*/ 2690640 h 2690280"/>
            </a:gdLst>
            <a:ahLst/>
            <a:cxnLst/>
            <a:rect l="textAreaLeft" t="textAreaTop" r="textAreaRight" b="textAreaBottom"/>
            <a:pathLst>
              <a:path w="13639" h="7474">
                <a:moveTo>
                  <a:pt x="13636" y="7408"/>
                </a:moveTo>
                <a:lnTo>
                  <a:pt x="13629" y="7456"/>
                </a:lnTo>
                <a:lnTo>
                  <a:pt x="13624" y="7474"/>
                </a:lnTo>
                <a:lnTo>
                  <a:pt x="13559" y="7438"/>
                </a:lnTo>
                <a:lnTo>
                  <a:pt x="13564" y="7400"/>
                </a:lnTo>
                <a:lnTo>
                  <a:pt x="13567" y="7355"/>
                </a:lnTo>
                <a:lnTo>
                  <a:pt x="13567" y="7320"/>
                </a:lnTo>
                <a:lnTo>
                  <a:pt x="13639" y="7359"/>
                </a:lnTo>
                <a:lnTo>
                  <a:pt x="13636" y="7408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5" y="72"/>
                </a:lnTo>
                <a:lnTo>
                  <a:pt x="131" y="72"/>
                </a:lnTo>
                <a:moveTo>
                  <a:pt x="13565" y="7398"/>
                </a:moveTo>
                <a:lnTo>
                  <a:pt x="13564" y="7400"/>
                </a:lnTo>
                <a:lnTo>
                  <a:pt x="13564" y="7402"/>
                </a:lnTo>
                <a:lnTo>
                  <a:pt x="13565" y="7398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5" name=""/>
          <p:cNvSpPr/>
          <p:nvPr/>
        </p:nvSpPr>
        <p:spPr>
          <a:xfrm>
            <a:off x="1147680" y="2343600"/>
            <a:ext cx="4829400" cy="2648880"/>
          </a:xfrm>
          <a:custGeom>
            <a:avLst/>
            <a:gdLst>
              <a:gd name="textAreaLeft" fmla="*/ 0 w 4829400"/>
              <a:gd name="textAreaRight" fmla="*/ 4829760 w 4829400"/>
              <a:gd name="textAreaTop" fmla="*/ 0 h 2648880"/>
              <a:gd name="textAreaBottom" fmla="*/ 2649240 h 2648880"/>
            </a:gdLst>
            <a:ahLst/>
            <a:cxnLst/>
            <a:rect l="textAreaLeft" t="textAreaTop" r="textAreaRight" b="textAreaBottom"/>
            <a:pathLst>
              <a:path w="13416" h="7359">
                <a:moveTo>
                  <a:pt x="13416" y="7358"/>
                </a:moveTo>
                <a:lnTo>
                  <a:pt x="13416" y="7359"/>
                </a:lnTo>
                <a:lnTo>
                  <a:pt x="13344" y="7320"/>
                </a:lnTo>
                <a:lnTo>
                  <a:pt x="13344" y="7259"/>
                </a:lnTo>
                <a:lnTo>
                  <a:pt x="13416" y="7298"/>
                </a:lnTo>
                <a:lnTo>
                  <a:pt x="13416" y="7358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6" name=""/>
          <p:cNvSpPr/>
          <p:nvPr/>
        </p:nvSpPr>
        <p:spPr>
          <a:xfrm>
            <a:off x="1188000" y="2343600"/>
            <a:ext cx="4789080" cy="2626920"/>
          </a:xfrm>
          <a:custGeom>
            <a:avLst/>
            <a:gdLst>
              <a:gd name="textAreaLeft" fmla="*/ 0 w 4789080"/>
              <a:gd name="textAreaRight" fmla="*/ 4789440 w 4789080"/>
              <a:gd name="textAreaTop" fmla="*/ 0 h 2626920"/>
              <a:gd name="textAreaBottom" fmla="*/ 2627280 h 2626920"/>
            </a:gdLst>
            <a:ahLst/>
            <a:cxnLst/>
            <a:rect l="textAreaLeft" t="textAreaTop" r="textAreaRight" b="textAreaBottom"/>
            <a:pathLst>
              <a:path w="13304" h="7298">
                <a:moveTo>
                  <a:pt x="13232" y="7197"/>
                </a:moveTo>
                <a:lnTo>
                  <a:pt x="13304" y="7237"/>
                </a:lnTo>
                <a:lnTo>
                  <a:pt x="13304" y="7298"/>
                </a:lnTo>
                <a:lnTo>
                  <a:pt x="13232" y="7259"/>
                </a:lnTo>
                <a:lnTo>
                  <a:pt x="13232" y="7197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7" name=""/>
          <p:cNvSpPr/>
          <p:nvPr/>
        </p:nvSpPr>
        <p:spPr>
          <a:xfrm>
            <a:off x="1228320" y="2343600"/>
            <a:ext cx="4748760" cy="2604960"/>
          </a:xfrm>
          <a:custGeom>
            <a:avLst/>
            <a:gdLst>
              <a:gd name="textAreaLeft" fmla="*/ 0 w 4748760"/>
              <a:gd name="textAreaRight" fmla="*/ 4749120 w 4748760"/>
              <a:gd name="textAreaTop" fmla="*/ 0 h 2604960"/>
              <a:gd name="textAreaBottom" fmla="*/ 2605320 h 2604960"/>
            </a:gdLst>
            <a:ahLst/>
            <a:cxnLst/>
            <a:rect l="textAreaLeft" t="textAreaTop" r="textAreaRight" b="textAreaBottom"/>
            <a:pathLst>
              <a:path w="13192" h="7237">
                <a:moveTo>
                  <a:pt x="13120" y="7136"/>
                </a:moveTo>
                <a:lnTo>
                  <a:pt x="13192" y="7176"/>
                </a:lnTo>
                <a:lnTo>
                  <a:pt x="13192" y="7237"/>
                </a:lnTo>
                <a:lnTo>
                  <a:pt x="13120" y="7197"/>
                </a:lnTo>
                <a:lnTo>
                  <a:pt x="13120" y="7136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8" name=""/>
          <p:cNvSpPr/>
          <p:nvPr/>
        </p:nvSpPr>
        <p:spPr>
          <a:xfrm>
            <a:off x="1268640" y="2343600"/>
            <a:ext cx="4708440" cy="2583000"/>
          </a:xfrm>
          <a:custGeom>
            <a:avLst/>
            <a:gdLst>
              <a:gd name="textAreaLeft" fmla="*/ 0 w 4708440"/>
              <a:gd name="textAreaRight" fmla="*/ 4708800 w 4708440"/>
              <a:gd name="textAreaTop" fmla="*/ 0 h 2583000"/>
              <a:gd name="textAreaBottom" fmla="*/ 2583360 h 2583000"/>
            </a:gdLst>
            <a:ahLst/>
            <a:cxnLst/>
            <a:rect l="textAreaLeft" t="textAreaTop" r="textAreaRight" b="textAreaBottom"/>
            <a:pathLst>
              <a:path w="13080" h="7176">
                <a:moveTo>
                  <a:pt x="13008" y="7075"/>
                </a:moveTo>
                <a:lnTo>
                  <a:pt x="13080" y="7114"/>
                </a:lnTo>
                <a:lnTo>
                  <a:pt x="13080" y="7176"/>
                </a:lnTo>
                <a:lnTo>
                  <a:pt x="13008" y="7136"/>
                </a:lnTo>
                <a:lnTo>
                  <a:pt x="13008" y="7075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39" name=""/>
          <p:cNvSpPr/>
          <p:nvPr/>
        </p:nvSpPr>
        <p:spPr>
          <a:xfrm>
            <a:off x="1308600" y="2343600"/>
            <a:ext cx="4668480" cy="2560680"/>
          </a:xfrm>
          <a:custGeom>
            <a:avLst/>
            <a:gdLst>
              <a:gd name="textAreaLeft" fmla="*/ 0 w 4668480"/>
              <a:gd name="textAreaRight" fmla="*/ 4668840 w 4668480"/>
              <a:gd name="textAreaTop" fmla="*/ 0 h 2560680"/>
              <a:gd name="textAreaBottom" fmla="*/ 2561040 h 2560680"/>
            </a:gdLst>
            <a:ahLst/>
            <a:cxnLst/>
            <a:rect l="textAreaLeft" t="textAreaTop" r="textAreaRight" b="textAreaBottom"/>
            <a:pathLst>
              <a:path w="12969" h="7114">
                <a:moveTo>
                  <a:pt x="12897" y="6952"/>
                </a:moveTo>
                <a:lnTo>
                  <a:pt x="12969" y="6992"/>
                </a:lnTo>
                <a:lnTo>
                  <a:pt x="12969" y="7114"/>
                </a:lnTo>
                <a:lnTo>
                  <a:pt x="12897" y="7075"/>
                </a:lnTo>
                <a:lnTo>
                  <a:pt x="12897" y="6952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0" name=""/>
          <p:cNvSpPr/>
          <p:nvPr/>
        </p:nvSpPr>
        <p:spPr>
          <a:xfrm>
            <a:off x="1389240" y="2343600"/>
            <a:ext cx="4587840" cy="2516760"/>
          </a:xfrm>
          <a:custGeom>
            <a:avLst/>
            <a:gdLst>
              <a:gd name="textAreaLeft" fmla="*/ 0 w 4587840"/>
              <a:gd name="textAreaRight" fmla="*/ 4588200 w 4587840"/>
              <a:gd name="textAreaTop" fmla="*/ 0 h 2516760"/>
              <a:gd name="textAreaBottom" fmla="*/ 2517120 h 2516760"/>
            </a:gdLst>
            <a:ahLst/>
            <a:cxnLst/>
            <a:rect l="textAreaLeft" t="textAreaTop" r="textAreaRight" b="textAreaBottom"/>
            <a:pathLst>
              <a:path w="12745" h="6992">
                <a:moveTo>
                  <a:pt x="12673" y="6891"/>
                </a:moveTo>
                <a:lnTo>
                  <a:pt x="12745" y="6930"/>
                </a:lnTo>
                <a:lnTo>
                  <a:pt x="12745" y="6992"/>
                </a:lnTo>
                <a:lnTo>
                  <a:pt x="12673" y="6952"/>
                </a:lnTo>
                <a:lnTo>
                  <a:pt x="12673" y="6891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1" name=""/>
          <p:cNvSpPr/>
          <p:nvPr/>
        </p:nvSpPr>
        <p:spPr>
          <a:xfrm>
            <a:off x="1429560" y="2343600"/>
            <a:ext cx="4547520" cy="2494440"/>
          </a:xfrm>
          <a:custGeom>
            <a:avLst/>
            <a:gdLst>
              <a:gd name="textAreaLeft" fmla="*/ 0 w 4547520"/>
              <a:gd name="textAreaRight" fmla="*/ 4547880 w 4547520"/>
              <a:gd name="textAreaTop" fmla="*/ 0 h 2494440"/>
              <a:gd name="textAreaBottom" fmla="*/ 2494800 h 2494440"/>
            </a:gdLst>
            <a:ahLst/>
            <a:cxnLst/>
            <a:rect l="textAreaLeft" t="textAreaTop" r="textAreaRight" b="textAreaBottom"/>
            <a:pathLst>
              <a:path w="12633" h="6930">
                <a:moveTo>
                  <a:pt x="12561" y="6829"/>
                </a:moveTo>
                <a:lnTo>
                  <a:pt x="12633" y="6869"/>
                </a:lnTo>
                <a:lnTo>
                  <a:pt x="12633" y="6930"/>
                </a:lnTo>
                <a:lnTo>
                  <a:pt x="12561" y="6891"/>
                </a:lnTo>
                <a:lnTo>
                  <a:pt x="12561" y="6829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2" name=""/>
          <p:cNvSpPr/>
          <p:nvPr/>
        </p:nvSpPr>
        <p:spPr>
          <a:xfrm>
            <a:off x="1469880" y="2343600"/>
            <a:ext cx="4507200" cy="2472480"/>
          </a:xfrm>
          <a:custGeom>
            <a:avLst/>
            <a:gdLst>
              <a:gd name="textAreaLeft" fmla="*/ 0 w 4507200"/>
              <a:gd name="textAreaRight" fmla="*/ 4507560 w 4507200"/>
              <a:gd name="textAreaTop" fmla="*/ 0 h 2472480"/>
              <a:gd name="textAreaBottom" fmla="*/ 2472840 h 2472480"/>
            </a:gdLst>
            <a:ahLst/>
            <a:cxnLst/>
            <a:rect l="textAreaLeft" t="textAreaTop" r="textAreaRight" b="textAreaBottom"/>
            <a:pathLst>
              <a:path w="12521" h="6869">
                <a:moveTo>
                  <a:pt x="12449" y="6768"/>
                </a:moveTo>
                <a:lnTo>
                  <a:pt x="12521" y="6808"/>
                </a:lnTo>
                <a:lnTo>
                  <a:pt x="12521" y="6869"/>
                </a:lnTo>
                <a:lnTo>
                  <a:pt x="12449" y="6829"/>
                </a:lnTo>
                <a:lnTo>
                  <a:pt x="12449" y="6768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3" name=""/>
          <p:cNvSpPr/>
          <p:nvPr/>
        </p:nvSpPr>
        <p:spPr>
          <a:xfrm>
            <a:off x="1509840" y="2343600"/>
            <a:ext cx="4467240" cy="2450520"/>
          </a:xfrm>
          <a:custGeom>
            <a:avLst/>
            <a:gdLst>
              <a:gd name="textAreaLeft" fmla="*/ 0 w 4467240"/>
              <a:gd name="textAreaRight" fmla="*/ 4467600 w 4467240"/>
              <a:gd name="textAreaTop" fmla="*/ 0 h 2450520"/>
              <a:gd name="textAreaBottom" fmla="*/ 2450880 h 2450520"/>
            </a:gdLst>
            <a:ahLst/>
            <a:cxnLst/>
            <a:rect l="textAreaLeft" t="textAreaTop" r="textAreaRight" b="textAreaBottom"/>
            <a:pathLst>
              <a:path w="12410" h="6808">
                <a:moveTo>
                  <a:pt x="12338" y="6707"/>
                </a:moveTo>
                <a:lnTo>
                  <a:pt x="12410" y="6746"/>
                </a:lnTo>
                <a:lnTo>
                  <a:pt x="12410" y="6808"/>
                </a:lnTo>
                <a:lnTo>
                  <a:pt x="12338" y="6768"/>
                </a:lnTo>
                <a:lnTo>
                  <a:pt x="12338" y="6707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4" name=""/>
          <p:cNvSpPr/>
          <p:nvPr/>
        </p:nvSpPr>
        <p:spPr>
          <a:xfrm>
            <a:off x="1550160" y="2343600"/>
            <a:ext cx="4426920" cy="2428200"/>
          </a:xfrm>
          <a:custGeom>
            <a:avLst/>
            <a:gdLst>
              <a:gd name="textAreaLeft" fmla="*/ 0 w 4426920"/>
              <a:gd name="textAreaRight" fmla="*/ 4427280 w 4426920"/>
              <a:gd name="textAreaTop" fmla="*/ 0 h 2428200"/>
              <a:gd name="textAreaBottom" fmla="*/ 2428560 h 2428200"/>
            </a:gdLst>
            <a:ahLst/>
            <a:cxnLst/>
            <a:rect l="textAreaLeft" t="textAreaTop" r="textAreaRight" b="textAreaBottom"/>
            <a:pathLst>
              <a:path w="12298" h="6746">
                <a:moveTo>
                  <a:pt x="12226" y="6645"/>
                </a:moveTo>
                <a:lnTo>
                  <a:pt x="12298" y="6685"/>
                </a:lnTo>
                <a:lnTo>
                  <a:pt x="12298" y="6746"/>
                </a:lnTo>
                <a:lnTo>
                  <a:pt x="12226" y="6707"/>
                </a:lnTo>
                <a:lnTo>
                  <a:pt x="12226" y="6645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5" name=""/>
          <p:cNvSpPr/>
          <p:nvPr/>
        </p:nvSpPr>
        <p:spPr>
          <a:xfrm>
            <a:off x="1590480" y="2343600"/>
            <a:ext cx="4386600" cy="2406240"/>
          </a:xfrm>
          <a:custGeom>
            <a:avLst/>
            <a:gdLst>
              <a:gd name="textAreaLeft" fmla="*/ 0 w 4386600"/>
              <a:gd name="textAreaRight" fmla="*/ 4386960 w 4386600"/>
              <a:gd name="textAreaTop" fmla="*/ 0 h 2406240"/>
              <a:gd name="textAreaBottom" fmla="*/ 2406600 h 2406240"/>
            </a:gdLst>
            <a:ahLst/>
            <a:cxnLst/>
            <a:rect l="textAreaLeft" t="textAreaTop" r="textAreaRight" b="textAreaBottom"/>
            <a:pathLst>
              <a:path w="12186" h="6685">
                <a:moveTo>
                  <a:pt x="12114" y="6584"/>
                </a:moveTo>
                <a:lnTo>
                  <a:pt x="12186" y="6624"/>
                </a:lnTo>
                <a:lnTo>
                  <a:pt x="12186" y="6685"/>
                </a:lnTo>
                <a:lnTo>
                  <a:pt x="12114" y="6645"/>
                </a:lnTo>
                <a:lnTo>
                  <a:pt x="12114" y="6584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6" name=""/>
          <p:cNvSpPr/>
          <p:nvPr/>
        </p:nvSpPr>
        <p:spPr>
          <a:xfrm>
            <a:off x="1630800" y="2343600"/>
            <a:ext cx="4346280" cy="2384280"/>
          </a:xfrm>
          <a:custGeom>
            <a:avLst/>
            <a:gdLst>
              <a:gd name="textAreaLeft" fmla="*/ 0 w 4346280"/>
              <a:gd name="textAreaRight" fmla="*/ 4346640 w 4346280"/>
              <a:gd name="textAreaTop" fmla="*/ 0 h 2384280"/>
              <a:gd name="textAreaBottom" fmla="*/ 2384640 h 2384280"/>
            </a:gdLst>
            <a:ahLst/>
            <a:cxnLst/>
            <a:rect l="textAreaLeft" t="textAreaTop" r="textAreaRight" b="textAreaBottom"/>
            <a:pathLst>
              <a:path w="12074" h="6624">
                <a:moveTo>
                  <a:pt x="12002" y="6523"/>
                </a:moveTo>
                <a:lnTo>
                  <a:pt x="12074" y="6562"/>
                </a:lnTo>
                <a:lnTo>
                  <a:pt x="12074" y="6624"/>
                </a:lnTo>
                <a:lnTo>
                  <a:pt x="12002" y="6584"/>
                </a:lnTo>
                <a:lnTo>
                  <a:pt x="12002" y="6523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7" name=""/>
          <p:cNvSpPr/>
          <p:nvPr/>
        </p:nvSpPr>
        <p:spPr>
          <a:xfrm>
            <a:off x="1671120" y="2343600"/>
            <a:ext cx="4305960" cy="2361960"/>
          </a:xfrm>
          <a:custGeom>
            <a:avLst/>
            <a:gdLst>
              <a:gd name="textAreaLeft" fmla="*/ 0 w 4305960"/>
              <a:gd name="textAreaRight" fmla="*/ 4306320 w 4305960"/>
              <a:gd name="textAreaTop" fmla="*/ 0 h 2361960"/>
              <a:gd name="textAreaBottom" fmla="*/ 2362320 h 2361960"/>
            </a:gdLst>
            <a:ahLst/>
            <a:cxnLst/>
            <a:rect l="textAreaLeft" t="textAreaTop" r="textAreaRight" b="textAreaBottom"/>
            <a:pathLst>
              <a:path w="11962" h="6562">
                <a:moveTo>
                  <a:pt x="11890" y="6462"/>
                </a:moveTo>
                <a:lnTo>
                  <a:pt x="11962" y="6501"/>
                </a:lnTo>
                <a:lnTo>
                  <a:pt x="11962" y="6562"/>
                </a:lnTo>
                <a:lnTo>
                  <a:pt x="11890" y="6523"/>
                </a:lnTo>
                <a:lnTo>
                  <a:pt x="11890" y="6462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8" name=""/>
          <p:cNvSpPr/>
          <p:nvPr/>
        </p:nvSpPr>
        <p:spPr>
          <a:xfrm>
            <a:off x="1711080" y="2343600"/>
            <a:ext cx="4266000" cy="2340000"/>
          </a:xfrm>
          <a:custGeom>
            <a:avLst/>
            <a:gdLst>
              <a:gd name="textAreaLeft" fmla="*/ 0 w 4266000"/>
              <a:gd name="textAreaRight" fmla="*/ 4266360 w 4266000"/>
              <a:gd name="textAreaTop" fmla="*/ 0 h 2340000"/>
              <a:gd name="textAreaBottom" fmla="*/ 2340360 h 2340000"/>
            </a:gdLst>
            <a:ahLst/>
            <a:cxnLst/>
            <a:rect l="textAreaLeft" t="textAreaTop" r="textAreaRight" b="textAreaBottom"/>
            <a:pathLst>
              <a:path w="11851" h="6501">
                <a:moveTo>
                  <a:pt x="11779" y="6400"/>
                </a:moveTo>
                <a:lnTo>
                  <a:pt x="11851" y="6440"/>
                </a:lnTo>
                <a:lnTo>
                  <a:pt x="11851" y="6501"/>
                </a:lnTo>
                <a:lnTo>
                  <a:pt x="11779" y="6462"/>
                </a:lnTo>
                <a:lnTo>
                  <a:pt x="11779" y="6400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49" name=""/>
          <p:cNvSpPr/>
          <p:nvPr/>
        </p:nvSpPr>
        <p:spPr>
          <a:xfrm>
            <a:off x="1751400" y="2343600"/>
            <a:ext cx="4225680" cy="2318040"/>
          </a:xfrm>
          <a:custGeom>
            <a:avLst/>
            <a:gdLst>
              <a:gd name="textAreaLeft" fmla="*/ 0 w 4225680"/>
              <a:gd name="textAreaRight" fmla="*/ 4226040 w 4225680"/>
              <a:gd name="textAreaTop" fmla="*/ 0 h 2318040"/>
              <a:gd name="textAreaBottom" fmla="*/ 2318400 h 2318040"/>
            </a:gdLst>
            <a:ahLst/>
            <a:cxnLst/>
            <a:rect l="textAreaLeft" t="textAreaTop" r="textAreaRight" b="textAreaBottom"/>
            <a:pathLst>
              <a:path w="11739" h="6440">
                <a:moveTo>
                  <a:pt x="11667" y="6339"/>
                </a:moveTo>
                <a:lnTo>
                  <a:pt x="11739" y="6378"/>
                </a:lnTo>
                <a:lnTo>
                  <a:pt x="11739" y="6440"/>
                </a:lnTo>
                <a:lnTo>
                  <a:pt x="11667" y="6400"/>
                </a:lnTo>
                <a:lnTo>
                  <a:pt x="11667" y="6339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0" name=""/>
          <p:cNvSpPr/>
          <p:nvPr/>
        </p:nvSpPr>
        <p:spPr>
          <a:xfrm>
            <a:off x="1791720" y="2343600"/>
            <a:ext cx="4185360" cy="2295720"/>
          </a:xfrm>
          <a:custGeom>
            <a:avLst/>
            <a:gdLst>
              <a:gd name="textAreaLeft" fmla="*/ 0 w 4185360"/>
              <a:gd name="textAreaRight" fmla="*/ 4185720 w 4185360"/>
              <a:gd name="textAreaTop" fmla="*/ 0 h 2295720"/>
              <a:gd name="textAreaBottom" fmla="*/ 2296080 h 2295720"/>
            </a:gdLst>
            <a:ahLst/>
            <a:cxnLst/>
            <a:rect l="textAreaLeft" t="textAreaTop" r="textAreaRight" b="textAreaBottom"/>
            <a:pathLst>
              <a:path w="11627" h="6378">
                <a:moveTo>
                  <a:pt x="11555" y="6278"/>
                </a:moveTo>
                <a:lnTo>
                  <a:pt x="11627" y="6317"/>
                </a:lnTo>
                <a:lnTo>
                  <a:pt x="11627" y="6378"/>
                </a:lnTo>
                <a:lnTo>
                  <a:pt x="11555" y="6339"/>
                </a:lnTo>
                <a:lnTo>
                  <a:pt x="11555" y="6278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1" name=""/>
          <p:cNvSpPr/>
          <p:nvPr/>
        </p:nvSpPr>
        <p:spPr>
          <a:xfrm>
            <a:off x="1832040" y="2343600"/>
            <a:ext cx="4145040" cy="2273760"/>
          </a:xfrm>
          <a:custGeom>
            <a:avLst/>
            <a:gdLst>
              <a:gd name="textAreaLeft" fmla="*/ 0 w 4145040"/>
              <a:gd name="textAreaRight" fmla="*/ 4145400 w 4145040"/>
              <a:gd name="textAreaTop" fmla="*/ 0 h 2273760"/>
              <a:gd name="textAreaBottom" fmla="*/ 2274120 h 2273760"/>
            </a:gdLst>
            <a:ahLst/>
            <a:cxnLst/>
            <a:rect l="textAreaLeft" t="textAreaTop" r="textAreaRight" b="textAreaBottom"/>
            <a:pathLst>
              <a:path w="11515" h="6317">
                <a:moveTo>
                  <a:pt x="11443" y="6216"/>
                </a:moveTo>
                <a:lnTo>
                  <a:pt x="11515" y="6256"/>
                </a:lnTo>
                <a:lnTo>
                  <a:pt x="11515" y="6317"/>
                </a:lnTo>
                <a:lnTo>
                  <a:pt x="11443" y="6278"/>
                </a:lnTo>
                <a:lnTo>
                  <a:pt x="11443" y="6216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2" name=""/>
          <p:cNvSpPr/>
          <p:nvPr/>
        </p:nvSpPr>
        <p:spPr>
          <a:xfrm>
            <a:off x="1872000" y="2343600"/>
            <a:ext cx="4105080" cy="2251800"/>
          </a:xfrm>
          <a:custGeom>
            <a:avLst/>
            <a:gdLst>
              <a:gd name="textAreaLeft" fmla="*/ 0 w 4105080"/>
              <a:gd name="textAreaRight" fmla="*/ 4105440 w 4105080"/>
              <a:gd name="textAreaTop" fmla="*/ 0 h 2251800"/>
              <a:gd name="textAreaBottom" fmla="*/ 2252160 h 2251800"/>
            </a:gdLst>
            <a:ahLst/>
            <a:cxnLst/>
            <a:rect l="textAreaLeft" t="textAreaTop" r="textAreaRight" b="textAreaBottom"/>
            <a:pathLst>
              <a:path w="11404" h="6256">
                <a:moveTo>
                  <a:pt x="11332" y="6155"/>
                </a:moveTo>
                <a:lnTo>
                  <a:pt x="11404" y="6194"/>
                </a:lnTo>
                <a:lnTo>
                  <a:pt x="11404" y="6256"/>
                </a:lnTo>
                <a:lnTo>
                  <a:pt x="11332" y="6216"/>
                </a:lnTo>
                <a:lnTo>
                  <a:pt x="11332" y="6155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3" name=""/>
          <p:cNvSpPr/>
          <p:nvPr/>
        </p:nvSpPr>
        <p:spPr>
          <a:xfrm>
            <a:off x="1912320" y="2343600"/>
            <a:ext cx="4064760" cy="2229480"/>
          </a:xfrm>
          <a:custGeom>
            <a:avLst/>
            <a:gdLst>
              <a:gd name="textAreaLeft" fmla="*/ 0 w 4064760"/>
              <a:gd name="textAreaRight" fmla="*/ 4065120 w 4064760"/>
              <a:gd name="textAreaTop" fmla="*/ 0 h 2229480"/>
              <a:gd name="textAreaBottom" fmla="*/ 2229840 h 2229480"/>
            </a:gdLst>
            <a:ahLst/>
            <a:cxnLst/>
            <a:rect l="textAreaLeft" t="textAreaTop" r="textAreaRight" b="textAreaBottom"/>
            <a:pathLst>
              <a:path w="11292" h="6194">
                <a:moveTo>
                  <a:pt x="11220" y="6094"/>
                </a:moveTo>
                <a:lnTo>
                  <a:pt x="11292" y="6133"/>
                </a:lnTo>
                <a:lnTo>
                  <a:pt x="11292" y="6194"/>
                </a:lnTo>
                <a:lnTo>
                  <a:pt x="11220" y="6155"/>
                </a:lnTo>
                <a:lnTo>
                  <a:pt x="11220" y="6094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4" name=""/>
          <p:cNvSpPr/>
          <p:nvPr/>
        </p:nvSpPr>
        <p:spPr>
          <a:xfrm>
            <a:off x="1952640" y="2343600"/>
            <a:ext cx="4024440" cy="2207520"/>
          </a:xfrm>
          <a:custGeom>
            <a:avLst/>
            <a:gdLst>
              <a:gd name="textAreaLeft" fmla="*/ 0 w 4024440"/>
              <a:gd name="textAreaRight" fmla="*/ 4024800 w 4024440"/>
              <a:gd name="textAreaTop" fmla="*/ 0 h 2207520"/>
              <a:gd name="textAreaBottom" fmla="*/ 2207880 h 2207520"/>
            </a:gdLst>
            <a:ahLst/>
            <a:cxnLst/>
            <a:rect l="textAreaLeft" t="textAreaTop" r="textAreaRight" b="textAreaBottom"/>
            <a:pathLst>
              <a:path w="11180" h="6133">
                <a:moveTo>
                  <a:pt x="11108" y="6032"/>
                </a:moveTo>
                <a:lnTo>
                  <a:pt x="11180" y="6072"/>
                </a:lnTo>
                <a:lnTo>
                  <a:pt x="11180" y="6133"/>
                </a:lnTo>
                <a:lnTo>
                  <a:pt x="11108" y="6094"/>
                </a:lnTo>
                <a:lnTo>
                  <a:pt x="11108" y="6032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4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5" name=""/>
          <p:cNvSpPr/>
          <p:nvPr/>
        </p:nvSpPr>
        <p:spPr>
          <a:xfrm>
            <a:off x="1992960" y="2343600"/>
            <a:ext cx="3984120" cy="2185560"/>
          </a:xfrm>
          <a:custGeom>
            <a:avLst/>
            <a:gdLst>
              <a:gd name="textAreaLeft" fmla="*/ 0 w 3984120"/>
              <a:gd name="textAreaRight" fmla="*/ 3984480 w 3984120"/>
              <a:gd name="textAreaTop" fmla="*/ 0 h 2185560"/>
              <a:gd name="textAreaBottom" fmla="*/ 2185920 h 2185560"/>
            </a:gdLst>
            <a:ahLst/>
            <a:cxnLst/>
            <a:rect l="textAreaLeft" t="textAreaTop" r="textAreaRight" b="textAreaBottom"/>
            <a:pathLst>
              <a:path w="11068" h="6072">
                <a:moveTo>
                  <a:pt x="10995" y="5971"/>
                </a:moveTo>
                <a:lnTo>
                  <a:pt x="11068" y="6010"/>
                </a:lnTo>
                <a:lnTo>
                  <a:pt x="11068" y="6072"/>
                </a:lnTo>
                <a:lnTo>
                  <a:pt x="10995" y="6032"/>
                </a:lnTo>
                <a:lnTo>
                  <a:pt x="10995" y="5971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6" name=""/>
          <p:cNvSpPr/>
          <p:nvPr/>
        </p:nvSpPr>
        <p:spPr>
          <a:xfrm>
            <a:off x="2033280" y="2343600"/>
            <a:ext cx="3943800" cy="2163240"/>
          </a:xfrm>
          <a:custGeom>
            <a:avLst/>
            <a:gdLst>
              <a:gd name="textAreaLeft" fmla="*/ 0 w 3943800"/>
              <a:gd name="textAreaRight" fmla="*/ 3944160 w 3943800"/>
              <a:gd name="textAreaTop" fmla="*/ 0 h 2163240"/>
              <a:gd name="textAreaBottom" fmla="*/ 2163600 h 2163240"/>
            </a:gdLst>
            <a:ahLst/>
            <a:cxnLst/>
            <a:rect l="textAreaLeft" t="textAreaTop" r="textAreaRight" b="textAreaBottom"/>
            <a:pathLst>
              <a:path w="10956" h="6010">
                <a:moveTo>
                  <a:pt x="10884" y="5910"/>
                </a:moveTo>
                <a:lnTo>
                  <a:pt x="10956" y="5949"/>
                </a:lnTo>
                <a:lnTo>
                  <a:pt x="10956" y="6010"/>
                </a:lnTo>
                <a:lnTo>
                  <a:pt x="10884" y="5971"/>
                </a:lnTo>
                <a:lnTo>
                  <a:pt x="10884" y="5910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7" name=""/>
          <p:cNvSpPr/>
          <p:nvPr/>
        </p:nvSpPr>
        <p:spPr>
          <a:xfrm>
            <a:off x="2073240" y="2343600"/>
            <a:ext cx="3903840" cy="2141280"/>
          </a:xfrm>
          <a:custGeom>
            <a:avLst/>
            <a:gdLst>
              <a:gd name="textAreaLeft" fmla="*/ 0 w 3903840"/>
              <a:gd name="textAreaRight" fmla="*/ 3904200 w 3903840"/>
              <a:gd name="textAreaTop" fmla="*/ 0 h 2141280"/>
              <a:gd name="textAreaBottom" fmla="*/ 2141640 h 2141280"/>
            </a:gdLst>
            <a:ahLst/>
            <a:cxnLst/>
            <a:rect l="textAreaLeft" t="textAreaTop" r="textAreaRight" b="textAreaBottom"/>
            <a:pathLst>
              <a:path w="10845" h="5949">
                <a:moveTo>
                  <a:pt x="10773" y="5848"/>
                </a:moveTo>
                <a:lnTo>
                  <a:pt x="10845" y="5888"/>
                </a:lnTo>
                <a:lnTo>
                  <a:pt x="10845" y="5949"/>
                </a:lnTo>
                <a:lnTo>
                  <a:pt x="10773" y="5910"/>
                </a:lnTo>
                <a:lnTo>
                  <a:pt x="10773" y="5848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8" name=""/>
          <p:cNvSpPr/>
          <p:nvPr/>
        </p:nvSpPr>
        <p:spPr>
          <a:xfrm>
            <a:off x="2113560" y="2343600"/>
            <a:ext cx="3863520" cy="2119320"/>
          </a:xfrm>
          <a:custGeom>
            <a:avLst/>
            <a:gdLst>
              <a:gd name="textAreaLeft" fmla="*/ 0 w 3863520"/>
              <a:gd name="textAreaRight" fmla="*/ 3863880 w 3863520"/>
              <a:gd name="textAreaTop" fmla="*/ 0 h 2119320"/>
              <a:gd name="textAreaBottom" fmla="*/ 2119680 h 2119320"/>
            </a:gdLst>
            <a:ahLst/>
            <a:cxnLst/>
            <a:rect l="textAreaLeft" t="textAreaTop" r="textAreaRight" b="textAreaBottom"/>
            <a:pathLst>
              <a:path w="10733" h="5888">
                <a:moveTo>
                  <a:pt x="10661" y="5787"/>
                </a:moveTo>
                <a:lnTo>
                  <a:pt x="10733" y="5827"/>
                </a:lnTo>
                <a:lnTo>
                  <a:pt x="10733" y="5888"/>
                </a:lnTo>
                <a:lnTo>
                  <a:pt x="10661" y="5848"/>
                </a:lnTo>
                <a:lnTo>
                  <a:pt x="10661" y="5787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59" name=""/>
          <p:cNvSpPr/>
          <p:nvPr/>
        </p:nvSpPr>
        <p:spPr>
          <a:xfrm>
            <a:off x="2153880" y="2343600"/>
            <a:ext cx="3823200" cy="2097360"/>
          </a:xfrm>
          <a:custGeom>
            <a:avLst/>
            <a:gdLst>
              <a:gd name="textAreaLeft" fmla="*/ 0 w 3823200"/>
              <a:gd name="textAreaRight" fmla="*/ 3823560 w 3823200"/>
              <a:gd name="textAreaTop" fmla="*/ 0 h 2097360"/>
              <a:gd name="textAreaBottom" fmla="*/ 2097720 h 2097360"/>
            </a:gdLst>
            <a:ahLst/>
            <a:cxnLst/>
            <a:rect l="textAreaLeft" t="textAreaTop" r="textAreaRight" b="textAreaBottom"/>
            <a:pathLst>
              <a:path w="10621" h="5827">
                <a:moveTo>
                  <a:pt x="10549" y="5726"/>
                </a:moveTo>
                <a:lnTo>
                  <a:pt x="10621" y="5765"/>
                </a:lnTo>
                <a:lnTo>
                  <a:pt x="10621" y="5827"/>
                </a:lnTo>
                <a:lnTo>
                  <a:pt x="10549" y="5787"/>
                </a:lnTo>
                <a:lnTo>
                  <a:pt x="10549" y="5726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0" name=""/>
          <p:cNvSpPr/>
          <p:nvPr/>
        </p:nvSpPr>
        <p:spPr>
          <a:xfrm>
            <a:off x="2194200" y="2343600"/>
            <a:ext cx="3782880" cy="2075040"/>
          </a:xfrm>
          <a:custGeom>
            <a:avLst/>
            <a:gdLst>
              <a:gd name="textAreaLeft" fmla="*/ 0 w 3782880"/>
              <a:gd name="textAreaRight" fmla="*/ 3783240 w 3782880"/>
              <a:gd name="textAreaTop" fmla="*/ 0 h 2075040"/>
              <a:gd name="textAreaBottom" fmla="*/ 2075400 h 2075040"/>
            </a:gdLst>
            <a:ahLst/>
            <a:cxnLst/>
            <a:rect l="textAreaLeft" t="textAreaTop" r="textAreaRight" b="textAreaBottom"/>
            <a:pathLst>
              <a:path w="10509" h="5765">
                <a:moveTo>
                  <a:pt x="10437" y="5664"/>
                </a:moveTo>
                <a:lnTo>
                  <a:pt x="10509" y="5704"/>
                </a:lnTo>
                <a:lnTo>
                  <a:pt x="10509" y="5765"/>
                </a:lnTo>
                <a:lnTo>
                  <a:pt x="10437" y="5726"/>
                </a:lnTo>
                <a:lnTo>
                  <a:pt x="10437" y="5664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1" name=""/>
          <p:cNvSpPr/>
          <p:nvPr/>
        </p:nvSpPr>
        <p:spPr>
          <a:xfrm>
            <a:off x="2234520" y="2343600"/>
            <a:ext cx="3742560" cy="2053080"/>
          </a:xfrm>
          <a:custGeom>
            <a:avLst/>
            <a:gdLst>
              <a:gd name="textAreaLeft" fmla="*/ 0 w 3742560"/>
              <a:gd name="textAreaRight" fmla="*/ 3742920 w 3742560"/>
              <a:gd name="textAreaTop" fmla="*/ 0 h 2053080"/>
              <a:gd name="textAreaBottom" fmla="*/ 2053440 h 2053080"/>
            </a:gdLst>
            <a:ahLst/>
            <a:cxnLst/>
            <a:rect l="textAreaLeft" t="textAreaTop" r="textAreaRight" b="textAreaBottom"/>
            <a:pathLst>
              <a:path w="10397" h="5704">
                <a:moveTo>
                  <a:pt x="10325" y="5603"/>
                </a:moveTo>
                <a:lnTo>
                  <a:pt x="10397" y="5643"/>
                </a:lnTo>
                <a:lnTo>
                  <a:pt x="10397" y="5704"/>
                </a:lnTo>
                <a:lnTo>
                  <a:pt x="10325" y="5664"/>
                </a:lnTo>
                <a:lnTo>
                  <a:pt x="10325" y="5603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2" name=""/>
          <p:cNvSpPr/>
          <p:nvPr/>
        </p:nvSpPr>
        <p:spPr>
          <a:xfrm>
            <a:off x="2274480" y="2343600"/>
            <a:ext cx="3702600" cy="2031120"/>
          </a:xfrm>
          <a:custGeom>
            <a:avLst/>
            <a:gdLst>
              <a:gd name="textAreaLeft" fmla="*/ 0 w 3702600"/>
              <a:gd name="textAreaRight" fmla="*/ 3702960 w 3702600"/>
              <a:gd name="textAreaTop" fmla="*/ 0 h 2031120"/>
              <a:gd name="textAreaBottom" fmla="*/ 2031480 h 2031120"/>
            </a:gdLst>
            <a:ahLst/>
            <a:cxnLst/>
            <a:rect l="textAreaLeft" t="textAreaTop" r="textAreaRight" b="textAreaBottom"/>
            <a:pathLst>
              <a:path w="10286" h="5643">
                <a:moveTo>
                  <a:pt x="10214" y="5542"/>
                </a:moveTo>
                <a:lnTo>
                  <a:pt x="10286" y="5581"/>
                </a:lnTo>
                <a:lnTo>
                  <a:pt x="10286" y="5643"/>
                </a:lnTo>
                <a:lnTo>
                  <a:pt x="10214" y="5603"/>
                </a:lnTo>
                <a:lnTo>
                  <a:pt x="10214" y="5542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3" name=""/>
          <p:cNvSpPr/>
          <p:nvPr/>
        </p:nvSpPr>
        <p:spPr>
          <a:xfrm>
            <a:off x="2314800" y="2343600"/>
            <a:ext cx="3662280" cy="2008800"/>
          </a:xfrm>
          <a:custGeom>
            <a:avLst/>
            <a:gdLst>
              <a:gd name="textAreaLeft" fmla="*/ 0 w 3662280"/>
              <a:gd name="textAreaRight" fmla="*/ 3662640 w 3662280"/>
              <a:gd name="textAreaTop" fmla="*/ 0 h 2008800"/>
              <a:gd name="textAreaBottom" fmla="*/ 2009160 h 2008800"/>
            </a:gdLst>
            <a:ahLst/>
            <a:cxnLst/>
            <a:rect l="textAreaLeft" t="textAreaTop" r="textAreaRight" b="textAreaBottom"/>
            <a:pathLst>
              <a:path w="10174" h="5581">
                <a:moveTo>
                  <a:pt x="10102" y="5480"/>
                </a:moveTo>
                <a:lnTo>
                  <a:pt x="10174" y="5520"/>
                </a:lnTo>
                <a:lnTo>
                  <a:pt x="10174" y="5581"/>
                </a:lnTo>
                <a:lnTo>
                  <a:pt x="10102" y="5542"/>
                </a:lnTo>
                <a:lnTo>
                  <a:pt x="10102" y="5480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4" name=""/>
          <p:cNvSpPr/>
          <p:nvPr/>
        </p:nvSpPr>
        <p:spPr>
          <a:xfrm>
            <a:off x="2355120" y="2343600"/>
            <a:ext cx="3621960" cy="1986840"/>
          </a:xfrm>
          <a:custGeom>
            <a:avLst/>
            <a:gdLst>
              <a:gd name="textAreaLeft" fmla="*/ 0 w 3621960"/>
              <a:gd name="textAreaRight" fmla="*/ 3622320 w 3621960"/>
              <a:gd name="textAreaTop" fmla="*/ 0 h 1986840"/>
              <a:gd name="textAreaBottom" fmla="*/ 1987200 h 1986840"/>
            </a:gdLst>
            <a:ahLst/>
            <a:cxnLst/>
            <a:rect l="textAreaLeft" t="textAreaTop" r="textAreaRight" b="textAreaBottom"/>
            <a:pathLst>
              <a:path w="10062" h="5520">
                <a:moveTo>
                  <a:pt x="9990" y="5419"/>
                </a:moveTo>
                <a:lnTo>
                  <a:pt x="10062" y="5459"/>
                </a:lnTo>
                <a:lnTo>
                  <a:pt x="10062" y="5520"/>
                </a:lnTo>
                <a:lnTo>
                  <a:pt x="9990" y="5480"/>
                </a:lnTo>
                <a:lnTo>
                  <a:pt x="9990" y="5419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5" name=""/>
          <p:cNvSpPr/>
          <p:nvPr/>
        </p:nvSpPr>
        <p:spPr>
          <a:xfrm>
            <a:off x="2395440" y="2343600"/>
            <a:ext cx="3581640" cy="1964880"/>
          </a:xfrm>
          <a:custGeom>
            <a:avLst/>
            <a:gdLst>
              <a:gd name="textAreaLeft" fmla="*/ 0 w 3581640"/>
              <a:gd name="textAreaRight" fmla="*/ 3582000 w 3581640"/>
              <a:gd name="textAreaTop" fmla="*/ 0 h 1964880"/>
              <a:gd name="textAreaBottom" fmla="*/ 1965240 h 1964880"/>
            </a:gdLst>
            <a:ahLst/>
            <a:cxnLst/>
            <a:rect l="textAreaLeft" t="textAreaTop" r="textAreaRight" b="textAreaBottom"/>
            <a:pathLst>
              <a:path w="9950" h="5459">
                <a:moveTo>
                  <a:pt x="9878" y="5358"/>
                </a:moveTo>
                <a:lnTo>
                  <a:pt x="9950" y="5397"/>
                </a:lnTo>
                <a:lnTo>
                  <a:pt x="9950" y="5459"/>
                </a:lnTo>
                <a:lnTo>
                  <a:pt x="9878" y="5419"/>
                </a:lnTo>
                <a:lnTo>
                  <a:pt x="9878" y="5358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6" name=""/>
          <p:cNvSpPr/>
          <p:nvPr/>
        </p:nvSpPr>
        <p:spPr>
          <a:xfrm>
            <a:off x="2435400" y="2343600"/>
            <a:ext cx="3541680" cy="1942560"/>
          </a:xfrm>
          <a:custGeom>
            <a:avLst/>
            <a:gdLst>
              <a:gd name="textAreaLeft" fmla="*/ 0 w 3541680"/>
              <a:gd name="textAreaRight" fmla="*/ 3542040 w 3541680"/>
              <a:gd name="textAreaTop" fmla="*/ 0 h 1942560"/>
              <a:gd name="textAreaBottom" fmla="*/ 1942920 h 1942560"/>
            </a:gdLst>
            <a:ahLst/>
            <a:cxnLst/>
            <a:rect l="textAreaLeft" t="textAreaTop" r="textAreaRight" b="textAreaBottom"/>
            <a:pathLst>
              <a:path w="9839" h="5397">
                <a:moveTo>
                  <a:pt x="9767" y="5297"/>
                </a:moveTo>
                <a:lnTo>
                  <a:pt x="9839" y="5336"/>
                </a:lnTo>
                <a:lnTo>
                  <a:pt x="9839" y="5397"/>
                </a:lnTo>
                <a:lnTo>
                  <a:pt x="9767" y="5358"/>
                </a:lnTo>
                <a:lnTo>
                  <a:pt x="9767" y="5297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7" name=""/>
          <p:cNvSpPr/>
          <p:nvPr/>
        </p:nvSpPr>
        <p:spPr>
          <a:xfrm>
            <a:off x="2475720" y="2343600"/>
            <a:ext cx="3501360" cy="1920600"/>
          </a:xfrm>
          <a:custGeom>
            <a:avLst/>
            <a:gdLst>
              <a:gd name="textAreaLeft" fmla="*/ 0 w 3501360"/>
              <a:gd name="textAreaRight" fmla="*/ 3501720 w 3501360"/>
              <a:gd name="textAreaTop" fmla="*/ 0 h 1920600"/>
              <a:gd name="textAreaBottom" fmla="*/ 1920960 h 1920600"/>
            </a:gdLst>
            <a:ahLst/>
            <a:cxnLst/>
            <a:rect l="textAreaLeft" t="textAreaTop" r="textAreaRight" b="textAreaBottom"/>
            <a:pathLst>
              <a:path w="9727" h="5336">
                <a:moveTo>
                  <a:pt x="9655" y="5235"/>
                </a:moveTo>
                <a:lnTo>
                  <a:pt x="9727" y="5275"/>
                </a:lnTo>
                <a:lnTo>
                  <a:pt x="9727" y="5336"/>
                </a:lnTo>
                <a:lnTo>
                  <a:pt x="9655" y="5297"/>
                </a:lnTo>
                <a:lnTo>
                  <a:pt x="9655" y="5235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8" name=""/>
          <p:cNvSpPr/>
          <p:nvPr/>
        </p:nvSpPr>
        <p:spPr>
          <a:xfrm>
            <a:off x="2516040" y="2343600"/>
            <a:ext cx="3461040" cy="1898640"/>
          </a:xfrm>
          <a:custGeom>
            <a:avLst/>
            <a:gdLst>
              <a:gd name="textAreaLeft" fmla="*/ 0 w 3461040"/>
              <a:gd name="textAreaRight" fmla="*/ 3461400 w 3461040"/>
              <a:gd name="textAreaTop" fmla="*/ 0 h 1898640"/>
              <a:gd name="textAreaBottom" fmla="*/ 1899000 h 1898640"/>
            </a:gdLst>
            <a:ahLst/>
            <a:cxnLst/>
            <a:rect l="textAreaLeft" t="textAreaTop" r="textAreaRight" b="textAreaBottom"/>
            <a:pathLst>
              <a:path w="9615" h="5275">
                <a:moveTo>
                  <a:pt x="9543" y="5174"/>
                </a:moveTo>
                <a:lnTo>
                  <a:pt x="9615" y="5213"/>
                </a:lnTo>
                <a:lnTo>
                  <a:pt x="9615" y="5275"/>
                </a:lnTo>
                <a:lnTo>
                  <a:pt x="9543" y="5235"/>
                </a:lnTo>
                <a:lnTo>
                  <a:pt x="9543" y="5174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69" name=""/>
          <p:cNvSpPr/>
          <p:nvPr/>
        </p:nvSpPr>
        <p:spPr>
          <a:xfrm>
            <a:off x="2556360" y="2343600"/>
            <a:ext cx="3420720" cy="1876320"/>
          </a:xfrm>
          <a:custGeom>
            <a:avLst/>
            <a:gdLst>
              <a:gd name="textAreaLeft" fmla="*/ 0 w 3420720"/>
              <a:gd name="textAreaRight" fmla="*/ 3421080 w 3420720"/>
              <a:gd name="textAreaTop" fmla="*/ 0 h 1876320"/>
              <a:gd name="textAreaBottom" fmla="*/ 1876680 h 1876320"/>
            </a:gdLst>
            <a:ahLst/>
            <a:cxnLst/>
            <a:rect l="textAreaLeft" t="textAreaTop" r="textAreaRight" b="textAreaBottom"/>
            <a:pathLst>
              <a:path w="9503" h="5213">
                <a:moveTo>
                  <a:pt x="9431" y="5113"/>
                </a:moveTo>
                <a:lnTo>
                  <a:pt x="9503" y="5152"/>
                </a:lnTo>
                <a:lnTo>
                  <a:pt x="9503" y="5213"/>
                </a:lnTo>
                <a:lnTo>
                  <a:pt x="9431" y="5174"/>
                </a:lnTo>
                <a:lnTo>
                  <a:pt x="9431" y="5113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0" name=""/>
          <p:cNvSpPr/>
          <p:nvPr/>
        </p:nvSpPr>
        <p:spPr>
          <a:xfrm>
            <a:off x="2596680" y="2343600"/>
            <a:ext cx="3380400" cy="1854360"/>
          </a:xfrm>
          <a:custGeom>
            <a:avLst/>
            <a:gdLst>
              <a:gd name="textAreaLeft" fmla="*/ 0 w 3380400"/>
              <a:gd name="textAreaRight" fmla="*/ 3380760 w 3380400"/>
              <a:gd name="textAreaTop" fmla="*/ 0 h 1854360"/>
              <a:gd name="textAreaBottom" fmla="*/ 1854720 h 1854360"/>
            </a:gdLst>
            <a:ahLst/>
            <a:cxnLst/>
            <a:rect l="textAreaLeft" t="textAreaTop" r="textAreaRight" b="textAreaBottom"/>
            <a:pathLst>
              <a:path w="9391" h="5152">
                <a:moveTo>
                  <a:pt x="9319" y="5051"/>
                </a:moveTo>
                <a:lnTo>
                  <a:pt x="9391" y="5091"/>
                </a:lnTo>
                <a:lnTo>
                  <a:pt x="9391" y="5152"/>
                </a:lnTo>
                <a:lnTo>
                  <a:pt x="9319" y="5113"/>
                </a:lnTo>
                <a:lnTo>
                  <a:pt x="9319" y="5051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1" name=""/>
          <p:cNvSpPr/>
          <p:nvPr/>
        </p:nvSpPr>
        <p:spPr>
          <a:xfrm>
            <a:off x="2636640" y="2343600"/>
            <a:ext cx="3340440" cy="1832400"/>
          </a:xfrm>
          <a:custGeom>
            <a:avLst/>
            <a:gdLst>
              <a:gd name="textAreaLeft" fmla="*/ 0 w 3340440"/>
              <a:gd name="textAreaRight" fmla="*/ 3340800 w 3340440"/>
              <a:gd name="textAreaTop" fmla="*/ 0 h 1832400"/>
              <a:gd name="textAreaBottom" fmla="*/ 1832760 h 1832400"/>
            </a:gdLst>
            <a:ahLst/>
            <a:cxnLst/>
            <a:rect l="textAreaLeft" t="textAreaTop" r="textAreaRight" b="textAreaBottom"/>
            <a:pathLst>
              <a:path w="9280" h="5091">
                <a:moveTo>
                  <a:pt x="9208" y="4990"/>
                </a:moveTo>
                <a:lnTo>
                  <a:pt x="9280" y="5029"/>
                </a:lnTo>
                <a:lnTo>
                  <a:pt x="9280" y="5091"/>
                </a:lnTo>
                <a:lnTo>
                  <a:pt x="9208" y="5051"/>
                </a:lnTo>
                <a:lnTo>
                  <a:pt x="9208" y="4990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2" name=""/>
          <p:cNvSpPr/>
          <p:nvPr/>
        </p:nvSpPr>
        <p:spPr>
          <a:xfrm>
            <a:off x="2676960" y="2343600"/>
            <a:ext cx="3300120" cy="1810080"/>
          </a:xfrm>
          <a:custGeom>
            <a:avLst/>
            <a:gdLst>
              <a:gd name="textAreaLeft" fmla="*/ 0 w 3300120"/>
              <a:gd name="textAreaRight" fmla="*/ 3300480 w 3300120"/>
              <a:gd name="textAreaTop" fmla="*/ 0 h 1810080"/>
              <a:gd name="textAreaBottom" fmla="*/ 1810440 h 1810080"/>
            </a:gdLst>
            <a:ahLst/>
            <a:cxnLst/>
            <a:rect l="textAreaLeft" t="textAreaTop" r="textAreaRight" b="textAreaBottom"/>
            <a:pathLst>
              <a:path w="9168" h="5029">
                <a:moveTo>
                  <a:pt x="9096" y="4929"/>
                </a:moveTo>
                <a:lnTo>
                  <a:pt x="9168" y="4968"/>
                </a:lnTo>
                <a:lnTo>
                  <a:pt x="9168" y="5029"/>
                </a:lnTo>
                <a:lnTo>
                  <a:pt x="9096" y="4990"/>
                </a:lnTo>
                <a:lnTo>
                  <a:pt x="9096" y="4929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3" name=""/>
          <p:cNvSpPr/>
          <p:nvPr/>
        </p:nvSpPr>
        <p:spPr>
          <a:xfrm>
            <a:off x="2717280" y="2343600"/>
            <a:ext cx="3259800" cy="1788120"/>
          </a:xfrm>
          <a:custGeom>
            <a:avLst/>
            <a:gdLst>
              <a:gd name="textAreaLeft" fmla="*/ 0 w 3259800"/>
              <a:gd name="textAreaRight" fmla="*/ 3260160 w 3259800"/>
              <a:gd name="textAreaTop" fmla="*/ 0 h 1788120"/>
              <a:gd name="textAreaBottom" fmla="*/ 1788480 h 1788120"/>
            </a:gdLst>
            <a:ahLst/>
            <a:cxnLst/>
            <a:rect l="textAreaLeft" t="textAreaTop" r="textAreaRight" b="textAreaBottom"/>
            <a:pathLst>
              <a:path w="9056" h="4968">
                <a:moveTo>
                  <a:pt x="8984" y="4867"/>
                </a:moveTo>
                <a:lnTo>
                  <a:pt x="9056" y="4907"/>
                </a:lnTo>
                <a:lnTo>
                  <a:pt x="9056" y="4968"/>
                </a:lnTo>
                <a:lnTo>
                  <a:pt x="8984" y="4929"/>
                </a:lnTo>
                <a:lnTo>
                  <a:pt x="8984" y="4867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4" name=""/>
          <p:cNvSpPr/>
          <p:nvPr/>
        </p:nvSpPr>
        <p:spPr>
          <a:xfrm>
            <a:off x="2757600" y="2343600"/>
            <a:ext cx="3219480" cy="1766160"/>
          </a:xfrm>
          <a:custGeom>
            <a:avLst/>
            <a:gdLst>
              <a:gd name="textAreaLeft" fmla="*/ 0 w 3219480"/>
              <a:gd name="textAreaRight" fmla="*/ 3219840 w 3219480"/>
              <a:gd name="textAreaTop" fmla="*/ 0 h 1766160"/>
              <a:gd name="textAreaBottom" fmla="*/ 1766520 h 1766160"/>
            </a:gdLst>
            <a:ahLst/>
            <a:cxnLst/>
            <a:rect l="textAreaLeft" t="textAreaTop" r="textAreaRight" b="textAreaBottom"/>
            <a:pathLst>
              <a:path w="8944" h="4907">
                <a:moveTo>
                  <a:pt x="8872" y="4806"/>
                </a:moveTo>
                <a:lnTo>
                  <a:pt x="8944" y="4845"/>
                </a:lnTo>
                <a:lnTo>
                  <a:pt x="8944" y="4907"/>
                </a:lnTo>
                <a:lnTo>
                  <a:pt x="8872" y="4867"/>
                </a:lnTo>
                <a:lnTo>
                  <a:pt x="8872" y="4806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5" name=""/>
          <p:cNvSpPr/>
          <p:nvPr/>
        </p:nvSpPr>
        <p:spPr>
          <a:xfrm>
            <a:off x="2797920" y="2343600"/>
            <a:ext cx="3179160" cy="1743840"/>
          </a:xfrm>
          <a:custGeom>
            <a:avLst/>
            <a:gdLst>
              <a:gd name="textAreaLeft" fmla="*/ 0 w 3179160"/>
              <a:gd name="textAreaRight" fmla="*/ 3179520 w 3179160"/>
              <a:gd name="textAreaTop" fmla="*/ 0 h 1743840"/>
              <a:gd name="textAreaBottom" fmla="*/ 1744200 h 1743840"/>
            </a:gdLst>
            <a:ahLst/>
            <a:cxnLst/>
            <a:rect l="textAreaLeft" t="textAreaTop" r="textAreaRight" b="textAreaBottom"/>
            <a:pathLst>
              <a:path w="8832" h="4845">
                <a:moveTo>
                  <a:pt x="8760" y="4745"/>
                </a:moveTo>
                <a:lnTo>
                  <a:pt x="8832" y="4784"/>
                </a:lnTo>
                <a:lnTo>
                  <a:pt x="8832" y="4845"/>
                </a:lnTo>
                <a:lnTo>
                  <a:pt x="8760" y="4806"/>
                </a:lnTo>
                <a:lnTo>
                  <a:pt x="8760" y="4745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6" name=""/>
          <p:cNvSpPr/>
          <p:nvPr/>
        </p:nvSpPr>
        <p:spPr>
          <a:xfrm>
            <a:off x="2837880" y="2343600"/>
            <a:ext cx="3139200" cy="1721880"/>
          </a:xfrm>
          <a:custGeom>
            <a:avLst/>
            <a:gdLst>
              <a:gd name="textAreaLeft" fmla="*/ 0 w 3139200"/>
              <a:gd name="textAreaRight" fmla="*/ 3139560 w 3139200"/>
              <a:gd name="textAreaTop" fmla="*/ 0 h 1721880"/>
              <a:gd name="textAreaBottom" fmla="*/ 1722240 h 1721880"/>
            </a:gdLst>
            <a:ahLst/>
            <a:cxnLst/>
            <a:rect l="textAreaLeft" t="textAreaTop" r="textAreaRight" b="textAreaBottom"/>
            <a:pathLst>
              <a:path w="8721" h="4784">
                <a:moveTo>
                  <a:pt x="8649" y="4683"/>
                </a:moveTo>
                <a:lnTo>
                  <a:pt x="8721" y="4723"/>
                </a:lnTo>
                <a:lnTo>
                  <a:pt x="8721" y="4784"/>
                </a:lnTo>
                <a:lnTo>
                  <a:pt x="8649" y="4745"/>
                </a:lnTo>
                <a:lnTo>
                  <a:pt x="8649" y="4683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7" name=""/>
          <p:cNvSpPr/>
          <p:nvPr/>
        </p:nvSpPr>
        <p:spPr>
          <a:xfrm>
            <a:off x="2878200" y="2343600"/>
            <a:ext cx="3098880" cy="1699920"/>
          </a:xfrm>
          <a:custGeom>
            <a:avLst/>
            <a:gdLst>
              <a:gd name="textAreaLeft" fmla="*/ 0 w 3098880"/>
              <a:gd name="textAreaRight" fmla="*/ 3099240 w 3098880"/>
              <a:gd name="textAreaTop" fmla="*/ 0 h 1699920"/>
              <a:gd name="textAreaBottom" fmla="*/ 1700280 h 1699920"/>
            </a:gdLst>
            <a:ahLst/>
            <a:cxnLst/>
            <a:rect l="textAreaLeft" t="textAreaTop" r="textAreaRight" b="textAreaBottom"/>
            <a:pathLst>
              <a:path w="8609" h="4723">
                <a:moveTo>
                  <a:pt x="8537" y="4622"/>
                </a:moveTo>
                <a:lnTo>
                  <a:pt x="8609" y="4661"/>
                </a:lnTo>
                <a:lnTo>
                  <a:pt x="8609" y="4723"/>
                </a:lnTo>
                <a:lnTo>
                  <a:pt x="8537" y="4683"/>
                </a:lnTo>
                <a:lnTo>
                  <a:pt x="8537" y="4622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8" name=""/>
          <p:cNvSpPr/>
          <p:nvPr/>
        </p:nvSpPr>
        <p:spPr>
          <a:xfrm>
            <a:off x="2918520" y="2343600"/>
            <a:ext cx="3058560" cy="1677600"/>
          </a:xfrm>
          <a:custGeom>
            <a:avLst/>
            <a:gdLst>
              <a:gd name="textAreaLeft" fmla="*/ 0 w 3058560"/>
              <a:gd name="textAreaRight" fmla="*/ 3058920 w 3058560"/>
              <a:gd name="textAreaTop" fmla="*/ 0 h 1677600"/>
              <a:gd name="textAreaBottom" fmla="*/ 1677960 h 1677600"/>
            </a:gdLst>
            <a:ahLst/>
            <a:cxnLst/>
            <a:rect l="textAreaLeft" t="textAreaTop" r="textAreaRight" b="textAreaBottom"/>
            <a:pathLst>
              <a:path w="8497" h="4661">
                <a:moveTo>
                  <a:pt x="8425" y="4499"/>
                </a:moveTo>
                <a:lnTo>
                  <a:pt x="8497" y="4539"/>
                </a:lnTo>
                <a:lnTo>
                  <a:pt x="8497" y="4661"/>
                </a:lnTo>
                <a:lnTo>
                  <a:pt x="8425" y="4622"/>
                </a:lnTo>
                <a:lnTo>
                  <a:pt x="8425" y="4499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79" name=""/>
          <p:cNvSpPr/>
          <p:nvPr/>
        </p:nvSpPr>
        <p:spPr>
          <a:xfrm>
            <a:off x="2998800" y="2343600"/>
            <a:ext cx="2978280" cy="1633680"/>
          </a:xfrm>
          <a:custGeom>
            <a:avLst/>
            <a:gdLst>
              <a:gd name="textAreaLeft" fmla="*/ 0 w 2978280"/>
              <a:gd name="textAreaRight" fmla="*/ 2978640 w 2978280"/>
              <a:gd name="textAreaTop" fmla="*/ 0 h 1633680"/>
              <a:gd name="textAreaBottom" fmla="*/ 1634040 h 1633680"/>
            </a:gdLst>
            <a:ahLst/>
            <a:cxnLst/>
            <a:rect l="textAreaLeft" t="textAreaTop" r="textAreaRight" b="textAreaBottom"/>
            <a:pathLst>
              <a:path w="8274" h="4539">
                <a:moveTo>
                  <a:pt x="8202" y="4438"/>
                </a:moveTo>
                <a:lnTo>
                  <a:pt x="8274" y="4478"/>
                </a:lnTo>
                <a:lnTo>
                  <a:pt x="8274" y="4539"/>
                </a:lnTo>
                <a:lnTo>
                  <a:pt x="8202" y="4499"/>
                </a:lnTo>
                <a:lnTo>
                  <a:pt x="8202" y="4438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0" name=""/>
          <p:cNvSpPr/>
          <p:nvPr/>
        </p:nvSpPr>
        <p:spPr>
          <a:xfrm>
            <a:off x="3039120" y="2343600"/>
            <a:ext cx="2937960" cy="1611720"/>
          </a:xfrm>
          <a:custGeom>
            <a:avLst/>
            <a:gdLst>
              <a:gd name="textAreaLeft" fmla="*/ 0 w 2937960"/>
              <a:gd name="textAreaRight" fmla="*/ 2938320 w 2937960"/>
              <a:gd name="textAreaTop" fmla="*/ 0 h 1611720"/>
              <a:gd name="textAreaBottom" fmla="*/ 1612080 h 1611720"/>
            </a:gdLst>
            <a:ahLst/>
            <a:cxnLst/>
            <a:rect l="textAreaLeft" t="textAreaTop" r="textAreaRight" b="textAreaBottom"/>
            <a:pathLst>
              <a:path w="8162" h="4478">
                <a:moveTo>
                  <a:pt x="8090" y="4377"/>
                </a:moveTo>
                <a:lnTo>
                  <a:pt x="8162" y="4416"/>
                </a:lnTo>
                <a:lnTo>
                  <a:pt x="8162" y="4478"/>
                </a:lnTo>
                <a:lnTo>
                  <a:pt x="8090" y="4438"/>
                </a:lnTo>
                <a:lnTo>
                  <a:pt x="8090" y="4377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1" name=""/>
          <p:cNvSpPr/>
          <p:nvPr/>
        </p:nvSpPr>
        <p:spPr>
          <a:xfrm>
            <a:off x="3079440" y="2343600"/>
            <a:ext cx="2897640" cy="1589400"/>
          </a:xfrm>
          <a:custGeom>
            <a:avLst/>
            <a:gdLst>
              <a:gd name="textAreaLeft" fmla="*/ 0 w 2897640"/>
              <a:gd name="textAreaRight" fmla="*/ 2898000 w 2897640"/>
              <a:gd name="textAreaTop" fmla="*/ 0 h 1589400"/>
              <a:gd name="textAreaBottom" fmla="*/ 1589760 h 1589400"/>
            </a:gdLst>
            <a:ahLst/>
            <a:cxnLst/>
            <a:rect l="textAreaLeft" t="textAreaTop" r="textAreaRight" b="textAreaBottom"/>
            <a:pathLst>
              <a:path w="8050" h="4416">
                <a:moveTo>
                  <a:pt x="7978" y="4254"/>
                </a:moveTo>
                <a:lnTo>
                  <a:pt x="8050" y="4294"/>
                </a:lnTo>
                <a:lnTo>
                  <a:pt x="8050" y="4416"/>
                </a:lnTo>
                <a:lnTo>
                  <a:pt x="7978" y="4377"/>
                </a:lnTo>
                <a:lnTo>
                  <a:pt x="7978" y="4254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2" name=""/>
          <p:cNvSpPr/>
          <p:nvPr/>
        </p:nvSpPr>
        <p:spPr>
          <a:xfrm>
            <a:off x="3160080" y="2343600"/>
            <a:ext cx="2817000" cy="1545480"/>
          </a:xfrm>
          <a:custGeom>
            <a:avLst/>
            <a:gdLst>
              <a:gd name="textAreaLeft" fmla="*/ 0 w 2817000"/>
              <a:gd name="textAreaRight" fmla="*/ 2817360 w 2817000"/>
              <a:gd name="textAreaTop" fmla="*/ 0 h 1545480"/>
              <a:gd name="textAreaBottom" fmla="*/ 1545840 h 1545480"/>
            </a:gdLst>
            <a:ahLst/>
            <a:cxnLst/>
            <a:rect l="textAreaLeft" t="textAreaTop" r="textAreaRight" b="textAreaBottom"/>
            <a:pathLst>
              <a:path w="7826" h="4294">
                <a:moveTo>
                  <a:pt x="7754" y="4192"/>
                </a:moveTo>
                <a:lnTo>
                  <a:pt x="7826" y="4232"/>
                </a:lnTo>
                <a:lnTo>
                  <a:pt x="7826" y="4294"/>
                </a:lnTo>
                <a:lnTo>
                  <a:pt x="7754" y="4254"/>
                </a:lnTo>
                <a:lnTo>
                  <a:pt x="7754" y="4192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3" name=""/>
          <p:cNvSpPr/>
          <p:nvPr/>
        </p:nvSpPr>
        <p:spPr>
          <a:xfrm>
            <a:off x="3200040" y="2343600"/>
            <a:ext cx="2777040" cy="1523160"/>
          </a:xfrm>
          <a:custGeom>
            <a:avLst/>
            <a:gdLst>
              <a:gd name="textAreaLeft" fmla="*/ 0 w 2777040"/>
              <a:gd name="textAreaRight" fmla="*/ 2777400 w 2777040"/>
              <a:gd name="textAreaTop" fmla="*/ 0 h 1523160"/>
              <a:gd name="textAreaBottom" fmla="*/ 1523520 h 1523160"/>
            </a:gdLst>
            <a:ahLst/>
            <a:cxnLst/>
            <a:rect l="textAreaLeft" t="textAreaTop" r="textAreaRight" b="textAreaBottom"/>
            <a:pathLst>
              <a:path w="7715" h="4232">
                <a:moveTo>
                  <a:pt x="7643" y="4131"/>
                </a:moveTo>
                <a:lnTo>
                  <a:pt x="7715" y="4171"/>
                </a:lnTo>
                <a:lnTo>
                  <a:pt x="7715" y="4232"/>
                </a:lnTo>
                <a:lnTo>
                  <a:pt x="7643" y="4193"/>
                </a:lnTo>
                <a:lnTo>
                  <a:pt x="7643" y="4131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4" name=""/>
          <p:cNvSpPr/>
          <p:nvPr/>
        </p:nvSpPr>
        <p:spPr>
          <a:xfrm>
            <a:off x="3240360" y="2343600"/>
            <a:ext cx="2736720" cy="1501200"/>
          </a:xfrm>
          <a:custGeom>
            <a:avLst/>
            <a:gdLst>
              <a:gd name="textAreaLeft" fmla="*/ 0 w 2736720"/>
              <a:gd name="textAreaRight" fmla="*/ 2737080 w 273672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7603" h="4171">
                <a:moveTo>
                  <a:pt x="7531" y="4070"/>
                </a:moveTo>
                <a:lnTo>
                  <a:pt x="7603" y="4110"/>
                </a:lnTo>
                <a:lnTo>
                  <a:pt x="7603" y="4171"/>
                </a:lnTo>
                <a:lnTo>
                  <a:pt x="7531" y="4131"/>
                </a:lnTo>
                <a:lnTo>
                  <a:pt x="7531" y="4070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5" name=""/>
          <p:cNvSpPr/>
          <p:nvPr/>
        </p:nvSpPr>
        <p:spPr>
          <a:xfrm>
            <a:off x="3280680" y="2343600"/>
            <a:ext cx="2696400" cy="1479240"/>
          </a:xfrm>
          <a:custGeom>
            <a:avLst/>
            <a:gdLst>
              <a:gd name="textAreaLeft" fmla="*/ 0 w 2696400"/>
              <a:gd name="textAreaRight" fmla="*/ 2696760 w 2696400"/>
              <a:gd name="textAreaTop" fmla="*/ 0 h 1479240"/>
              <a:gd name="textAreaBottom" fmla="*/ 1479600 h 1479240"/>
            </a:gdLst>
            <a:ahLst/>
            <a:cxnLst/>
            <a:rect l="textAreaLeft" t="textAreaTop" r="textAreaRight" b="textAreaBottom"/>
            <a:pathLst>
              <a:path w="7491" h="4110">
                <a:moveTo>
                  <a:pt x="7419" y="4009"/>
                </a:moveTo>
                <a:lnTo>
                  <a:pt x="7491" y="4048"/>
                </a:lnTo>
                <a:lnTo>
                  <a:pt x="7491" y="4110"/>
                </a:lnTo>
                <a:lnTo>
                  <a:pt x="7419" y="4070"/>
                </a:lnTo>
                <a:lnTo>
                  <a:pt x="7419" y="4009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6" name=""/>
          <p:cNvSpPr/>
          <p:nvPr/>
        </p:nvSpPr>
        <p:spPr>
          <a:xfrm>
            <a:off x="3321000" y="2343600"/>
            <a:ext cx="2656080" cy="1456920"/>
          </a:xfrm>
          <a:custGeom>
            <a:avLst/>
            <a:gdLst>
              <a:gd name="textAreaLeft" fmla="*/ 0 w 2656080"/>
              <a:gd name="textAreaRight" fmla="*/ 2656440 w 2656080"/>
              <a:gd name="textAreaTop" fmla="*/ 0 h 1456920"/>
              <a:gd name="textAreaBottom" fmla="*/ 1457280 h 1456920"/>
            </a:gdLst>
            <a:ahLst/>
            <a:cxnLst/>
            <a:rect l="textAreaLeft" t="textAreaTop" r="textAreaRight" b="textAreaBottom"/>
            <a:pathLst>
              <a:path w="7379" h="4048">
                <a:moveTo>
                  <a:pt x="7307" y="3886"/>
                </a:moveTo>
                <a:lnTo>
                  <a:pt x="7379" y="3926"/>
                </a:lnTo>
                <a:lnTo>
                  <a:pt x="7379" y="4048"/>
                </a:lnTo>
                <a:lnTo>
                  <a:pt x="7307" y="4009"/>
                </a:lnTo>
                <a:lnTo>
                  <a:pt x="7307" y="3886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7" name=""/>
          <p:cNvSpPr/>
          <p:nvPr/>
        </p:nvSpPr>
        <p:spPr>
          <a:xfrm>
            <a:off x="3401280" y="2343600"/>
            <a:ext cx="2575800" cy="1413000"/>
          </a:xfrm>
          <a:custGeom>
            <a:avLst/>
            <a:gdLst>
              <a:gd name="textAreaLeft" fmla="*/ 0 w 2575800"/>
              <a:gd name="textAreaRight" fmla="*/ 2576160 w 2575800"/>
              <a:gd name="textAreaTop" fmla="*/ 0 h 1413000"/>
              <a:gd name="textAreaBottom" fmla="*/ 1413360 h 1413000"/>
            </a:gdLst>
            <a:ahLst/>
            <a:cxnLst/>
            <a:rect l="textAreaLeft" t="textAreaTop" r="textAreaRight" b="textAreaBottom"/>
            <a:pathLst>
              <a:path w="7156" h="3926">
                <a:moveTo>
                  <a:pt x="7084" y="3764"/>
                </a:moveTo>
                <a:lnTo>
                  <a:pt x="7156" y="3803"/>
                </a:lnTo>
                <a:lnTo>
                  <a:pt x="7156" y="3926"/>
                </a:lnTo>
                <a:lnTo>
                  <a:pt x="7084" y="3886"/>
                </a:lnTo>
                <a:lnTo>
                  <a:pt x="7084" y="3764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8" name=""/>
          <p:cNvSpPr/>
          <p:nvPr/>
        </p:nvSpPr>
        <p:spPr>
          <a:xfrm>
            <a:off x="3481920" y="2343600"/>
            <a:ext cx="2495160" cy="1368720"/>
          </a:xfrm>
          <a:custGeom>
            <a:avLst/>
            <a:gdLst>
              <a:gd name="textAreaLeft" fmla="*/ 0 w 2495160"/>
              <a:gd name="textAreaRight" fmla="*/ 2495520 w 2495160"/>
              <a:gd name="textAreaTop" fmla="*/ 0 h 1368720"/>
              <a:gd name="textAreaBottom" fmla="*/ 1369080 h 1368720"/>
            </a:gdLst>
            <a:ahLst/>
            <a:cxnLst/>
            <a:rect l="textAreaLeft" t="textAreaTop" r="textAreaRight" b="textAreaBottom"/>
            <a:pathLst>
              <a:path w="6932" h="3803">
                <a:moveTo>
                  <a:pt x="6860" y="3702"/>
                </a:moveTo>
                <a:lnTo>
                  <a:pt x="6932" y="3742"/>
                </a:lnTo>
                <a:lnTo>
                  <a:pt x="6932" y="3803"/>
                </a:lnTo>
                <a:lnTo>
                  <a:pt x="6860" y="3764"/>
                </a:lnTo>
                <a:lnTo>
                  <a:pt x="6860" y="3702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89" name=""/>
          <p:cNvSpPr/>
          <p:nvPr/>
        </p:nvSpPr>
        <p:spPr>
          <a:xfrm>
            <a:off x="3522240" y="2343600"/>
            <a:ext cx="2454840" cy="1346760"/>
          </a:xfrm>
          <a:custGeom>
            <a:avLst/>
            <a:gdLst>
              <a:gd name="textAreaLeft" fmla="*/ 0 w 2454840"/>
              <a:gd name="textAreaRight" fmla="*/ 2455200 w 2454840"/>
              <a:gd name="textAreaTop" fmla="*/ 0 h 1346760"/>
              <a:gd name="textAreaBottom" fmla="*/ 1347120 h 1346760"/>
            </a:gdLst>
            <a:ahLst/>
            <a:cxnLst/>
            <a:rect l="textAreaLeft" t="textAreaTop" r="textAreaRight" b="textAreaBottom"/>
            <a:pathLst>
              <a:path w="6820" h="3742">
                <a:moveTo>
                  <a:pt x="6748" y="3641"/>
                </a:moveTo>
                <a:lnTo>
                  <a:pt x="6820" y="3680"/>
                </a:lnTo>
                <a:lnTo>
                  <a:pt x="6820" y="3742"/>
                </a:lnTo>
                <a:lnTo>
                  <a:pt x="6748" y="3702"/>
                </a:lnTo>
                <a:lnTo>
                  <a:pt x="6748" y="3641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0" name=""/>
          <p:cNvSpPr/>
          <p:nvPr/>
        </p:nvSpPr>
        <p:spPr>
          <a:xfrm>
            <a:off x="3562200" y="2343600"/>
            <a:ext cx="2414880" cy="1324440"/>
          </a:xfrm>
          <a:custGeom>
            <a:avLst/>
            <a:gdLst>
              <a:gd name="textAreaLeft" fmla="*/ 0 w 2414880"/>
              <a:gd name="textAreaRight" fmla="*/ 2415240 w 2414880"/>
              <a:gd name="textAreaTop" fmla="*/ 0 h 1324440"/>
              <a:gd name="textAreaBottom" fmla="*/ 1324800 h 1324440"/>
            </a:gdLst>
            <a:ahLst/>
            <a:cxnLst/>
            <a:rect l="textAreaLeft" t="textAreaTop" r="textAreaRight" b="textAreaBottom"/>
            <a:pathLst>
              <a:path w="6709" h="3680">
                <a:moveTo>
                  <a:pt x="6637" y="3580"/>
                </a:moveTo>
                <a:lnTo>
                  <a:pt x="6709" y="3619"/>
                </a:lnTo>
                <a:lnTo>
                  <a:pt x="6709" y="3680"/>
                </a:lnTo>
                <a:lnTo>
                  <a:pt x="6637" y="3641"/>
                </a:lnTo>
                <a:lnTo>
                  <a:pt x="6637" y="3580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4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1" name=""/>
          <p:cNvSpPr/>
          <p:nvPr/>
        </p:nvSpPr>
        <p:spPr>
          <a:xfrm>
            <a:off x="3602520" y="2343600"/>
            <a:ext cx="2374560" cy="1302480"/>
          </a:xfrm>
          <a:custGeom>
            <a:avLst/>
            <a:gdLst>
              <a:gd name="textAreaLeft" fmla="*/ 0 w 2374560"/>
              <a:gd name="textAreaRight" fmla="*/ 2374920 w 2374560"/>
              <a:gd name="textAreaTop" fmla="*/ 0 h 1302480"/>
              <a:gd name="textAreaBottom" fmla="*/ 1302840 h 1302480"/>
            </a:gdLst>
            <a:ahLst/>
            <a:cxnLst/>
            <a:rect l="textAreaLeft" t="textAreaTop" r="textAreaRight" b="textAreaBottom"/>
            <a:pathLst>
              <a:path w="6597" h="3619">
                <a:moveTo>
                  <a:pt x="6525" y="3518"/>
                </a:moveTo>
                <a:lnTo>
                  <a:pt x="6597" y="3558"/>
                </a:lnTo>
                <a:lnTo>
                  <a:pt x="6597" y="3619"/>
                </a:lnTo>
                <a:lnTo>
                  <a:pt x="6525" y="3580"/>
                </a:lnTo>
                <a:lnTo>
                  <a:pt x="6525" y="3518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2" name=""/>
          <p:cNvSpPr/>
          <p:nvPr/>
        </p:nvSpPr>
        <p:spPr>
          <a:xfrm>
            <a:off x="3642840" y="2343600"/>
            <a:ext cx="2334240" cy="1280520"/>
          </a:xfrm>
          <a:custGeom>
            <a:avLst/>
            <a:gdLst>
              <a:gd name="textAreaLeft" fmla="*/ 0 w 2334240"/>
              <a:gd name="textAreaRight" fmla="*/ 2334600 w 233424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6485" h="3558">
                <a:moveTo>
                  <a:pt x="6413" y="3396"/>
                </a:moveTo>
                <a:lnTo>
                  <a:pt x="6485" y="3435"/>
                </a:lnTo>
                <a:lnTo>
                  <a:pt x="6485" y="3558"/>
                </a:lnTo>
                <a:lnTo>
                  <a:pt x="6413" y="3518"/>
                </a:lnTo>
                <a:lnTo>
                  <a:pt x="6413" y="3396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3" name=""/>
          <p:cNvSpPr/>
          <p:nvPr/>
        </p:nvSpPr>
        <p:spPr>
          <a:xfrm>
            <a:off x="3723480" y="2343600"/>
            <a:ext cx="2253600" cy="1236240"/>
          </a:xfrm>
          <a:custGeom>
            <a:avLst/>
            <a:gdLst>
              <a:gd name="textAreaLeft" fmla="*/ 0 w 2253600"/>
              <a:gd name="textAreaRight" fmla="*/ 2253960 w 2253600"/>
              <a:gd name="textAreaTop" fmla="*/ 0 h 1236240"/>
              <a:gd name="textAreaBottom" fmla="*/ 1236600 h 1236240"/>
            </a:gdLst>
            <a:ahLst/>
            <a:cxnLst/>
            <a:rect l="textAreaLeft" t="textAreaTop" r="textAreaRight" b="textAreaBottom"/>
            <a:pathLst>
              <a:path w="6261" h="3435">
                <a:moveTo>
                  <a:pt x="6189" y="3334"/>
                </a:moveTo>
                <a:lnTo>
                  <a:pt x="6261" y="3374"/>
                </a:lnTo>
                <a:lnTo>
                  <a:pt x="6261" y="3435"/>
                </a:lnTo>
                <a:lnTo>
                  <a:pt x="6189" y="3396"/>
                </a:lnTo>
                <a:lnTo>
                  <a:pt x="6189" y="3334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4" name=""/>
          <p:cNvSpPr/>
          <p:nvPr/>
        </p:nvSpPr>
        <p:spPr>
          <a:xfrm>
            <a:off x="3763440" y="2343600"/>
            <a:ext cx="2213640" cy="1214280"/>
          </a:xfrm>
          <a:custGeom>
            <a:avLst/>
            <a:gdLst>
              <a:gd name="textAreaLeft" fmla="*/ 0 w 2213640"/>
              <a:gd name="textAreaRight" fmla="*/ 2214000 w 2213640"/>
              <a:gd name="textAreaTop" fmla="*/ 0 h 1214280"/>
              <a:gd name="textAreaBottom" fmla="*/ 1214640 h 1214280"/>
            </a:gdLst>
            <a:ahLst/>
            <a:cxnLst/>
            <a:rect l="textAreaLeft" t="textAreaTop" r="textAreaRight" b="textAreaBottom"/>
            <a:pathLst>
              <a:path w="6150" h="3374">
                <a:moveTo>
                  <a:pt x="6078" y="3273"/>
                </a:moveTo>
                <a:lnTo>
                  <a:pt x="6150" y="3313"/>
                </a:lnTo>
                <a:lnTo>
                  <a:pt x="6150" y="3374"/>
                </a:lnTo>
                <a:lnTo>
                  <a:pt x="6078" y="3334"/>
                </a:lnTo>
                <a:lnTo>
                  <a:pt x="6078" y="3273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5" name=""/>
          <p:cNvSpPr/>
          <p:nvPr/>
        </p:nvSpPr>
        <p:spPr>
          <a:xfrm>
            <a:off x="3803760" y="2343600"/>
            <a:ext cx="2173320" cy="1192320"/>
          </a:xfrm>
          <a:custGeom>
            <a:avLst/>
            <a:gdLst>
              <a:gd name="textAreaLeft" fmla="*/ 0 w 2173320"/>
              <a:gd name="textAreaRight" fmla="*/ 2173680 w 2173320"/>
              <a:gd name="textAreaTop" fmla="*/ 0 h 1192320"/>
              <a:gd name="textAreaBottom" fmla="*/ 1192680 h 1192320"/>
            </a:gdLst>
            <a:ahLst/>
            <a:cxnLst/>
            <a:rect l="textAreaLeft" t="textAreaTop" r="textAreaRight" b="textAreaBottom"/>
            <a:pathLst>
              <a:path w="6038" h="3313">
                <a:moveTo>
                  <a:pt x="5966" y="3150"/>
                </a:moveTo>
                <a:lnTo>
                  <a:pt x="6038" y="3190"/>
                </a:lnTo>
                <a:lnTo>
                  <a:pt x="6038" y="3313"/>
                </a:lnTo>
                <a:lnTo>
                  <a:pt x="5966" y="3273"/>
                </a:lnTo>
                <a:lnTo>
                  <a:pt x="5966" y="3150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6" name=""/>
          <p:cNvSpPr/>
          <p:nvPr/>
        </p:nvSpPr>
        <p:spPr>
          <a:xfrm>
            <a:off x="3884400" y="2343600"/>
            <a:ext cx="2092680" cy="1148040"/>
          </a:xfrm>
          <a:custGeom>
            <a:avLst/>
            <a:gdLst>
              <a:gd name="textAreaLeft" fmla="*/ 0 w 2092680"/>
              <a:gd name="textAreaRight" fmla="*/ 2093040 w 2092680"/>
              <a:gd name="textAreaTop" fmla="*/ 0 h 1148040"/>
              <a:gd name="textAreaBottom" fmla="*/ 1148400 h 1148040"/>
            </a:gdLst>
            <a:ahLst/>
            <a:cxnLst/>
            <a:rect l="textAreaLeft" t="textAreaTop" r="textAreaRight" b="textAreaBottom"/>
            <a:pathLst>
              <a:path w="5814" h="3190">
                <a:moveTo>
                  <a:pt x="5742" y="3028"/>
                </a:moveTo>
                <a:lnTo>
                  <a:pt x="5814" y="3067"/>
                </a:lnTo>
                <a:lnTo>
                  <a:pt x="5814" y="3190"/>
                </a:lnTo>
                <a:lnTo>
                  <a:pt x="5742" y="3150"/>
                </a:lnTo>
                <a:lnTo>
                  <a:pt x="5742" y="3028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7" name=""/>
          <p:cNvSpPr/>
          <p:nvPr/>
        </p:nvSpPr>
        <p:spPr>
          <a:xfrm>
            <a:off x="3964680" y="2343600"/>
            <a:ext cx="2012400" cy="1103760"/>
          </a:xfrm>
          <a:custGeom>
            <a:avLst/>
            <a:gdLst>
              <a:gd name="textAreaLeft" fmla="*/ 0 w 2012400"/>
              <a:gd name="textAreaRight" fmla="*/ 2012760 w 2012400"/>
              <a:gd name="textAreaTop" fmla="*/ 0 h 1103760"/>
              <a:gd name="textAreaBottom" fmla="*/ 1104120 h 1103760"/>
            </a:gdLst>
            <a:ahLst/>
            <a:cxnLst/>
            <a:rect l="textAreaLeft" t="textAreaTop" r="textAreaRight" b="textAreaBottom"/>
            <a:pathLst>
              <a:path w="5591" h="3067">
                <a:moveTo>
                  <a:pt x="5519" y="2905"/>
                </a:moveTo>
                <a:lnTo>
                  <a:pt x="5591" y="2945"/>
                </a:lnTo>
                <a:lnTo>
                  <a:pt x="5591" y="3067"/>
                </a:lnTo>
                <a:lnTo>
                  <a:pt x="5519" y="3028"/>
                </a:lnTo>
                <a:lnTo>
                  <a:pt x="5519" y="2905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8" name=""/>
          <p:cNvSpPr/>
          <p:nvPr/>
        </p:nvSpPr>
        <p:spPr>
          <a:xfrm>
            <a:off x="4045320" y="2343600"/>
            <a:ext cx="1931760" cy="1059840"/>
          </a:xfrm>
          <a:custGeom>
            <a:avLst/>
            <a:gdLst>
              <a:gd name="textAreaLeft" fmla="*/ 0 w 1931760"/>
              <a:gd name="textAreaRight" fmla="*/ 1932120 w 1931760"/>
              <a:gd name="textAreaTop" fmla="*/ 0 h 1059840"/>
              <a:gd name="textAreaBottom" fmla="*/ 1060200 h 1059840"/>
            </a:gdLst>
            <a:ahLst/>
            <a:cxnLst/>
            <a:rect l="textAreaLeft" t="textAreaTop" r="textAreaRight" b="textAreaBottom"/>
            <a:pathLst>
              <a:path w="5367" h="2945">
                <a:moveTo>
                  <a:pt x="5295" y="2782"/>
                </a:moveTo>
                <a:lnTo>
                  <a:pt x="5367" y="2822"/>
                </a:lnTo>
                <a:lnTo>
                  <a:pt x="5367" y="2945"/>
                </a:lnTo>
                <a:lnTo>
                  <a:pt x="5295" y="2905"/>
                </a:lnTo>
                <a:lnTo>
                  <a:pt x="5295" y="2782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599" name=""/>
          <p:cNvSpPr/>
          <p:nvPr/>
        </p:nvSpPr>
        <p:spPr>
          <a:xfrm>
            <a:off x="4125600" y="2343600"/>
            <a:ext cx="1851480" cy="1015560"/>
          </a:xfrm>
          <a:custGeom>
            <a:avLst/>
            <a:gdLst>
              <a:gd name="textAreaLeft" fmla="*/ 0 w 1851480"/>
              <a:gd name="textAreaRight" fmla="*/ 1851840 w 1851480"/>
              <a:gd name="textAreaTop" fmla="*/ 0 h 1015560"/>
              <a:gd name="textAreaBottom" fmla="*/ 1015920 h 1015560"/>
            </a:gdLst>
            <a:ahLst/>
            <a:cxnLst/>
            <a:rect l="textAreaLeft" t="textAreaTop" r="textAreaRight" b="textAreaBottom"/>
            <a:pathLst>
              <a:path w="5144" h="2822">
                <a:moveTo>
                  <a:pt x="5072" y="2721"/>
                </a:moveTo>
                <a:lnTo>
                  <a:pt x="5144" y="2761"/>
                </a:lnTo>
                <a:lnTo>
                  <a:pt x="5144" y="2822"/>
                </a:lnTo>
                <a:lnTo>
                  <a:pt x="5072" y="2782"/>
                </a:lnTo>
                <a:lnTo>
                  <a:pt x="5072" y="2721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0" name=""/>
          <p:cNvSpPr/>
          <p:nvPr/>
        </p:nvSpPr>
        <p:spPr>
          <a:xfrm>
            <a:off x="4165920" y="2343600"/>
            <a:ext cx="1811160" cy="993600"/>
          </a:xfrm>
          <a:custGeom>
            <a:avLst/>
            <a:gdLst>
              <a:gd name="textAreaLeft" fmla="*/ 0 w 1811160"/>
              <a:gd name="textAreaRight" fmla="*/ 1811520 w 1811160"/>
              <a:gd name="textAreaTop" fmla="*/ 0 h 993600"/>
              <a:gd name="textAreaBottom" fmla="*/ 993960 h 993600"/>
            </a:gdLst>
            <a:ahLst/>
            <a:cxnLst/>
            <a:rect l="textAreaLeft" t="textAreaTop" r="textAreaRight" b="textAreaBottom"/>
            <a:pathLst>
              <a:path w="5032" h="2761">
                <a:moveTo>
                  <a:pt x="4960" y="2660"/>
                </a:moveTo>
                <a:lnTo>
                  <a:pt x="5032" y="2699"/>
                </a:lnTo>
                <a:lnTo>
                  <a:pt x="5032" y="2761"/>
                </a:lnTo>
                <a:lnTo>
                  <a:pt x="4960" y="2721"/>
                </a:lnTo>
                <a:lnTo>
                  <a:pt x="4960" y="2660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1" name=""/>
          <p:cNvSpPr/>
          <p:nvPr/>
        </p:nvSpPr>
        <p:spPr>
          <a:xfrm>
            <a:off x="4206240" y="2343600"/>
            <a:ext cx="1770840" cy="971280"/>
          </a:xfrm>
          <a:custGeom>
            <a:avLst/>
            <a:gdLst>
              <a:gd name="textAreaLeft" fmla="*/ 0 w 1770840"/>
              <a:gd name="textAreaRight" fmla="*/ 1771200 w 1770840"/>
              <a:gd name="textAreaTop" fmla="*/ 0 h 971280"/>
              <a:gd name="textAreaBottom" fmla="*/ 971640 h 971280"/>
            </a:gdLst>
            <a:ahLst/>
            <a:cxnLst/>
            <a:rect l="textAreaLeft" t="textAreaTop" r="textAreaRight" b="textAreaBottom"/>
            <a:pathLst>
              <a:path w="4920" h="2699">
                <a:moveTo>
                  <a:pt x="4848" y="2415"/>
                </a:moveTo>
                <a:lnTo>
                  <a:pt x="4920" y="2454"/>
                </a:lnTo>
                <a:lnTo>
                  <a:pt x="4920" y="2699"/>
                </a:lnTo>
                <a:lnTo>
                  <a:pt x="4848" y="2660"/>
                </a:lnTo>
                <a:lnTo>
                  <a:pt x="4848" y="2415"/>
                </a:lnTo>
                <a:moveTo>
                  <a:pt x="131" y="72"/>
                </a:moveTo>
                <a:lnTo>
                  <a:pt x="0" y="0"/>
                </a:lnTo>
                <a:lnTo>
                  <a:pt x="447" y="0"/>
                </a:lnTo>
                <a:lnTo>
                  <a:pt x="578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2" name=""/>
          <p:cNvSpPr/>
          <p:nvPr/>
        </p:nvSpPr>
        <p:spPr>
          <a:xfrm>
            <a:off x="4367160" y="2343600"/>
            <a:ext cx="1609920" cy="883080"/>
          </a:xfrm>
          <a:custGeom>
            <a:avLst/>
            <a:gdLst>
              <a:gd name="textAreaLeft" fmla="*/ 0 w 1609920"/>
              <a:gd name="textAreaRight" fmla="*/ 1610280 w 1609920"/>
              <a:gd name="textAreaTop" fmla="*/ 0 h 883080"/>
              <a:gd name="textAreaBottom" fmla="*/ 883440 h 883080"/>
            </a:gdLst>
            <a:ahLst/>
            <a:cxnLst/>
            <a:rect l="textAreaLeft" t="textAreaTop" r="textAreaRight" b="textAreaBottom"/>
            <a:pathLst>
              <a:path w="4473" h="2454">
                <a:moveTo>
                  <a:pt x="4401" y="2353"/>
                </a:moveTo>
                <a:lnTo>
                  <a:pt x="4473" y="2393"/>
                </a:lnTo>
                <a:lnTo>
                  <a:pt x="4473" y="2454"/>
                </a:lnTo>
                <a:lnTo>
                  <a:pt x="4401" y="2415"/>
                </a:lnTo>
                <a:lnTo>
                  <a:pt x="4401" y="2353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3" name=""/>
          <p:cNvSpPr/>
          <p:nvPr/>
        </p:nvSpPr>
        <p:spPr>
          <a:xfrm>
            <a:off x="4407480" y="2343600"/>
            <a:ext cx="1569600" cy="861120"/>
          </a:xfrm>
          <a:custGeom>
            <a:avLst/>
            <a:gdLst>
              <a:gd name="textAreaLeft" fmla="*/ 0 w 1569600"/>
              <a:gd name="textAreaRight" fmla="*/ 1569960 w 1569600"/>
              <a:gd name="textAreaTop" fmla="*/ 0 h 861120"/>
              <a:gd name="textAreaBottom" fmla="*/ 861480 h 861120"/>
            </a:gdLst>
            <a:ahLst/>
            <a:cxnLst/>
            <a:rect l="textAreaLeft" t="textAreaTop" r="textAreaRight" b="textAreaBottom"/>
            <a:pathLst>
              <a:path w="4361" h="2393">
                <a:moveTo>
                  <a:pt x="4289" y="2292"/>
                </a:moveTo>
                <a:lnTo>
                  <a:pt x="4361" y="2331"/>
                </a:lnTo>
                <a:lnTo>
                  <a:pt x="4361" y="2393"/>
                </a:lnTo>
                <a:lnTo>
                  <a:pt x="4289" y="2353"/>
                </a:lnTo>
                <a:lnTo>
                  <a:pt x="4289" y="2292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4" name=""/>
          <p:cNvSpPr/>
          <p:nvPr/>
        </p:nvSpPr>
        <p:spPr>
          <a:xfrm>
            <a:off x="4447800" y="2343600"/>
            <a:ext cx="1529280" cy="838800"/>
          </a:xfrm>
          <a:custGeom>
            <a:avLst/>
            <a:gdLst>
              <a:gd name="textAreaLeft" fmla="*/ 0 w 1529280"/>
              <a:gd name="textAreaRight" fmla="*/ 1529640 w 1529280"/>
              <a:gd name="textAreaTop" fmla="*/ 0 h 838800"/>
              <a:gd name="textAreaBottom" fmla="*/ 839160 h 838800"/>
            </a:gdLst>
            <a:ahLst/>
            <a:cxnLst/>
            <a:rect l="textAreaLeft" t="textAreaTop" r="textAreaRight" b="textAreaBottom"/>
            <a:pathLst>
              <a:path w="4249" h="2331">
                <a:moveTo>
                  <a:pt x="4177" y="2169"/>
                </a:moveTo>
                <a:lnTo>
                  <a:pt x="4249" y="2209"/>
                </a:lnTo>
                <a:lnTo>
                  <a:pt x="4249" y="2331"/>
                </a:lnTo>
                <a:lnTo>
                  <a:pt x="4177" y="2292"/>
                </a:lnTo>
                <a:lnTo>
                  <a:pt x="4177" y="2169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5" name=""/>
          <p:cNvSpPr/>
          <p:nvPr/>
        </p:nvSpPr>
        <p:spPr>
          <a:xfrm>
            <a:off x="4528080" y="2343600"/>
            <a:ext cx="1449000" cy="794880"/>
          </a:xfrm>
          <a:custGeom>
            <a:avLst/>
            <a:gdLst>
              <a:gd name="textAreaLeft" fmla="*/ 0 w 1449000"/>
              <a:gd name="textAreaRight" fmla="*/ 1449360 w 1449000"/>
              <a:gd name="textAreaTop" fmla="*/ 0 h 794880"/>
              <a:gd name="textAreaBottom" fmla="*/ 795240 h 794880"/>
            </a:gdLst>
            <a:ahLst/>
            <a:cxnLst/>
            <a:rect l="textAreaLeft" t="textAreaTop" r="textAreaRight" b="textAreaBottom"/>
            <a:pathLst>
              <a:path w="4026" h="2209">
                <a:moveTo>
                  <a:pt x="3954" y="2108"/>
                </a:moveTo>
                <a:lnTo>
                  <a:pt x="4026" y="2147"/>
                </a:lnTo>
                <a:lnTo>
                  <a:pt x="4026" y="2209"/>
                </a:lnTo>
                <a:lnTo>
                  <a:pt x="3954" y="2169"/>
                </a:lnTo>
                <a:lnTo>
                  <a:pt x="3954" y="2108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6" name=""/>
          <p:cNvSpPr/>
          <p:nvPr/>
        </p:nvSpPr>
        <p:spPr>
          <a:xfrm>
            <a:off x="4568400" y="2343600"/>
            <a:ext cx="1408680" cy="772560"/>
          </a:xfrm>
          <a:custGeom>
            <a:avLst/>
            <a:gdLst>
              <a:gd name="textAreaLeft" fmla="*/ 0 w 1408680"/>
              <a:gd name="textAreaRight" fmla="*/ 1409040 w 1408680"/>
              <a:gd name="textAreaTop" fmla="*/ 0 h 772560"/>
              <a:gd name="textAreaBottom" fmla="*/ 772920 h 772560"/>
            </a:gdLst>
            <a:ahLst/>
            <a:cxnLst/>
            <a:rect l="textAreaLeft" t="textAreaTop" r="textAreaRight" b="textAreaBottom"/>
            <a:pathLst>
              <a:path w="3914" h="2147">
                <a:moveTo>
                  <a:pt x="3842" y="2047"/>
                </a:moveTo>
                <a:lnTo>
                  <a:pt x="3914" y="2086"/>
                </a:lnTo>
                <a:lnTo>
                  <a:pt x="3914" y="2147"/>
                </a:lnTo>
                <a:lnTo>
                  <a:pt x="3842" y="2108"/>
                </a:lnTo>
                <a:lnTo>
                  <a:pt x="3842" y="2047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7" name=""/>
          <p:cNvSpPr/>
          <p:nvPr/>
        </p:nvSpPr>
        <p:spPr>
          <a:xfrm>
            <a:off x="4608720" y="2343600"/>
            <a:ext cx="1368360" cy="750600"/>
          </a:xfrm>
          <a:custGeom>
            <a:avLst/>
            <a:gdLst>
              <a:gd name="textAreaLeft" fmla="*/ 0 w 1368360"/>
              <a:gd name="textAreaRight" fmla="*/ 1368720 w 1368360"/>
              <a:gd name="textAreaTop" fmla="*/ 0 h 750600"/>
              <a:gd name="textAreaBottom" fmla="*/ 750960 h 750600"/>
            </a:gdLst>
            <a:ahLst/>
            <a:cxnLst/>
            <a:rect l="textAreaLeft" t="textAreaTop" r="textAreaRight" b="textAreaBottom"/>
            <a:pathLst>
              <a:path w="3802" h="2086">
                <a:moveTo>
                  <a:pt x="3730" y="1924"/>
                </a:moveTo>
                <a:lnTo>
                  <a:pt x="3802" y="1964"/>
                </a:lnTo>
                <a:lnTo>
                  <a:pt x="3802" y="2086"/>
                </a:lnTo>
                <a:lnTo>
                  <a:pt x="3730" y="2047"/>
                </a:lnTo>
                <a:lnTo>
                  <a:pt x="3730" y="1924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8" name=""/>
          <p:cNvSpPr/>
          <p:nvPr/>
        </p:nvSpPr>
        <p:spPr>
          <a:xfrm>
            <a:off x="4689000" y="2343600"/>
            <a:ext cx="1288080" cy="706680"/>
          </a:xfrm>
          <a:custGeom>
            <a:avLst/>
            <a:gdLst>
              <a:gd name="textAreaLeft" fmla="*/ 0 w 1288080"/>
              <a:gd name="textAreaRight" fmla="*/ 1288440 w 1288080"/>
              <a:gd name="textAreaTop" fmla="*/ 0 h 706680"/>
              <a:gd name="textAreaBottom" fmla="*/ 707040 h 706680"/>
            </a:gdLst>
            <a:ahLst/>
            <a:cxnLst/>
            <a:rect l="textAreaLeft" t="textAreaTop" r="textAreaRight" b="textAreaBottom"/>
            <a:pathLst>
              <a:path w="3579" h="1964">
                <a:moveTo>
                  <a:pt x="3507" y="1801"/>
                </a:moveTo>
                <a:lnTo>
                  <a:pt x="3579" y="1841"/>
                </a:lnTo>
                <a:lnTo>
                  <a:pt x="3579" y="1964"/>
                </a:lnTo>
                <a:lnTo>
                  <a:pt x="3507" y="1924"/>
                </a:lnTo>
                <a:lnTo>
                  <a:pt x="3507" y="1801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09" name=""/>
          <p:cNvSpPr/>
          <p:nvPr/>
        </p:nvSpPr>
        <p:spPr>
          <a:xfrm>
            <a:off x="4769640" y="2343600"/>
            <a:ext cx="1207440" cy="662400"/>
          </a:xfrm>
          <a:custGeom>
            <a:avLst/>
            <a:gdLst>
              <a:gd name="textAreaLeft" fmla="*/ 0 w 1207440"/>
              <a:gd name="textAreaRight" fmla="*/ 1207800 w 1207440"/>
              <a:gd name="textAreaTop" fmla="*/ 0 h 662400"/>
              <a:gd name="textAreaBottom" fmla="*/ 662760 h 662400"/>
            </a:gdLst>
            <a:ahLst/>
            <a:cxnLst/>
            <a:rect l="textAreaLeft" t="textAreaTop" r="textAreaRight" b="textAreaBottom"/>
            <a:pathLst>
              <a:path w="3355" h="1841">
                <a:moveTo>
                  <a:pt x="3283" y="1678"/>
                </a:moveTo>
                <a:lnTo>
                  <a:pt x="3355" y="1717"/>
                </a:lnTo>
                <a:lnTo>
                  <a:pt x="3355" y="1841"/>
                </a:lnTo>
                <a:lnTo>
                  <a:pt x="3283" y="1801"/>
                </a:lnTo>
                <a:lnTo>
                  <a:pt x="3283" y="1678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0" name=""/>
          <p:cNvSpPr/>
          <p:nvPr/>
        </p:nvSpPr>
        <p:spPr>
          <a:xfrm>
            <a:off x="4850280" y="2343600"/>
            <a:ext cx="1126800" cy="618120"/>
          </a:xfrm>
          <a:custGeom>
            <a:avLst/>
            <a:gdLst>
              <a:gd name="textAreaLeft" fmla="*/ 0 w 1126800"/>
              <a:gd name="textAreaRight" fmla="*/ 1127160 w 1126800"/>
              <a:gd name="textAreaTop" fmla="*/ 0 h 618120"/>
              <a:gd name="textAreaBottom" fmla="*/ 618480 h 618120"/>
            </a:gdLst>
            <a:ahLst/>
            <a:cxnLst/>
            <a:rect l="textAreaLeft" t="textAreaTop" r="textAreaRight" b="textAreaBottom"/>
            <a:pathLst>
              <a:path w="3131" h="1718">
                <a:moveTo>
                  <a:pt x="3059" y="1556"/>
                </a:moveTo>
                <a:lnTo>
                  <a:pt x="3131" y="1596"/>
                </a:lnTo>
                <a:lnTo>
                  <a:pt x="3131" y="1718"/>
                </a:lnTo>
                <a:lnTo>
                  <a:pt x="3059" y="1679"/>
                </a:lnTo>
                <a:lnTo>
                  <a:pt x="3059" y="1556"/>
                </a:lnTo>
                <a:moveTo>
                  <a:pt x="131" y="72"/>
                </a:moveTo>
                <a:lnTo>
                  <a:pt x="0" y="0"/>
                </a:lnTo>
                <a:lnTo>
                  <a:pt x="223" y="0"/>
                </a:lnTo>
                <a:lnTo>
                  <a:pt x="354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1" name=""/>
          <p:cNvSpPr/>
          <p:nvPr/>
        </p:nvSpPr>
        <p:spPr>
          <a:xfrm>
            <a:off x="4930560" y="2343600"/>
            <a:ext cx="1046520" cy="574200"/>
          </a:xfrm>
          <a:custGeom>
            <a:avLst/>
            <a:gdLst>
              <a:gd name="textAreaLeft" fmla="*/ 0 w 1046520"/>
              <a:gd name="textAreaRight" fmla="*/ 1046880 w 1046520"/>
              <a:gd name="textAreaTop" fmla="*/ 0 h 574200"/>
              <a:gd name="textAreaBottom" fmla="*/ 574560 h 574200"/>
            </a:gdLst>
            <a:ahLst/>
            <a:cxnLst/>
            <a:rect l="textAreaLeft" t="textAreaTop" r="textAreaRight" b="textAreaBottom"/>
            <a:pathLst>
              <a:path w="2908" h="1596">
                <a:moveTo>
                  <a:pt x="2836" y="1434"/>
                </a:moveTo>
                <a:lnTo>
                  <a:pt x="2908" y="1473"/>
                </a:lnTo>
                <a:lnTo>
                  <a:pt x="2908" y="1596"/>
                </a:lnTo>
                <a:lnTo>
                  <a:pt x="2836" y="1556"/>
                </a:lnTo>
                <a:lnTo>
                  <a:pt x="2836" y="1434"/>
                </a:lnTo>
                <a:moveTo>
                  <a:pt x="131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2" name=""/>
          <p:cNvSpPr/>
          <p:nvPr/>
        </p:nvSpPr>
        <p:spPr>
          <a:xfrm>
            <a:off x="5011200" y="2343600"/>
            <a:ext cx="965880" cy="529920"/>
          </a:xfrm>
          <a:custGeom>
            <a:avLst/>
            <a:gdLst>
              <a:gd name="textAreaLeft" fmla="*/ 0 w 965880"/>
              <a:gd name="textAreaRight" fmla="*/ 966240 w 965880"/>
              <a:gd name="textAreaTop" fmla="*/ 0 h 529920"/>
              <a:gd name="textAreaBottom" fmla="*/ 530280 h 529920"/>
            </a:gdLst>
            <a:ahLst/>
            <a:cxnLst/>
            <a:rect l="textAreaLeft" t="textAreaTop" r="textAreaRight" b="textAreaBottom"/>
            <a:pathLst>
              <a:path w="2684" h="1473">
                <a:moveTo>
                  <a:pt x="2612" y="1372"/>
                </a:moveTo>
                <a:lnTo>
                  <a:pt x="2684" y="1412"/>
                </a:lnTo>
                <a:lnTo>
                  <a:pt x="2684" y="1473"/>
                </a:lnTo>
                <a:lnTo>
                  <a:pt x="2612" y="1434"/>
                </a:lnTo>
                <a:lnTo>
                  <a:pt x="2612" y="1372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3" name=""/>
          <p:cNvSpPr/>
          <p:nvPr/>
        </p:nvSpPr>
        <p:spPr>
          <a:xfrm>
            <a:off x="5051520" y="2343600"/>
            <a:ext cx="925560" cy="507960"/>
          </a:xfrm>
          <a:custGeom>
            <a:avLst/>
            <a:gdLst>
              <a:gd name="textAreaLeft" fmla="*/ 0 w 925560"/>
              <a:gd name="textAreaRight" fmla="*/ 925920 w 925560"/>
              <a:gd name="textAreaTop" fmla="*/ 0 h 507960"/>
              <a:gd name="textAreaBottom" fmla="*/ 508320 h 507960"/>
            </a:gdLst>
            <a:ahLst/>
            <a:cxnLst/>
            <a:rect l="textAreaLeft" t="textAreaTop" r="textAreaRight" b="textAreaBottom"/>
            <a:pathLst>
              <a:path w="2572" h="1412">
                <a:moveTo>
                  <a:pt x="2500" y="1311"/>
                </a:moveTo>
                <a:lnTo>
                  <a:pt x="2572" y="1350"/>
                </a:lnTo>
                <a:lnTo>
                  <a:pt x="2572" y="1412"/>
                </a:lnTo>
                <a:lnTo>
                  <a:pt x="2500" y="1372"/>
                </a:lnTo>
                <a:lnTo>
                  <a:pt x="2500" y="1311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4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4" name=""/>
          <p:cNvSpPr/>
          <p:nvPr/>
        </p:nvSpPr>
        <p:spPr>
          <a:xfrm>
            <a:off x="5091480" y="2343600"/>
            <a:ext cx="885600" cy="485640"/>
          </a:xfrm>
          <a:custGeom>
            <a:avLst/>
            <a:gdLst>
              <a:gd name="textAreaLeft" fmla="*/ 0 w 885600"/>
              <a:gd name="textAreaRight" fmla="*/ 885960 w 885600"/>
              <a:gd name="textAreaTop" fmla="*/ 0 h 485640"/>
              <a:gd name="textAreaBottom" fmla="*/ 486000 h 485640"/>
            </a:gdLst>
            <a:ahLst/>
            <a:cxnLst/>
            <a:rect l="textAreaLeft" t="textAreaTop" r="textAreaRight" b="textAreaBottom"/>
            <a:pathLst>
              <a:path w="2461" h="1350">
                <a:moveTo>
                  <a:pt x="2389" y="1188"/>
                </a:moveTo>
                <a:lnTo>
                  <a:pt x="2461" y="1228"/>
                </a:lnTo>
                <a:lnTo>
                  <a:pt x="2461" y="1350"/>
                </a:lnTo>
                <a:lnTo>
                  <a:pt x="2389" y="1311"/>
                </a:lnTo>
                <a:lnTo>
                  <a:pt x="2389" y="1188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5" name=""/>
          <p:cNvSpPr/>
          <p:nvPr/>
        </p:nvSpPr>
        <p:spPr>
          <a:xfrm>
            <a:off x="5172120" y="2343600"/>
            <a:ext cx="804960" cy="441720"/>
          </a:xfrm>
          <a:custGeom>
            <a:avLst/>
            <a:gdLst>
              <a:gd name="textAreaLeft" fmla="*/ 0 w 804960"/>
              <a:gd name="textAreaRight" fmla="*/ 805320 w 804960"/>
              <a:gd name="textAreaTop" fmla="*/ 0 h 441720"/>
              <a:gd name="textAreaBottom" fmla="*/ 442080 h 441720"/>
            </a:gdLst>
            <a:ahLst/>
            <a:cxnLst/>
            <a:rect l="textAreaLeft" t="textAreaTop" r="textAreaRight" b="textAreaBottom"/>
            <a:pathLst>
              <a:path w="2237" h="1228">
                <a:moveTo>
                  <a:pt x="2165" y="1127"/>
                </a:moveTo>
                <a:lnTo>
                  <a:pt x="2237" y="1166"/>
                </a:lnTo>
                <a:lnTo>
                  <a:pt x="2237" y="1228"/>
                </a:lnTo>
                <a:lnTo>
                  <a:pt x="2165" y="1188"/>
                </a:lnTo>
                <a:lnTo>
                  <a:pt x="2165" y="1127"/>
                </a:lnTo>
                <a:moveTo>
                  <a:pt x="131" y="72"/>
                </a:moveTo>
                <a:lnTo>
                  <a:pt x="0" y="0"/>
                </a:lnTo>
                <a:lnTo>
                  <a:pt x="112" y="0"/>
                </a:lnTo>
                <a:lnTo>
                  <a:pt x="244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6" name=""/>
          <p:cNvSpPr/>
          <p:nvPr/>
        </p:nvSpPr>
        <p:spPr>
          <a:xfrm>
            <a:off x="5212440" y="2343600"/>
            <a:ext cx="764640" cy="419400"/>
          </a:xfrm>
          <a:custGeom>
            <a:avLst/>
            <a:gdLst>
              <a:gd name="textAreaLeft" fmla="*/ 0 w 764640"/>
              <a:gd name="textAreaRight" fmla="*/ 765000 w 764640"/>
              <a:gd name="textAreaTop" fmla="*/ 0 h 419400"/>
              <a:gd name="textAreaBottom" fmla="*/ 419760 h 419400"/>
            </a:gdLst>
            <a:ahLst/>
            <a:cxnLst/>
            <a:rect l="textAreaLeft" t="textAreaTop" r="textAreaRight" b="textAreaBottom"/>
            <a:pathLst>
              <a:path w="2125" h="1166">
                <a:moveTo>
                  <a:pt x="2053" y="1066"/>
                </a:moveTo>
                <a:lnTo>
                  <a:pt x="2125" y="1105"/>
                </a:lnTo>
                <a:lnTo>
                  <a:pt x="2125" y="1166"/>
                </a:lnTo>
                <a:lnTo>
                  <a:pt x="2053" y="1127"/>
                </a:lnTo>
                <a:lnTo>
                  <a:pt x="2053" y="1066"/>
                </a:lnTo>
                <a:moveTo>
                  <a:pt x="131" y="72"/>
                </a:moveTo>
                <a:lnTo>
                  <a:pt x="0" y="0"/>
                </a:lnTo>
                <a:lnTo>
                  <a:pt x="111" y="0"/>
                </a:lnTo>
                <a:lnTo>
                  <a:pt x="243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7" name=""/>
          <p:cNvSpPr/>
          <p:nvPr/>
        </p:nvSpPr>
        <p:spPr>
          <a:xfrm>
            <a:off x="5252400" y="2343600"/>
            <a:ext cx="724680" cy="397440"/>
          </a:xfrm>
          <a:custGeom>
            <a:avLst/>
            <a:gdLst>
              <a:gd name="textAreaLeft" fmla="*/ 0 w 724680"/>
              <a:gd name="textAreaRight" fmla="*/ 725040 w 724680"/>
              <a:gd name="textAreaTop" fmla="*/ 0 h 397440"/>
              <a:gd name="textAreaBottom" fmla="*/ 397800 h 397440"/>
            </a:gdLst>
            <a:ahLst/>
            <a:cxnLst/>
            <a:rect l="textAreaLeft" t="textAreaTop" r="textAreaRight" b="textAreaBottom"/>
            <a:pathLst>
              <a:path w="2014" h="1105">
                <a:moveTo>
                  <a:pt x="1942" y="943"/>
                </a:moveTo>
                <a:lnTo>
                  <a:pt x="2014" y="982"/>
                </a:lnTo>
                <a:lnTo>
                  <a:pt x="2014" y="1105"/>
                </a:lnTo>
                <a:lnTo>
                  <a:pt x="1942" y="1066"/>
                </a:lnTo>
                <a:lnTo>
                  <a:pt x="1942" y="943"/>
                </a:lnTo>
                <a:moveTo>
                  <a:pt x="132" y="72"/>
                </a:moveTo>
                <a:lnTo>
                  <a:pt x="0" y="0"/>
                </a:lnTo>
                <a:lnTo>
                  <a:pt x="224" y="0"/>
                </a:lnTo>
                <a:lnTo>
                  <a:pt x="355" y="72"/>
                </a:lnTo>
                <a:lnTo>
                  <a:pt x="132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8" name=""/>
          <p:cNvSpPr/>
          <p:nvPr/>
        </p:nvSpPr>
        <p:spPr>
          <a:xfrm>
            <a:off x="5333040" y="2343600"/>
            <a:ext cx="644040" cy="353160"/>
          </a:xfrm>
          <a:custGeom>
            <a:avLst/>
            <a:gdLst>
              <a:gd name="textAreaLeft" fmla="*/ 0 w 644040"/>
              <a:gd name="textAreaRight" fmla="*/ 644400 w 644040"/>
              <a:gd name="textAreaTop" fmla="*/ 0 h 353160"/>
              <a:gd name="textAreaBottom" fmla="*/ 353520 h 353160"/>
            </a:gdLst>
            <a:ahLst/>
            <a:cxnLst/>
            <a:rect l="textAreaLeft" t="textAreaTop" r="textAreaRight" b="textAreaBottom"/>
            <a:pathLst>
              <a:path w="1790" h="982">
                <a:moveTo>
                  <a:pt x="1790" y="492"/>
                </a:moveTo>
                <a:lnTo>
                  <a:pt x="1790" y="982"/>
                </a:lnTo>
                <a:lnTo>
                  <a:pt x="1718" y="943"/>
                </a:lnTo>
                <a:lnTo>
                  <a:pt x="1718" y="495"/>
                </a:lnTo>
                <a:lnTo>
                  <a:pt x="1715" y="451"/>
                </a:lnTo>
                <a:lnTo>
                  <a:pt x="1715" y="450"/>
                </a:lnTo>
                <a:lnTo>
                  <a:pt x="1715" y="451"/>
                </a:lnTo>
                <a:lnTo>
                  <a:pt x="1716" y="452"/>
                </a:lnTo>
                <a:lnTo>
                  <a:pt x="1715" y="450"/>
                </a:lnTo>
                <a:lnTo>
                  <a:pt x="1790" y="491"/>
                </a:lnTo>
                <a:lnTo>
                  <a:pt x="1790" y="492"/>
                </a:lnTo>
                <a:moveTo>
                  <a:pt x="131" y="72"/>
                </a:moveTo>
                <a:lnTo>
                  <a:pt x="0" y="0"/>
                </a:lnTo>
                <a:lnTo>
                  <a:pt x="895" y="0"/>
                </a:lnTo>
                <a:lnTo>
                  <a:pt x="1027" y="72"/>
                </a:lnTo>
                <a:lnTo>
                  <a:pt x="131" y="72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19" name=""/>
          <p:cNvSpPr/>
          <p:nvPr/>
        </p:nvSpPr>
        <p:spPr>
          <a:xfrm>
            <a:off x="5654880" y="2343600"/>
            <a:ext cx="322200" cy="176760"/>
          </a:xfrm>
          <a:custGeom>
            <a:avLst/>
            <a:gdLst>
              <a:gd name="textAreaLeft" fmla="*/ 0 w 322200"/>
              <a:gd name="textAreaRight" fmla="*/ 322560 w 322200"/>
              <a:gd name="textAreaTop" fmla="*/ 0 h 176760"/>
              <a:gd name="textAreaBottom" fmla="*/ 177120 h 176760"/>
            </a:gdLst>
            <a:ahLst/>
            <a:cxnLst/>
            <a:rect l="textAreaLeft" t="textAreaTop" r="textAreaRight" b="textAreaBottom"/>
            <a:pathLst>
              <a:path w="896" h="492">
                <a:moveTo>
                  <a:pt x="893" y="444"/>
                </a:moveTo>
                <a:lnTo>
                  <a:pt x="896" y="492"/>
                </a:lnTo>
                <a:lnTo>
                  <a:pt x="820" y="451"/>
                </a:lnTo>
                <a:lnTo>
                  <a:pt x="820" y="449"/>
                </a:lnTo>
                <a:lnTo>
                  <a:pt x="820" y="451"/>
                </a:lnTo>
                <a:lnTo>
                  <a:pt x="814" y="410"/>
                </a:lnTo>
                <a:lnTo>
                  <a:pt x="807" y="383"/>
                </a:lnTo>
                <a:lnTo>
                  <a:pt x="891" y="428"/>
                </a:lnTo>
                <a:lnTo>
                  <a:pt x="893" y="444"/>
                </a:lnTo>
                <a:moveTo>
                  <a:pt x="132" y="72"/>
                </a:moveTo>
                <a:lnTo>
                  <a:pt x="0" y="0"/>
                </a:lnTo>
                <a:lnTo>
                  <a:pt x="112" y="0"/>
                </a:lnTo>
                <a:lnTo>
                  <a:pt x="243" y="72"/>
                </a:lnTo>
                <a:lnTo>
                  <a:pt x="132" y="72"/>
                </a:lnTo>
                <a:moveTo>
                  <a:pt x="814" y="408"/>
                </a:moveTo>
                <a:lnTo>
                  <a:pt x="814" y="410"/>
                </a:lnTo>
                <a:lnTo>
                  <a:pt x="815" y="412"/>
                </a:lnTo>
                <a:lnTo>
                  <a:pt x="814" y="408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20" name=""/>
          <p:cNvSpPr/>
          <p:nvPr/>
        </p:nvSpPr>
        <p:spPr>
          <a:xfrm>
            <a:off x="5695200" y="2343600"/>
            <a:ext cx="280080" cy="153720"/>
          </a:xfrm>
          <a:custGeom>
            <a:avLst/>
            <a:gdLst>
              <a:gd name="textAreaLeft" fmla="*/ 0 w 280080"/>
              <a:gd name="textAreaRight" fmla="*/ 280440 w 280080"/>
              <a:gd name="textAreaTop" fmla="*/ 0 h 153720"/>
              <a:gd name="textAreaBottom" fmla="*/ 154080 h 153720"/>
            </a:gdLst>
            <a:ahLst/>
            <a:cxnLst/>
            <a:rect l="textAreaLeft" t="textAreaTop" r="textAreaRight" b="textAreaBottom"/>
            <a:pathLst>
              <a:path w="779" h="428">
                <a:moveTo>
                  <a:pt x="774" y="395"/>
                </a:moveTo>
                <a:lnTo>
                  <a:pt x="779" y="428"/>
                </a:lnTo>
                <a:lnTo>
                  <a:pt x="696" y="383"/>
                </a:lnTo>
                <a:lnTo>
                  <a:pt x="693" y="370"/>
                </a:lnTo>
                <a:lnTo>
                  <a:pt x="678" y="330"/>
                </a:lnTo>
                <a:lnTo>
                  <a:pt x="666" y="305"/>
                </a:lnTo>
                <a:lnTo>
                  <a:pt x="764" y="359"/>
                </a:lnTo>
                <a:lnTo>
                  <a:pt x="774" y="395"/>
                </a:lnTo>
                <a:moveTo>
                  <a:pt x="132" y="72"/>
                </a:moveTo>
                <a:lnTo>
                  <a:pt x="0" y="0"/>
                </a:lnTo>
                <a:lnTo>
                  <a:pt x="113" y="0"/>
                </a:lnTo>
                <a:lnTo>
                  <a:pt x="244" y="72"/>
                </a:lnTo>
                <a:lnTo>
                  <a:pt x="132" y="72"/>
                </a:lnTo>
                <a:moveTo>
                  <a:pt x="692" y="368"/>
                </a:moveTo>
                <a:lnTo>
                  <a:pt x="693" y="370"/>
                </a:lnTo>
                <a:lnTo>
                  <a:pt x="693" y="371"/>
                </a:lnTo>
                <a:lnTo>
                  <a:pt x="692" y="368"/>
                </a:lnTo>
                <a:moveTo>
                  <a:pt x="678" y="329"/>
                </a:moveTo>
                <a:lnTo>
                  <a:pt x="678" y="330"/>
                </a:lnTo>
                <a:lnTo>
                  <a:pt x="679" y="332"/>
                </a:lnTo>
                <a:lnTo>
                  <a:pt x="678" y="329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21" name=""/>
          <p:cNvSpPr/>
          <p:nvPr/>
        </p:nvSpPr>
        <p:spPr>
          <a:xfrm>
            <a:off x="5735520" y="2343600"/>
            <a:ext cx="234360" cy="128880"/>
          </a:xfrm>
          <a:custGeom>
            <a:avLst/>
            <a:gdLst>
              <a:gd name="textAreaLeft" fmla="*/ 0 w 234360"/>
              <a:gd name="textAreaRight" fmla="*/ 234720 w 234360"/>
              <a:gd name="textAreaTop" fmla="*/ 0 h 128880"/>
              <a:gd name="textAreaBottom" fmla="*/ 129240 h 128880"/>
            </a:gdLst>
            <a:ahLst/>
            <a:cxnLst/>
            <a:rect l="textAreaLeft" t="textAreaTop" r="textAreaRight" b="textAreaBottom"/>
            <a:pathLst>
              <a:path w="652" h="359">
                <a:moveTo>
                  <a:pt x="180" y="0"/>
                </a:moveTo>
                <a:lnTo>
                  <a:pt x="229" y="3"/>
                </a:lnTo>
                <a:lnTo>
                  <a:pt x="564" y="188"/>
                </a:lnTo>
                <a:lnTo>
                  <a:pt x="587" y="219"/>
                </a:lnTo>
                <a:lnTo>
                  <a:pt x="612" y="259"/>
                </a:lnTo>
                <a:lnTo>
                  <a:pt x="633" y="303"/>
                </a:lnTo>
                <a:lnTo>
                  <a:pt x="649" y="348"/>
                </a:lnTo>
                <a:lnTo>
                  <a:pt x="652" y="359"/>
                </a:lnTo>
                <a:lnTo>
                  <a:pt x="554" y="305"/>
                </a:lnTo>
                <a:lnTo>
                  <a:pt x="549" y="293"/>
                </a:lnTo>
                <a:lnTo>
                  <a:pt x="527" y="258"/>
                </a:lnTo>
                <a:lnTo>
                  <a:pt x="503" y="226"/>
                </a:lnTo>
                <a:lnTo>
                  <a:pt x="476" y="197"/>
                </a:lnTo>
                <a:lnTo>
                  <a:pt x="445" y="169"/>
                </a:lnTo>
                <a:lnTo>
                  <a:pt x="414" y="145"/>
                </a:lnTo>
                <a:lnTo>
                  <a:pt x="380" y="125"/>
                </a:lnTo>
                <a:lnTo>
                  <a:pt x="342" y="106"/>
                </a:lnTo>
                <a:lnTo>
                  <a:pt x="304" y="91"/>
                </a:lnTo>
                <a:lnTo>
                  <a:pt x="263" y="81"/>
                </a:lnTo>
                <a:lnTo>
                  <a:pt x="222" y="75"/>
                </a:lnTo>
                <a:lnTo>
                  <a:pt x="177" y="72"/>
                </a:lnTo>
                <a:lnTo>
                  <a:pt x="132" y="72"/>
                </a:lnTo>
                <a:lnTo>
                  <a:pt x="0" y="0"/>
                </a:lnTo>
                <a:lnTo>
                  <a:pt x="180" y="0"/>
                </a:lnTo>
                <a:moveTo>
                  <a:pt x="548" y="292"/>
                </a:moveTo>
                <a:lnTo>
                  <a:pt x="549" y="293"/>
                </a:lnTo>
                <a:lnTo>
                  <a:pt x="550" y="295"/>
                </a:lnTo>
                <a:lnTo>
                  <a:pt x="548" y="292"/>
                </a:lnTo>
                <a:moveTo>
                  <a:pt x="527" y="258"/>
                </a:moveTo>
                <a:lnTo>
                  <a:pt x="529" y="260"/>
                </a:lnTo>
                <a:lnTo>
                  <a:pt x="527" y="258"/>
                </a:lnTo>
                <a:moveTo>
                  <a:pt x="503" y="225"/>
                </a:moveTo>
                <a:lnTo>
                  <a:pt x="503" y="226"/>
                </a:lnTo>
                <a:lnTo>
                  <a:pt x="505" y="228"/>
                </a:lnTo>
                <a:lnTo>
                  <a:pt x="503" y="225"/>
                </a:lnTo>
                <a:moveTo>
                  <a:pt x="475" y="195"/>
                </a:moveTo>
                <a:lnTo>
                  <a:pt x="476" y="197"/>
                </a:lnTo>
                <a:lnTo>
                  <a:pt x="478" y="198"/>
                </a:lnTo>
                <a:lnTo>
                  <a:pt x="475" y="195"/>
                </a:lnTo>
                <a:moveTo>
                  <a:pt x="413" y="144"/>
                </a:moveTo>
                <a:lnTo>
                  <a:pt x="414" y="145"/>
                </a:lnTo>
                <a:lnTo>
                  <a:pt x="416" y="146"/>
                </a:lnTo>
                <a:lnTo>
                  <a:pt x="413" y="144"/>
                </a:lnTo>
                <a:moveTo>
                  <a:pt x="378" y="123"/>
                </a:moveTo>
                <a:lnTo>
                  <a:pt x="380" y="125"/>
                </a:lnTo>
                <a:lnTo>
                  <a:pt x="381" y="125"/>
                </a:lnTo>
                <a:lnTo>
                  <a:pt x="378" y="123"/>
                </a:lnTo>
                <a:moveTo>
                  <a:pt x="341" y="106"/>
                </a:moveTo>
                <a:lnTo>
                  <a:pt x="342" y="106"/>
                </a:lnTo>
                <a:lnTo>
                  <a:pt x="344" y="107"/>
                </a:lnTo>
                <a:lnTo>
                  <a:pt x="341" y="106"/>
                </a:lnTo>
                <a:moveTo>
                  <a:pt x="302" y="91"/>
                </a:moveTo>
                <a:lnTo>
                  <a:pt x="304" y="91"/>
                </a:lnTo>
                <a:lnTo>
                  <a:pt x="306" y="92"/>
                </a:lnTo>
                <a:lnTo>
                  <a:pt x="302" y="91"/>
                </a:lnTo>
                <a:moveTo>
                  <a:pt x="262" y="80"/>
                </a:moveTo>
                <a:lnTo>
                  <a:pt x="263" y="81"/>
                </a:lnTo>
                <a:lnTo>
                  <a:pt x="265" y="81"/>
                </a:lnTo>
                <a:lnTo>
                  <a:pt x="262" y="80"/>
                </a:lnTo>
                <a:moveTo>
                  <a:pt x="220" y="74"/>
                </a:moveTo>
                <a:lnTo>
                  <a:pt x="222" y="75"/>
                </a:lnTo>
                <a:lnTo>
                  <a:pt x="224" y="75"/>
                </a:lnTo>
                <a:lnTo>
                  <a:pt x="220" y="74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22" name=""/>
          <p:cNvSpPr/>
          <p:nvPr/>
        </p:nvSpPr>
        <p:spPr>
          <a:xfrm>
            <a:off x="5817600" y="2344680"/>
            <a:ext cx="120600" cy="66240"/>
          </a:xfrm>
          <a:custGeom>
            <a:avLst/>
            <a:gdLst>
              <a:gd name="textAreaLeft" fmla="*/ 0 w 120600"/>
              <a:gd name="textAreaRight" fmla="*/ 120960 w 120600"/>
              <a:gd name="textAreaTop" fmla="*/ 0 h 66240"/>
              <a:gd name="textAreaBottom" fmla="*/ 66600 h 66240"/>
            </a:gdLst>
            <a:ahLst/>
            <a:cxnLst/>
            <a:rect l="textAreaLeft" t="textAreaTop" r="textAreaRight" b="textAreaBottom"/>
            <a:pathLst>
              <a:path w="336" h="185">
                <a:moveTo>
                  <a:pt x="0" y="0"/>
                </a:moveTo>
                <a:lnTo>
                  <a:pt x="49" y="7"/>
                </a:lnTo>
                <a:lnTo>
                  <a:pt x="98" y="20"/>
                </a:lnTo>
                <a:lnTo>
                  <a:pt x="143" y="36"/>
                </a:lnTo>
                <a:lnTo>
                  <a:pt x="186" y="57"/>
                </a:lnTo>
                <a:lnTo>
                  <a:pt x="226" y="82"/>
                </a:lnTo>
                <a:lnTo>
                  <a:pt x="264" y="110"/>
                </a:lnTo>
                <a:lnTo>
                  <a:pt x="299" y="142"/>
                </a:lnTo>
                <a:lnTo>
                  <a:pt x="331" y="178"/>
                </a:lnTo>
                <a:lnTo>
                  <a:pt x="336" y="185"/>
                </a:lnTo>
                <a:lnTo>
                  <a:pt x="0" y="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23" name=""/>
          <p:cNvSpPr/>
          <p:nvPr/>
        </p:nvSpPr>
        <p:spPr>
          <a:xfrm>
            <a:off x="929520" y="1598040"/>
            <a:ext cx="95652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Когда кадастровый инженер сообщил Вам, что документы готовы, Вам нужно обратиться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4" name=""/>
          <p:cNvSpPr/>
          <p:nvPr/>
        </p:nvSpPr>
        <p:spPr>
          <a:xfrm>
            <a:off x="929520" y="1845720"/>
            <a:ext cx="97369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Росреестр для постановки земельного участка </a:t>
            </a: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на государственный кадастровый учет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5" name=""/>
          <p:cNvSpPr/>
          <p:nvPr/>
        </p:nvSpPr>
        <p:spPr>
          <a:xfrm>
            <a:off x="1846440" y="2627640"/>
            <a:ext cx="33836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Документы</a:t>
            </a: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 для постановки на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6" name=""/>
          <p:cNvSpPr/>
          <p:nvPr/>
        </p:nvSpPr>
        <p:spPr>
          <a:xfrm>
            <a:off x="1846440" y="2902320"/>
            <a:ext cx="386928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государственный кадастровый учет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7" name=""/>
          <p:cNvSpPr/>
          <p:nvPr/>
        </p:nvSpPr>
        <p:spPr>
          <a:xfrm>
            <a:off x="1846440" y="3176640"/>
            <a:ext cx="33336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нужно </a:t>
            </a: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подать в электронном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8" name=""/>
          <p:cNvSpPr/>
          <p:nvPr/>
        </p:nvSpPr>
        <p:spPr>
          <a:xfrm>
            <a:off x="1846440" y="3450960"/>
            <a:ext cx="12859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виде </a:t>
            </a: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через: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9" name=""/>
          <p:cNvSpPr/>
          <p:nvPr/>
        </p:nvSpPr>
        <p:spPr>
          <a:xfrm>
            <a:off x="1846440" y="3813840"/>
            <a:ext cx="273600" cy="27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6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21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0" name=""/>
          <p:cNvSpPr/>
          <p:nvPr/>
        </p:nvSpPr>
        <p:spPr>
          <a:xfrm>
            <a:off x="2133000" y="3847320"/>
            <a:ext cx="23713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через Единый портал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1" name=""/>
          <p:cNvSpPr/>
          <p:nvPr/>
        </p:nvSpPr>
        <p:spPr>
          <a:xfrm>
            <a:off x="2133000" y="4122000"/>
            <a:ext cx="23202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государственных учуг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2" name=""/>
          <p:cNvSpPr/>
          <p:nvPr/>
        </p:nvSpPr>
        <p:spPr>
          <a:xfrm>
            <a:off x="1846440" y="4362840"/>
            <a:ext cx="273600" cy="27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6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21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3" name=""/>
          <p:cNvSpPr/>
          <p:nvPr/>
        </p:nvSpPr>
        <p:spPr>
          <a:xfrm>
            <a:off x="2133000" y="4396320"/>
            <a:ext cx="34988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региональные порталы госуслуг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4" name=""/>
          <p:cNvSpPr/>
          <p:nvPr/>
        </p:nvSpPr>
        <p:spPr>
          <a:xfrm>
            <a:off x="1846440" y="4637160"/>
            <a:ext cx="273600" cy="27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6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21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5" name=""/>
          <p:cNvSpPr/>
          <p:nvPr/>
        </p:nvSpPr>
        <p:spPr>
          <a:xfrm>
            <a:off x="2133000" y="4670640"/>
            <a:ext cx="33494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официальный сайт Росреестра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6" name=""/>
          <p:cNvSpPr/>
          <p:nvPr/>
        </p:nvSpPr>
        <p:spPr>
          <a:xfrm>
            <a:off x="7421760" y="2627640"/>
            <a:ext cx="33609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Также подать заявление может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7" name=""/>
          <p:cNvSpPr/>
          <p:nvPr/>
        </p:nvSpPr>
        <p:spPr>
          <a:xfrm>
            <a:off x="7421760" y="2902320"/>
            <a:ext cx="37591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за Вас и сам кадастровый инженер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8" name=""/>
          <p:cNvSpPr/>
          <p:nvPr/>
        </p:nvSpPr>
        <p:spPr>
          <a:xfrm>
            <a:off x="8376480" y="3174840"/>
            <a:ext cx="29520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соответствии с решением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9" name=""/>
          <p:cNvSpPr/>
          <p:nvPr/>
        </p:nvSpPr>
        <p:spPr>
          <a:xfrm>
            <a:off x="7421760" y="3450960"/>
            <a:ext cx="36846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 предварительном согласовании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0" name=""/>
          <p:cNvSpPr/>
          <p:nvPr/>
        </p:nvSpPr>
        <p:spPr>
          <a:xfrm>
            <a:off x="7421760" y="3725280"/>
            <a:ext cx="391068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предоставления земельного участка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1" name=""/>
          <p:cNvSpPr/>
          <p:nvPr/>
        </p:nvSpPr>
        <p:spPr>
          <a:xfrm>
            <a:off x="7421760" y="4317120"/>
            <a:ext cx="315144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Форма заявления о государственном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2" name=""/>
          <p:cNvSpPr/>
          <p:nvPr/>
        </p:nvSpPr>
        <p:spPr>
          <a:xfrm>
            <a:off x="7421760" y="4530600"/>
            <a:ext cx="348660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кадастровом учете утверждена приказом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3" name=""/>
          <p:cNvSpPr/>
          <p:nvPr/>
        </p:nvSpPr>
        <p:spPr>
          <a:xfrm>
            <a:off x="7421760" y="4744080"/>
            <a:ext cx="35949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Росреестра от 19 августа 2020 г. № П/0310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4" name=""/>
          <p:cNvSpPr/>
          <p:nvPr/>
        </p:nvSpPr>
        <p:spPr>
          <a:xfrm>
            <a:off x="1437840" y="5704920"/>
            <a:ext cx="905328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итоге Вы </a:t>
            </a: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получите выписку </a:t>
            </a: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из Единого государственного реестра недвижимости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5" name=""/>
          <p:cNvSpPr/>
          <p:nvPr/>
        </p:nvSpPr>
        <p:spPr>
          <a:xfrm>
            <a:off x="1437840" y="5979600"/>
            <a:ext cx="94824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 земельный участок. Теперь у Вас есть все необходимые документы для оформления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6" name=""/>
          <p:cNvSpPr/>
          <p:nvPr/>
        </p:nvSpPr>
        <p:spPr>
          <a:xfrm>
            <a:off x="1437840" y="6253920"/>
            <a:ext cx="29372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прав на земельный участок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7" name=""/>
          <p:cNvSpPr/>
          <p:nvPr/>
        </p:nvSpPr>
        <p:spPr>
          <a:xfrm>
            <a:off x="1564920" y="223560"/>
            <a:ext cx="997488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8. Государственный кадастровый учет земельного 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8" name=""/>
          <p:cNvSpPr/>
          <p:nvPr/>
        </p:nvSpPr>
        <p:spPr>
          <a:xfrm>
            <a:off x="1564920" y="607320"/>
            <a:ext cx="134784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участка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649" name="" descr=""/>
          <p:cNvPicPr/>
          <p:nvPr/>
        </p:nvPicPr>
        <p:blipFill>
          <a:blip r:embed="rId4"/>
          <a:stretch/>
        </p:blipFill>
        <p:spPr>
          <a:xfrm>
            <a:off x="1008720" y="2551320"/>
            <a:ext cx="573840" cy="776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50" name="" descr=""/>
          <p:cNvPicPr/>
          <p:nvPr/>
        </p:nvPicPr>
        <p:blipFill>
          <a:blip r:embed="rId5"/>
          <a:stretch/>
        </p:blipFill>
        <p:spPr>
          <a:xfrm>
            <a:off x="6486120" y="2531520"/>
            <a:ext cx="787320" cy="80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51" name="" descr=""/>
          <p:cNvPicPr/>
          <p:nvPr/>
        </p:nvPicPr>
        <p:blipFill>
          <a:blip r:embed="rId6"/>
          <a:stretch/>
        </p:blipFill>
        <p:spPr>
          <a:xfrm>
            <a:off x="812160" y="5611320"/>
            <a:ext cx="441360" cy="45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52" name=""/>
          <p:cNvSpPr/>
          <p:nvPr/>
        </p:nvSpPr>
        <p:spPr>
          <a:xfrm>
            <a:off x="11817360" y="6485760"/>
            <a:ext cx="16992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10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3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54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55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56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57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58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59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0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1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2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3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4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5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6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7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8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69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0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1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2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3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4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5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6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7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8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79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0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1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2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3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4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5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6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7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8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89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0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1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2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3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4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5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6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7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8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699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0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1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2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3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4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5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6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7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8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09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10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11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12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13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14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15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16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17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18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19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0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1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2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3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4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5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6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7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8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9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0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1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2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3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4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5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6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7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8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9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0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1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2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3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4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5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6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7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8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9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50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51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4752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53" name=""/>
          <p:cNvSpPr/>
          <p:nvPr/>
        </p:nvSpPr>
        <p:spPr>
          <a:xfrm>
            <a:off x="405360" y="1479600"/>
            <a:ext cx="5690520" cy="2891160"/>
          </a:xfrm>
          <a:custGeom>
            <a:avLst/>
            <a:gdLst>
              <a:gd name="textAreaLeft" fmla="*/ 0 w 5690520"/>
              <a:gd name="textAreaRight" fmla="*/ 5690880 w 5690520"/>
              <a:gd name="textAreaTop" fmla="*/ 0 h 2891160"/>
              <a:gd name="textAreaBottom" fmla="*/ 2891520 h 2891160"/>
            </a:gdLst>
            <a:ahLst/>
            <a:cxnLst/>
            <a:rect l="textAreaLeft" t="textAreaTop" r="textAreaRight" b="textAreaBottom"/>
            <a:pathLst>
              <a:path w="15808" h="8032">
                <a:moveTo>
                  <a:pt x="0" y="695"/>
                </a:moveTo>
                <a:cubicBezTo>
                  <a:pt x="0" y="311"/>
                  <a:pt x="311" y="0"/>
                  <a:pt x="694" y="0"/>
                </a:cubicBezTo>
                <a:lnTo>
                  <a:pt x="15113" y="0"/>
                </a:lnTo>
                <a:cubicBezTo>
                  <a:pt x="15497" y="0"/>
                  <a:pt x="15808" y="311"/>
                  <a:pt x="15808" y="695"/>
                </a:cubicBezTo>
                <a:lnTo>
                  <a:pt x="15808" y="7336"/>
                </a:lnTo>
                <a:cubicBezTo>
                  <a:pt x="15808" y="7720"/>
                  <a:pt x="15497" y="8032"/>
                  <a:pt x="15113" y="8032"/>
                </a:cubicBezTo>
                <a:lnTo>
                  <a:pt x="694" y="8032"/>
                </a:lnTo>
                <a:cubicBezTo>
                  <a:pt x="311" y="8032"/>
                  <a:pt x="0" y="7720"/>
                  <a:pt x="0" y="7336"/>
                </a:cubicBezTo>
                <a:lnTo>
                  <a:pt x="0" y="695"/>
                </a:lnTo>
                <a:close/>
              </a:path>
            </a:pathLst>
          </a:custGeom>
          <a:solidFill>
            <a:srgbClr val="d9f4ff">
              <a:alpha val="3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54" name=""/>
          <p:cNvSpPr/>
          <p:nvPr/>
        </p:nvSpPr>
        <p:spPr>
          <a:xfrm>
            <a:off x="804960" y="1780200"/>
            <a:ext cx="42109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После того, как Вы прошли шаги 1 – 8, у Вас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5" name=""/>
          <p:cNvSpPr/>
          <p:nvPr/>
        </p:nvSpPr>
        <p:spPr>
          <a:xfrm>
            <a:off x="804960" y="2000160"/>
            <a:ext cx="17323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 руках имеются: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6" name=""/>
          <p:cNvSpPr/>
          <p:nvPr/>
        </p:nvSpPr>
        <p:spPr>
          <a:xfrm>
            <a:off x="804960" y="2568600"/>
            <a:ext cx="4437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1. Решение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 о предварительном согласовании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7" name=""/>
          <p:cNvSpPr/>
          <p:nvPr/>
        </p:nvSpPr>
        <p:spPr>
          <a:xfrm>
            <a:off x="1038240" y="2788200"/>
            <a:ext cx="34675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предоставления земельного участка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8" name=""/>
          <p:cNvSpPr/>
          <p:nvPr/>
        </p:nvSpPr>
        <p:spPr>
          <a:xfrm>
            <a:off x="804960" y="3135240"/>
            <a:ext cx="48132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2. Выписка 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из Единого государственного реестра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9" name=""/>
          <p:cNvSpPr/>
          <p:nvPr/>
        </p:nvSpPr>
        <p:spPr>
          <a:xfrm>
            <a:off x="1038240" y="3355200"/>
            <a:ext cx="4000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недвижимости на Ваш земельный участок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0" name=""/>
          <p:cNvSpPr/>
          <p:nvPr/>
        </p:nvSpPr>
        <p:spPr>
          <a:xfrm>
            <a:off x="804960" y="3701160"/>
            <a:ext cx="50155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3. Решение общего собрания 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членов СНТ или ОНТ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1" name=""/>
          <p:cNvSpPr/>
          <p:nvPr/>
        </p:nvSpPr>
        <p:spPr>
          <a:xfrm>
            <a:off x="1038240" y="3920760"/>
            <a:ext cx="39960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 распределении Вам земельного участка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2" name=""/>
          <p:cNvSpPr/>
          <p:nvPr/>
        </p:nvSpPr>
        <p:spPr>
          <a:xfrm>
            <a:off x="7696800" y="2463840"/>
            <a:ext cx="31820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Направьте эти документы вместе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3" name=""/>
          <p:cNvSpPr/>
          <p:nvPr/>
        </p:nvSpPr>
        <p:spPr>
          <a:xfrm>
            <a:off x="7696800" y="2707560"/>
            <a:ext cx="33325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заявлением о предоставлении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4" name=""/>
          <p:cNvSpPr/>
          <p:nvPr/>
        </p:nvSpPr>
        <p:spPr>
          <a:xfrm>
            <a:off x="7696800" y="2951280"/>
            <a:ext cx="3906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земельного участка 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уполномоченный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5" name=""/>
          <p:cNvSpPr/>
          <p:nvPr/>
        </p:nvSpPr>
        <p:spPr>
          <a:xfrm>
            <a:off x="7696800" y="3195360"/>
            <a:ext cx="36018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орган (орган, который вы обращались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6" name=""/>
          <p:cNvSpPr/>
          <p:nvPr/>
        </p:nvSpPr>
        <p:spPr>
          <a:xfrm>
            <a:off x="7696800" y="3439080"/>
            <a:ext cx="35316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за предварительным согласованием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7" name=""/>
          <p:cNvSpPr/>
          <p:nvPr/>
        </p:nvSpPr>
        <p:spPr>
          <a:xfrm>
            <a:off x="7696800" y="3682800"/>
            <a:ext cx="35352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предоставления земельного участка)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8" name=""/>
          <p:cNvSpPr/>
          <p:nvPr/>
        </p:nvSpPr>
        <p:spPr>
          <a:xfrm>
            <a:off x="860400" y="4641480"/>
            <a:ext cx="38178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Что должна сделать администрация: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9" name=""/>
          <p:cNvSpPr/>
          <p:nvPr/>
        </p:nvSpPr>
        <p:spPr>
          <a:xfrm>
            <a:off x="901440" y="4992120"/>
            <a:ext cx="2019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0" name=""/>
          <p:cNvSpPr/>
          <p:nvPr/>
        </p:nvSpPr>
        <p:spPr>
          <a:xfrm>
            <a:off x="1218600" y="4992120"/>
            <a:ext cx="85939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Принять решение о предоставлении земельного участка либо отказать в предоставлении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1" name=""/>
          <p:cNvSpPr/>
          <p:nvPr/>
        </p:nvSpPr>
        <p:spPr>
          <a:xfrm>
            <a:off x="1218600" y="5235840"/>
            <a:ext cx="87022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земельного участка если имеются основания, предусмотренные статьей 39.16 Земельного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2" name=""/>
          <p:cNvSpPr/>
          <p:nvPr/>
        </p:nvSpPr>
        <p:spPr>
          <a:xfrm>
            <a:off x="1218600" y="5479920"/>
            <a:ext cx="11376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кодекса РФ;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3" name=""/>
          <p:cNvSpPr/>
          <p:nvPr/>
        </p:nvSpPr>
        <p:spPr>
          <a:xfrm>
            <a:off x="901440" y="5723280"/>
            <a:ext cx="2023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4" name=""/>
          <p:cNvSpPr/>
          <p:nvPr/>
        </p:nvSpPr>
        <p:spPr>
          <a:xfrm>
            <a:off x="1218600" y="5723280"/>
            <a:ext cx="57142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Направить Вам решение способом, указанным в заявлении.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5" name=""/>
          <p:cNvSpPr/>
          <p:nvPr/>
        </p:nvSpPr>
        <p:spPr>
          <a:xfrm>
            <a:off x="916920" y="6211440"/>
            <a:ext cx="38592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Срок рассмотрения заявления – 14 дней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6" name=""/>
          <p:cNvSpPr/>
          <p:nvPr/>
        </p:nvSpPr>
        <p:spPr>
          <a:xfrm>
            <a:off x="1564920" y="415800"/>
            <a:ext cx="776844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9. Предоставление земельного участка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7" name=""/>
          <p:cNvSpPr/>
          <p:nvPr/>
        </p:nvSpPr>
        <p:spPr>
          <a:xfrm>
            <a:off x="62787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0" y="0"/>
                </a:moveTo>
                <a:lnTo>
                  <a:pt x="11" y="0"/>
                </a:ln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close/>
              </a:path>
            </a:pathLst>
          </a:custGeom>
          <a:solidFill>
            <a:srgbClr val="fd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78" name=""/>
          <p:cNvSpPr/>
          <p:nvPr/>
        </p:nvSpPr>
        <p:spPr>
          <a:xfrm>
            <a:off x="62823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fc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79" name=""/>
          <p:cNvSpPr/>
          <p:nvPr/>
        </p:nvSpPr>
        <p:spPr>
          <a:xfrm>
            <a:off x="62863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fa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0" name=""/>
          <p:cNvSpPr/>
          <p:nvPr/>
        </p:nvSpPr>
        <p:spPr>
          <a:xfrm>
            <a:off x="62899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f8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1" name=""/>
          <p:cNvSpPr/>
          <p:nvPr/>
        </p:nvSpPr>
        <p:spPr>
          <a:xfrm>
            <a:off x="62938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f7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2" name=""/>
          <p:cNvSpPr/>
          <p:nvPr/>
        </p:nvSpPr>
        <p:spPr>
          <a:xfrm>
            <a:off x="62978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f5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3" name=""/>
          <p:cNvSpPr/>
          <p:nvPr/>
        </p:nvSpPr>
        <p:spPr>
          <a:xfrm>
            <a:off x="63014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f3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4" name=""/>
          <p:cNvSpPr/>
          <p:nvPr/>
        </p:nvSpPr>
        <p:spPr>
          <a:xfrm>
            <a:off x="63054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f1f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5" name=""/>
          <p:cNvSpPr/>
          <p:nvPr/>
        </p:nvSpPr>
        <p:spPr>
          <a:xfrm>
            <a:off x="63090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f0f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6" name=""/>
          <p:cNvSpPr/>
          <p:nvPr/>
        </p:nvSpPr>
        <p:spPr>
          <a:xfrm>
            <a:off x="63129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ee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7" name=""/>
          <p:cNvSpPr/>
          <p:nvPr/>
        </p:nvSpPr>
        <p:spPr>
          <a:xfrm>
            <a:off x="63165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ec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8" name=""/>
          <p:cNvSpPr/>
          <p:nvPr/>
        </p:nvSpPr>
        <p:spPr>
          <a:xfrm>
            <a:off x="63205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eb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89" name=""/>
          <p:cNvSpPr/>
          <p:nvPr/>
        </p:nvSpPr>
        <p:spPr>
          <a:xfrm>
            <a:off x="63241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e9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0" name=""/>
          <p:cNvSpPr/>
          <p:nvPr/>
        </p:nvSpPr>
        <p:spPr>
          <a:xfrm>
            <a:off x="63280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e7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1" name=""/>
          <p:cNvSpPr/>
          <p:nvPr/>
        </p:nvSpPr>
        <p:spPr>
          <a:xfrm>
            <a:off x="63316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e6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2" name=""/>
          <p:cNvSpPr/>
          <p:nvPr/>
        </p:nvSpPr>
        <p:spPr>
          <a:xfrm>
            <a:off x="63356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e4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3" name=""/>
          <p:cNvSpPr/>
          <p:nvPr/>
        </p:nvSpPr>
        <p:spPr>
          <a:xfrm>
            <a:off x="633924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e2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4" name=""/>
          <p:cNvSpPr/>
          <p:nvPr/>
        </p:nvSpPr>
        <p:spPr>
          <a:xfrm>
            <a:off x="63432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e1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5" name=""/>
          <p:cNvSpPr/>
          <p:nvPr/>
        </p:nvSpPr>
        <p:spPr>
          <a:xfrm>
            <a:off x="63468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df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6" name=""/>
          <p:cNvSpPr/>
          <p:nvPr/>
        </p:nvSpPr>
        <p:spPr>
          <a:xfrm>
            <a:off x="63507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dd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7" name=""/>
          <p:cNvSpPr/>
          <p:nvPr/>
        </p:nvSpPr>
        <p:spPr>
          <a:xfrm>
            <a:off x="63547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dc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8" name=""/>
          <p:cNvSpPr/>
          <p:nvPr/>
        </p:nvSpPr>
        <p:spPr>
          <a:xfrm>
            <a:off x="63583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da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799" name=""/>
          <p:cNvSpPr/>
          <p:nvPr/>
        </p:nvSpPr>
        <p:spPr>
          <a:xfrm>
            <a:off x="63622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d8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0" name=""/>
          <p:cNvSpPr/>
          <p:nvPr/>
        </p:nvSpPr>
        <p:spPr>
          <a:xfrm>
            <a:off x="63658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d6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1" name=""/>
          <p:cNvSpPr/>
          <p:nvPr/>
        </p:nvSpPr>
        <p:spPr>
          <a:xfrm>
            <a:off x="63698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d5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2" name=""/>
          <p:cNvSpPr/>
          <p:nvPr/>
        </p:nvSpPr>
        <p:spPr>
          <a:xfrm>
            <a:off x="63734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d3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3" name=""/>
          <p:cNvSpPr/>
          <p:nvPr/>
        </p:nvSpPr>
        <p:spPr>
          <a:xfrm>
            <a:off x="63774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d1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4" name=""/>
          <p:cNvSpPr/>
          <p:nvPr/>
        </p:nvSpPr>
        <p:spPr>
          <a:xfrm>
            <a:off x="63810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d0f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5" name=""/>
          <p:cNvSpPr/>
          <p:nvPr/>
        </p:nvSpPr>
        <p:spPr>
          <a:xfrm>
            <a:off x="63849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cef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6" name=""/>
          <p:cNvSpPr/>
          <p:nvPr/>
        </p:nvSpPr>
        <p:spPr>
          <a:xfrm>
            <a:off x="63885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cc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7" name=""/>
          <p:cNvSpPr/>
          <p:nvPr/>
        </p:nvSpPr>
        <p:spPr>
          <a:xfrm>
            <a:off x="63925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cb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8" name=""/>
          <p:cNvSpPr/>
          <p:nvPr/>
        </p:nvSpPr>
        <p:spPr>
          <a:xfrm>
            <a:off x="63961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c9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09" name=""/>
          <p:cNvSpPr/>
          <p:nvPr/>
        </p:nvSpPr>
        <p:spPr>
          <a:xfrm>
            <a:off x="64000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c7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0" name=""/>
          <p:cNvSpPr/>
          <p:nvPr/>
        </p:nvSpPr>
        <p:spPr>
          <a:xfrm>
            <a:off x="64036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c6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1" name=""/>
          <p:cNvSpPr/>
          <p:nvPr/>
        </p:nvSpPr>
        <p:spPr>
          <a:xfrm>
            <a:off x="640764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c4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2" name=""/>
          <p:cNvSpPr/>
          <p:nvPr/>
        </p:nvSpPr>
        <p:spPr>
          <a:xfrm>
            <a:off x="64116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c2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3" name=""/>
          <p:cNvSpPr/>
          <p:nvPr/>
        </p:nvSpPr>
        <p:spPr>
          <a:xfrm>
            <a:off x="64152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c1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4" name=""/>
          <p:cNvSpPr/>
          <p:nvPr/>
        </p:nvSpPr>
        <p:spPr>
          <a:xfrm>
            <a:off x="64191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bf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5" name=""/>
          <p:cNvSpPr/>
          <p:nvPr/>
        </p:nvSpPr>
        <p:spPr>
          <a:xfrm>
            <a:off x="64227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bd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6" name=""/>
          <p:cNvSpPr/>
          <p:nvPr/>
        </p:nvSpPr>
        <p:spPr>
          <a:xfrm>
            <a:off x="64267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bb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7" name=""/>
          <p:cNvSpPr/>
          <p:nvPr/>
        </p:nvSpPr>
        <p:spPr>
          <a:xfrm>
            <a:off x="64303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ba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8" name=""/>
          <p:cNvSpPr/>
          <p:nvPr/>
        </p:nvSpPr>
        <p:spPr>
          <a:xfrm>
            <a:off x="64342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b8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19" name=""/>
          <p:cNvSpPr/>
          <p:nvPr/>
        </p:nvSpPr>
        <p:spPr>
          <a:xfrm>
            <a:off x="64378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b6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0" name=""/>
          <p:cNvSpPr/>
          <p:nvPr/>
        </p:nvSpPr>
        <p:spPr>
          <a:xfrm>
            <a:off x="64418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b5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1" name=""/>
          <p:cNvSpPr/>
          <p:nvPr/>
        </p:nvSpPr>
        <p:spPr>
          <a:xfrm>
            <a:off x="64454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b3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2" name=""/>
          <p:cNvSpPr/>
          <p:nvPr/>
        </p:nvSpPr>
        <p:spPr>
          <a:xfrm>
            <a:off x="64494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b1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3" name=""/>
          <p:cNvSpPr/>
          <p:nvPr/>
        </p:nvSpPr>
        <p:spPr>
          <a:xfrm>
            <a:off x="64530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b0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4" name=""/>
          <p:cNvSpPr/>
          <p:nvPr/>
        </p:nvSpPr>
        <p:spPr>
          <a:xfrm>
            <a:off x="64569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aee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5" name=""/>
          <p:cNvSpPr/>
          <p:nvPr/>
        </p:nvSpPr>
        <p:spPr>
          <a:xfrm>
            <a:off x="64605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ace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6" name=""/>
          <p:cNvSpPr/>
          <p:nvPr/>
        </p:nvSpPr>
        <p:spPr>
          <a:xfrm>
            <a:off x="64645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ab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7" name=""/>
          <p:cNvSpPr/>
          <p:nvPr/>
        </p:nvSpPr>
        <p:spPr>
          <a:xfrm>
            <a:off x="64684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a9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8" name=""/>
          <p:cNvSpPr/>
          <p:nvPr/>
        </p:nvSpPr>
        <p:spPr>
          <a:xfrm>
            <a:off x="64720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a7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29" name=""/>
          <p:cNvSpPr/>
          <p:nvPr/>
        </p:nvSpPr>
        <p:spPr>
          <a:xfrm>
            <a:off x="64760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a6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0" name=""/>
          <p:cNvSpPr/>
          <p:nvPr/>
        </p:nvSpPr>
        <p:spPr>
          <a:xfrm>
            <a:off x="647964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a4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1" name=""/>
          <p:cNvSpPr/>
          <p:nvPr/>
        </p:nvSpPr>
        <p:spPr>
          <a:xfrm>
            <a:off x="64836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a2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2" name=""/>
          <p:cNvSpPr/>
          <p:nvPr/>
        </p:nvSpPr>
        <p:spPr>
          <a:xfrm>
            <a:off x="64872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a0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3" name=""/>
          <p:cNvSpPr/>
          <p:nvPr/>
        </p:nvSpPr>
        <p:spPr>
          <a:xfrm>
            <a:off x="64911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9f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4" name=""/>
          <p:cNvSpPr/>
          <p:nvPr/>
        </p:nvSpPr>
        <p:spPr>
          <a:xfrm>
            <a:off x="64947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9d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5" name=""/>
          <p:cNvSpPr/>
          <p:nvPr/>
        </p:nvSpPr>
        <p:spPr>
          <a:xfrm>
            <a:off x="64987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9b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6" name=""/>
          <p:cNvSpPr/>
          <p:nvPr/>
        </p:nvSpPr>
        <p:spPr>
          <a:xfrm>
            <a:off x="65023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9a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7" name=""/>
          <p:cNvSpPr/>
          <p:nvPr/>
        </p:nvSpPr>
        <p:spPr>
          <a:xfrm>
            <a:off x="65062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98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8" name=""/>
          <p:cNvSpPr/>
          <p:nvPr/>
        </p:nvSpPr>
        <p:spPr>
          <a:xfrm>
            <a:off x="65098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96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39" name=""/>
          <p:cNvSpPr/>
          <p:nvPr/>
        </p:nvSpPr>
        <p:spPr>
          <a:xfrm>
            <a:off x="65138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95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0" name=""/>
          <p:cNvSpPr/>
          <p:nvPr/>
        </p:nvSpPr>
        <p:spPr>
          <a:xfrm>
            <a:off x="65174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93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1" name=""/>
          <p:cNvSpPr/>
          <p:nvPr/>
        </p:nvSpPr>
        <p:spPr>
          <a:xfrm>
            <a:off x="65214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91e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2" name=""/>
          <p:cNvSpPr/>
          <p:nvPr/>
        </p:nvSpPr>
        <p:spPr>
          <a:xfrm>
            <a:off x="65253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90e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3" name=""/>
          <p:cNvSpPr/>
          <p:nvPr/>
        </p:nvSpPr>
        <p:spPr>
          <a:xfrm>
            <a:off x="65289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8e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4" name=""/>
          <p:cNvSpPr/>
          <p:nvPr/>
        </p:nvSpPr>
        <p:spPr>
          <a:xfrm>
            <a:off x="65329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8c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5" name=""/>
          <p:cNvSpPr/>
          <p:nvPr/>
        </p:nvSpPr>
        <p:spPr>
          <a:xfrm>
            <a:off x="65365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8b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6" name=""/>
          <p:cNvSpPr/>
          <p:nvPr/>
        </p:nvSpPr>
        <p:spPr>
          <a:xfrm>
            <a:off x="65404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89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7" name=""/>
          <p:cNvSpPr/>
          <p:nvPr/>
        </p:nvSpPr>
        <p:spPr>
          <a:xfrm>
            <a:off x="65440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87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8" name=""/>
          <p:cNvSpPr/>
          <p:nvPr/>
        </p:nvSpPr>
        <p:spPr>
          <a:xfrm>
            <a:off x="65480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85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49" name=""/>
          <p:cNvSpPr/>
          <p:nvPr/>
        </p:nvSpPr>
        <p:spPr>
          <a:xfrm>
            <a:off x="655164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84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0" name=""/>
          <p:cNvSpPr/>
          <p:nvPr/>
        </p:nvSpPr>
        <p:spPr>
          <a:xfrm>
            <a:off x="65556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82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1" name=""/>
          <p:cNvSpPr/>
          <p:nvPr/>
        </p:nvSpPr>
        <p:spPr>
          <a:xfrm>
            <a:off x="65592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80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2" name=""/>
          <p:cNvSpPr/>
          <p:nvPr/>
        </p:nvSpPr>
        <p:spPr>
          <a:xfrm>
            <a:off x="65631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7f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3" name=""/>
          <p:cNvSpPr/>
          <p:nvPr/>
        </p:nvSpPr>
        <p:spPr>
          <a:xfrm>
            <a:off x="65667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7d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4" name=""/>
          <p:cNvSpPr/>
          <p:nvPr/>
        </p:nvSpPr>
        <p:spPr>
          <a:xfrm>
            <a:off x="65707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7b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5" name=""/>
          <p:cNvSpPr/>
          <p:nvPr/>
        </p:nvSpPr>
        <p:spPr>
          <a:xfrm>
            <a:off x="65743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7a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6" name=""/>
          <p:cNvSpPr/>
          <p:nvPr/>
        </p:nvSpPr>
        <p:spPr>
          <a:xfrm>
            <a:off x="65782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78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7" name=""/>
          <p:cNvSpPr/>
          <p:nvPr/>
        </p:nvSpPr>
        <p:spPr>
          <a:xfrm>
            <a:off x="65822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76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8" name=""/>
          <p:cNvSpPr/>
          <p:nvPr/>
        </p:nvSpPr>
        <p:spPr>
          <a:xfrm>
            <a:off x="65858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75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59" name=""/>
          <p:cNvSpPr/>
          <p:nvPr/>
        </p:nvSpPr>
        <p:spPr>
          <a:xfrm>
            <a:off x="65898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73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0" name=""/>
          <p:cNvSpPr/>
          <p:nvPr/>
        </p:nvSpPr>
        <p:spPr>
          <a:xfrm>
            <a:off x="65934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71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1" name=""/>
          <p:cNvSpPr/>
          <p:nvPr/>
        </p:nvSpPr>
        <p:spPr>
          <a:xfrm>
            <a:off x="65973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70e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2" name=""/>
          <p:cNvSpPr/>
          <p:nvPr/>
        </p:nvSpPr>
        <p:spPr>
          <a:xfrm>
            <a:off x="66009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6ee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3" name=""/>
          <p:cNvSpPr/>
          <p:nvPr/>
        </p:nvSpPr>
        <p:spPr>
          <a:xfrm>
            <a:off x="66049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6c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4" name=""/>
          <p:cNvSpPr/>
          <p:nvPr/>
        </p:nvSpPr>
        <p:spPr>
          <a:xfrm>
            <a:off x="66085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6a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5" name=""/>
          <p:cNvSpPr/>
          <p:nvPr/>
        </p:nvSpPr>
        <p:spPr>
          <a:xfrm>
            <a:off x="66124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69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6" name=""/>
          <p:cNvSpPr/>
          <p:nvPr/>
        </p:nvSpPr>
        <p:spPr>
          <a:xfrm>
            <a:off x="66160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67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7" name=""/>
          <p:cNvSpPr/>
          <p:nvPr/>
        </p:nvSpPr>
        <p:spPr>
          <a:xfrm>
            <a:off x="66200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65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8" name=""/>
          <p:cNvSpPr/>
          <p:nvPr/>
        </p:nvSpPr>
        <p:spPr>
          <a:xfrm>
            <a:off x="662364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64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9" name=""/>
          <p:cNvSpPr/>
          <p:nvPr/>
        </p:nvSpPr>
        <p:spPr>
          <a:xfrm>
            <a:off x="66276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62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0" name=""/>
          <p:cNvSpPr/>
          <p:nvPr/>
        </p:nvSpPr>
        <p:spPr>
          <a:xfrm>
            <a:off x="66312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60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1" name=""/>
          <p:cNvSpPr/>
          <p:nvPr/>
        </p:nvSpPr>
        <p:spPr>
          <a:xfrm>
            <a:off x="66351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5f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2" name=""/>
          <p:cNvSpPr/>
          <p:nvPr/>
        </p:nvSpPr>
        <p:spPr>
          <a:xfrm>
            <a:off x="66391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5d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3" name=""/>
          <p:cNvSpPr/>
          <p:nvPr/>
        </p:nvSpPr>
        <p:spPr>
          <a:xfrm>
            <a:off x="66427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5b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4" name=""/>
          <p:cNvSpPr/>
          <p:nvPr/>
        </p:nvSpPr>
        <p:spPr>
          <a:xfrm>
            <a:off x="66466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5a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5" name=""/>
          <p:cNvSpPr/>
          <p:nvPr/>
        </p:nvSpPr>
        <p:spPr>
          <a:xfrm>
            <a:off x="66502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58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6" name=""/>
          <p:cNvSpPr/>
          <p:nvPr/>
        </p:nvSpPr>
        <p:spPr>
          <a:xfrm>
            <a:off x="66542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56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7" name=""/>
          <p:cNvSpPr/>
          <p:nvPr/>
        </p:nvSpPr>
        <p:spPr>
          <a:xfrm>
            <a:off x="66578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55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8" name=""/>
          <p:cNvSpPr/>
          <p:nvPr/>
        </p:nvSpPr>
        <p:spPr>
          <a:xfrm>
            <a:off x="66618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53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79" name=""/>
          <p:cNvSpPr/>
          <p:nvPr/>
        </p:nvSpPr>
        <p:spPr>
          <a:xfrm>
            <a:off x="66654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51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0" name=""/>
          <p:cNvSpPr/>
          <p:nvPr/>
        </p:nvSpPr>
        <p:spPr>
          <a:xfrm>
            <a:off x="66693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4f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1" name=""/>
          <p:cNvSpPr/>
          <p:nvPr/>
        </p:nvSpPr>
        <p:spPr>
          <a:xfrm>
            <a:off x="66729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4ed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2" name=""/>
          <p:cNvSpPr/>
          <p:nvPr/>
        </p:nvSpPr>
        <p:spPr>
          <a:xfrm>
            <a:off x="66769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4cd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3" name=""/>
          <p:cNvSpPr/>
          <p:nvPr/>
        </p:nvSpPr>
        <p:spPr>
          <a:xfrm>
            <a:off x="66805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4a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4" name=""/>
          <p:cNvSpPr/>
          <p:nvPr/>
        </p:nvSpPr>
        <p:spPr>
          <a:xfrm>
            <a:off x="66844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49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5" name=""/>
          <p:cNvSpPr/>
          <p:nvPr/>
        </p:nvSpPr>
        <p:spPr>
          <a:xfrm>
            <a:off x="66880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47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6" name=""/>
          <p:cNvSpPr/>
          <p:nvPr/>
        </p:nvSpPr>
        <p:spPr>
          <a:xfrm>
            <a:off x="669204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45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7" name=""/>
          <p:cNvSpPr/>
          <p:nvPr/>
        </p:nvSpPr>
        <p:spPr>
          <a:xfrm>
            <a:off x="66960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44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8" name=""/>
          <p:cNvSpPr/>
          <p:nvPr/>
        </p:nvSpPr>
        <p:spPr>
          <a:xfrm>
            <a:off x="66996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42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89" name=""/>
          <p:cNvSpPr/>
          <p:nvPr/>
        </p:nvSpPr>
        <p:spPr>
          <a:xfrm>
            <a:off x="67035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40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0" name=""/>
          <p:cNvSpPr/>
          <p:nvPr/>
        </p:nvSpPr>
        <p:spPr>
          <a:xfrm>
            <a:off x="67071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3f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1" name=""/>
          <p:cNvSpPr/>
          <p:nvPr/>
        </p:nvSpPr>
        <p:spPr>
          <a:xfrm>
            <a:off x="67111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3d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2" name=""/>
          <p:cNvSpPr/>
          <p:nvPr/>
        </p:nvSpPr>
        <p:spPr>
          <a:xfrm>
            <a:off x="67147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3b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3" name=""/>
          <p:cNvSpPr/>
          <p:nvPr/>
        </p:nvSpPr>
        <p:spPr>
          <a:xfrm>
            <a:off x="67186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3a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4" name=""/>
          <p:cNvSpPr/>
          <p:nvPr/>
        </p:nvSpPr>
        <p:spPr>
          <a:xfrm>
            <a:off x="67222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38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5" name=""/>
          <p:cNvSpPr/>
          <p:nvPr/>
        </p:nvSpPr>
        <p:spPr>
          <a:xfrm>
            <a:off x="67262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36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6" name=""/>
          <p:cNvSpPr/>
          <p:nvPr/>
        </p:nvSpPr>
        <p:spPr>
          <a:xfrm>
            <a:off x="67298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34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7" name=""/>
          <p:cNvSpPr/>
          <p:nvPr/>
        </p:nvSpPr>
        <p:spPr>
          <a:xfrm>
            <a:off x="67338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33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8" name=""/>
          <p:cNvSpPr/>
          <p:nvPr/>
        </p:nvSpPr>
        <p:spPr>
          <a:xfrm>
            <a:off x="67374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31d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99" name=""/>
          <p:cNvSpPr/>
          <p:nvPr/>
        </p:nvSpPr>
        <p:spPr>
          <a:xfrm>
            <a:off x="67413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2fd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0" name=""/>
          <p:cNvSpPr/>
          <p:nvPr/>
        </p:nvSpPr>
        <p:spPr>
          <a:xfrm>
            <a:off x="67449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2e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1" name=""/>
          <p:cNvSpPr/>
          <p:nvPr/>
        </p:nvSpPr>
        <p:spPr>
          <a:xfrm>
            <a:off x="67489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2c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2" name=""/>
          <p:cNvSpPr/>
          <p:nvPr/>
        </p:nvSpPr>
        <p:spPr>
          <a:xfrm>
            <a:off x="67528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2a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3" name=""/>
          <p:cNvSpPr/>
          <p:nvPr/>
        </p:nvSpPr>
        <p:spPr>
          <a:xfrm>
            <a:off x="67564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29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4" name=""/>
          <p:cNvSpPr/>
          <p:nvPr/>
        </p:nvSpPr>
        <p:spPr>
          <a:xfrm>
            <a:off x="67604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27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5" name=""/>
          <p:cNvSpPr/>
          <p:nvPr/>
        </p:nvSpPr>
        <p:spPr>
          <a:xfrm>
            <a:off x="676404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25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6" name=""/>
          <p:cNvSpPr/>
          <p:nvPr/>
        </p:nvSpPr>
        <p:spPr>
          <a:xfrm>
            <a:off x="67680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24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7" name=""/>
          <p:cNvSpPr/>
          <p:nvPr/>
        </p:nvSpPr>
        <p:spPr>
          <a:xfrm>
            <a:off x="67716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22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8" name=""/>
          <p:cNvSpPr/>
          <p:nvPr/>
        </p:nvSpPr>
        <p:spPr>
          <a:xfrm>
            <a:off x="67755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20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09" name=""/>
          <p:cNvSpPr/>
          <p:nvPr/>
        </p:nvSpPr>
        <p:spPr>
          <a:xfrm>
            <a:off x="67791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1f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0" name=""/>
          <p:cNvSpPr/>
          <p:nvPr/>
        </p:nvSpPr>
        <p:spPr>
          <a:xfrm>
            <a:off x="67831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1d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1" name=""/>
          <p:cNvSpPr/>
          <p:nvPr/>
        </p:nvSpPr>
        <p:spPr>
          <a:xfrm>
            <a:off x="67867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1b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2" name=""/>
          <p:cNvSpPr/>
          <p:nvPr/>
        </p:nvSpPr>
        <p:spPr>
          <a:xfrm>
            <a:off x="67906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19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3" name=""/>
          <p:cNvSpPr/>
          <p:nvPr/>
        </p:nvSpPr>
        <p:spPr>
          <a:xfrm>
            <a:off x="67942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18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4" name=""/>
          <p:cNvSpPr/>
          <p:nvPr/>
        </p:nvSpPr>
        <p:spPr>
          <a:xfrm>
            <a:off x="67982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16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5" name=""/>
          <p:cNvSpPr/>
          <p:nvPr/>
        </p:nvSpPr>
        <p:spPr>
          <a:xfrm>
            <a:off x="68018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14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6" name=""/>
          <p:cNvSpPr/>
          <p:nvPr/>
        </p:nvSpPr>
        <p:spPr>
          <a:xfrm>
            <a:off x="68058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13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7" name=""/>
          <p:cNvSpPr/>
          <p:nvPr/>
        </p:nvSpPr>
        <p:spPr>
          <a:xfrm>
            <a:off x="68097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11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8" name=""/>
          <p:cNvSpPr/>
          <p:nvPr/>
        </p:nvSpPr>
        <p:spPr>
          <a:xfrm>
            <a:off x="68133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fc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19" name=""/>
          <p:cNvSpPr/>
          <p:nvPr/>
        </p:nvSpPr>
        <p:spPr>
          <a:xfrm>
            <a:off x="68173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ec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0" name=""/>
          <p:cNvSpPr/>
          <p:nvPr/>
        </p:nvSpPr>
        <p:spPr>
          <a:xfrm>
            <a:off x="68209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c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1" name=""/>
          <p:cNvSpPr/>
          <p:nvPr/>
        </p:nvSpPr>
        <p:spPr>
          <a:xfrm>
            <a:off x="68248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a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2" name=""/>
          <p:cNvSpPr/>
          <p:nvPr/>
        </p:nvSpPr>
        <p:spPr>
          <a:xfrm>
            <a:off x="68284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9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3" name=""/>
          <p:cNvSpPr/>
          <p:nvPr/>
        </p:nvSpPr>
        <p:spPr>
          <a:xfrm>
            <a:off x="68324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7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4" name=""/>
          <p:cNvSpPr/>
          <p:nvPr/>
        </p:nvSpPr>
        <p:spPr>
          <a:xfrm>
            <a:off x="683604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5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5" name=""/>
          <p:cNvSpPr/>
          <p:nvPr/>
        </p:nvSpPr>
        <p:spPr>
          <a:xfrm>
            <a:off x="68400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4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6" name=""/>
          <p:cNvSpPr/>
          <p:nvPr/>
        </p:nvSpPr>
        <p:spPr>
          <a:xfrm>
            <a:off x="68436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2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7" name=""/>
          <p:cNvSpPr/>
          <p:nvPr/>
        </p:nvSpPr>
        <p:spPr>
          <a:xfrm>
            <a:off x="68475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1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8" name=""/>
          <p:cNvSpPr/>
          <p:nvPr/>
        </p:nvSpPr>
        <p:spPr>
          <a:xfrm>
            <a:off x="68511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29" name=""/>
          <p:cNvSpPr/>
          <p:nvPr/>
        </p:nvSpPr>
        <p:spPr>
          <a:xfrm>
            <a:off x="68551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0" name=""/>
          <p:cNvSpPr/>
          <p:nvPr/>
        </p:nvSpPr>
        <p:spPr>
          <a:xfrm>
            <a:off x="68587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1" name=""/>
          <p:cNvSpPr/>
          <p:nvPr/>
        </p:nvSpPr>
        <p:spPr>
          <a:xfrm>
            <a:off x="68626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2" name=""/>
          <p:cNvSpPr/>
          <p:nvPr/>
        </p:nvSpPr>
        <p:spPr>
          <a:xfrm>
            <a:off x="68666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3" name=""/>
          <p:cNvSpPr/>
          <p:nvPr/>
        </p:nvSpPr>
        <p:spPr>
          <a:xfrm>
            <a:off x="68702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4" name=""/>
          <p:cNvSpPr/>
          <p:nvPr/>
        </p:nvSpPr>
        <p:spPr>
          <a:xfrm>
            <a:off x="68742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5" name=""/>
          <p:cNvSpPr/>
          <p:nvPr/>
        </p:nvSpPr>
        <p:spPr>
          <a:xfrm>
            <a:off x="68778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6" name=""/>
          <p:cNvSpPr/>
          <p:nvPr/>
        </p:nvSpPr>
        <p:spPr>
          <a:xfrm>
            <a:off x="688176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7" name=""/>
          <p:cNvSpPr/>
          <p:nvPr/>
        </p:nvSpPr>
        <p:spPr>
          <a:xfrm>
            <a:off x="68853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8" name=""/>
          <p:cNvSpPr/>
          <p:nvPr/>
        </p:nvSpPr>
        <p:spPr>
          <a:xfrm>
            <a:off x="68893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39" name=""/>
          <p:cNvSpPr/>
          <p:nvPr/>
        </p:nvSpPr>
        <p:spPr>
          <a:xfrm>
            <a:off x="68929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0" name=""/>
          <p:cNvSpPr/>
          <p:nvPr/>
        </p:nvSpPr>
        <p:spPr>
          <a:xfrm>
            <a:off x="68968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1" name=""/>
          <p:cNvSpPr/>
          <p:nvPr/>
        </p:nvSpPr>
        <p:spPr>
          <a:xfrm>
            <a:off x="69004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2" name=""/>
          <p:cNvSpPr/>
          <p:nvPr/>
        </p:nvSpPr>
        <p:spPr>
          <a:xfrm>
            <a:off x="69044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3" name=""/>
          <p:cNvSpPr/>
          <p:nvPr/>
        </p:nvSpPr>
        <p:spPr>
          <a:xfrm>
            <a:off x="690804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4" name=""/>
          <p:cNvSpPr/>
          <p:nvPr/>
        </p:nvSpPr>
        <p:spPr>
          <a:xfrm>
            <a:off x="69120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5" name=""/>
          <p:cNvSpPr/>
          <p:nvPr/>
        </p:nvSpPr>
        <p:spPr>
          <a:xfrm>
            <a:off x="69156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6" name=""/>
          <p:cNvSpPr/>
          <p:nvPr/>
        </p:nvSpPr>
        <p:spPr>
          <a:xfrm>
            <a:off x="691956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7" name=""/>
          <p:cNvSpPr/>
          <p:nvPr/>
        </p:nvSpPr>
        <p:spPr>
          <a:xfrm>
            <a:off x="692352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8" name=""/>
          <p:cNvSpPr/>
          <p:nvPr/>
        </p:nvSpPr>
        <p:spPr>
          <a:xfrm>
            <a:off x="692712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49" name=""/>
          <p:cNvSpPr/>
          <p:nvPr/>
        </p:nvSpPr>
        <p:spPr>
          <a:xfrm>
            <a:off x="693108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0" name=""/>
          <p:cNvSpPr/>
          <p:nvPr/>
        </p:nvSpPr>
        <p:spPr>
          <a:xfrm>
            <a:off x="693468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1" name=""/>
          <p:cNvSpPr/>
          <p:nvPr/>
        </p:nvSpPr>
        <p:spPr>
          <a:xfrm>
            <a:off x="693864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2" name=""/>
          <p:cNvSpPr/>
          <p:nvPr/>
        </p:nvSpPr>
        <p:spPr>
          <a:xfrm>
            <a:off x="6942240" y="2687760"/>
            <a:ext cx="4320" cy="294840"/>
          </a:xfrm>
          <a:custGeom>
            <a:avLst/>
            <a:gdLst>
              <a:gd name="textAreaLeft" fmla="*/ 0 w 4320"/>
              <a:gd name="textAreaRight" fmla="*/ 4680 w 432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3" h="820">
                <a:moveTo>
                  <a:pt x="13" y="0"/>
                </a:moveTo>
                <a:lnTo>
                  <a:pt x="13" y="820"/>
                </a:lnTo>
                <a:lnTo>
                  <a:pt x="0" y="820"/>
                </a:lnTo>
                <a:lnTo>
                  <a:pt x="0" y="0"/>
                </a:lnTo>
                <a:lnTo>
                  <a:pt x="13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3" name=""/>
          <p:cNvSpPr/>
          <p:nvPr/>
        </p:nvSpPr>
        <p:spPr>
          <a:xfrm>
            <a:off x="6946200" y="268776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4" name=""/>
          <p:cNvSpPr/>
          <p:nvPr/>
        </p:nvSpPr>
        <p:spPr>
          <a:xfrm>
            <a:off x="6949800" y="2687760"/>
            <a:ext cx="3960" cy="294840"/>
          </a:xfrm>
          <a:custGeom>
            <a:avLst/>
            <a:gdLst>
              <a:gd name="textAreaLeft" fmla="*/ 0 w 3960"/>
              <a:gd name="textAreaRight" fmla="*/ 4320 w 396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2" h="820">
                <a:moveTo>
                  <a:pt x="12" y="0"/>
                </a:moveTo>
                <a:lnTo>
                  <a:pt x="12" y="820"/>
                </a:lnTo>
                <a:lnTo>
                  <a:pt x="0" y="820"/>
                </a:lnTo>
                <a:lnTo>
                  <a:pt x="0" y="0"/>
                </a:lnTo>
                <a:lnTo>
                  <a:pt x="12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5" name=""/>
          <p:cNvSpPr/>
          <p:nvPr/>
        </p:nvSpPr>
        <p:spPr>
          <a:xfrm>
            <a:off x="6953760" y="2540160"/>
            <a:ext cx="3600" cy="590040"/>
          </a:xfrm>
          <a:custGeom>
            <a:avLst/>
            <a:gdLst>
              <a:gd name="textAreaLeft" fmla="*/ 0 w 3600"/>
              <a:gd name="textAreaRight" fmla="*/ 3960 w 3600"/>
              <a:gd name="textAreaTop" fmla="*/ 0 h 590040"/>
              <a:gd name="textAreaBottom" fmla="*/ 590400 h 590040"/>
            </a:gdLst>
            <a:ahLst/>
            <a:cxnLst/>
            <a:rect l="textAreaLeft" t="textAreaTop" r="textAreaRight" b="textAreaBottom"/>
            <a:pathLst>
              <a:path w="11" h="1640">
                <a:moveTo>
                  <a:pt x="2" y="411"/>
                </a:moveTo>
                <a:lnTo>
                  <a:pt x="2" y="0"/>
                </a:lnTo>
                <a:lnTo>
                  <a:pt x="11" y="9"/>
                </a:lnTo>
                <a:lnTo>
                  <a:pt x="11" y="1632"/>
                </a:lnTo>
                <a:lnTo>
                  <a:pt x="2" y="1640"/>
                </a:lnTo>
                <a:lnTo>
                  <a:pt x="2" y="1230"/>
                </a:lnTo>
                <a:lnTo>
                  <a:pt x="0" y="1230"/>
                </a:lnTo>
                <a:lnTo>
                  <a:pt x="0" y="411"/>
                </a:lnTo>
                <a:lnTo>
                  <a:pt x="2" y="411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6" name=""/>
          <p:cNvSpPr/>
          <p:nvPr/>
        </p:nvSpPr>
        <p:spPr>
          <a:xfrm>
            <a:off x="6957360" y="2543400"/>
            <a:ext cx="3960" cy="583920"/>
          </a:xfrm>
          <a:custGeom>
            <a:avLst/>
            <a:gdLst>
              <a:gd name="textAreaLeft" fmla="*/ 0 w 3960"/>
              <a:gd name="textAreaRight" fmla="*/ 4320 w 3960"/>
              <a:gd name="textAreaTop" fmla="*/ 0 h 583920"/>
              <a:gd name="textAreaBottom" fmla="*/ 584280 h 583920"/>
            </a:gdLst>
            <a:ahLst/>
            <a:cxnLst/>
            <a:rect l="textAreaLeft" t="textAreaTop" r="textAreaRight" b="textAreaBottom"/>
            <a:pathLst>
              <a:path w="12" h="1623">
                <a:moveTo>
                  <a:pt x="12" y="10"/>
                </a:moveTo>
                <a:lnTo>
                  <a:pt x="12" y="1612"/>
                </a:lnTo>
                <a:lnTo>
                  <a:pt x="0" y="1623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7" name=""/>
          <p:cNvSpPr/>
          <p:nvPr/>
        </p:nvSpPr>
        <p:spPr>
          <a:xfrm>
            <a:off x="6961320" y="2547000"/>
            <a:ext cx="3600" cy="576360"/>
          </a:xfrm>
          <a:custGeom>
            <a:avLst/>
            <a:gdLst>
              <a:gd name="textAreaLeft" fmla="*/ 0 w 3600"/>
              <a:gd name="textAreaRight" fmla="*/ 3960 w 3600"/>
              <a:gd name="textAreaTop" fmla="*/ 0 h 576360"/>
              <a:gd name="textAreaBottom" fmla="*/ 576720 h 576360"/>
            </a:gdLst>
            <a:ahLst/>
            <a:cxnLst/>
            <a:rect l="textAreaLeft" t="textAreaTop" r="textAreaRight" b="textAreaBottom"/>
            <a:pathLst>
              <a:path w="11" h="1602">
                <a:moveTo>
                  <a:pt x="11" y="11"/>
                </a:moveTo>
                <a:lnTo>
                  <a:pt x="11" y="1592"/>
                </a:lnTo>
                <a:lnTo>
                  <a:pt x="0" y="1602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8" name=""/>
          <p:cNvSpPr/>
          <p:nvPr/>
        </p:nvSpPr>
        <p:spPr>
          <a:xfrm>
            <a:off x="6964920" y="2550960"/>
            <a:ext cx="3960" cy="568800"/>
          </a:xfrm>
          <a:custGeom>
            <a:avLst/>
            <a:gdLst>
              <a:gd name="textAreaLeft" fmla="*/ 0 w 3960"/>
              <a:gd name="textAreaRight" fmla="*/ 4320 w 3960"/>
              <a:gd name="textAreaTop" fmla="*/ 0 h 568800"/>
              <a:gd name="textAreaBottom" fmla="*/ 569160 h 568800"/>
            </a:gdLst>
            <a:ahLst/>
            <a:cxnLst/>
            <a:rect l="textAreaLeft" t="textAreaTop" r="textAreaRight" b="textAreaBottom"/>
            <a:pathLst>
              <a:path w="12" h="1581">
                <a:moveTo>
                  <a:pt x="12" y="10"/>
                </a:moveTo>
                <a:lnTo>
                  <a:pt x="12" y="1570"/>
                </a:lnTo>
                <a:lnTo>
                  <a:pt x="0" y="1581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59" name=""/>
          <p:cNvSpPr/>
          <p:nvPr/>
        </p:nvSpPr>
        <p:spPr>
          <a:xfrm>
            <a:off x="6968880" y="2554560"/>
            <a:ext cx="3960" cy="561240"/>
          </a:xfrm>
          <a:custGeom>
            <a:avLst/>
            <a:gdLst>
              <a:gd name="textAreaLeft" fmla="*/ 0 w 3960"/>
              <a:gd name="textAreaRight" fmla="*/ 4320 w 3960"/>
              <a:gd name="textAreaTop" fmla="*/ 0 h 561240"/>
              <a:gd name="textAreaBottom" fmla="*/ 561600 h 561240"/>
            </a:gdLst>
            <a:ahLst/>
            <a:cxnLst/>
            <a:rect l="textAreaLeft" t="textAreaTop" r="textAreaRight" b="textAreaBottom"/>
            <a:pathLst>
              <a:path w="12" h="1560">
                <a:moveTo>
                  <a:pt x="12" y="11"/>
                </a:moveTo>
                <a:lnTo>
                  <a:pt x="12" y="1550"/>
                </a:lnTo>
                <a:lnTo>
                  <a:pt x="0" y="1560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0" name=""/>
          <p:cNvSpPr/>
          <p:nvPr/>
        </p:nvSpPr>
        <p:spPr>
          <a:xfrm>
            <a:off x="6972840" y="2558520"/>
            <a:ext cx="3600" cy="553680"/>
          </a:xfrm>
          <a:custGeom>
            <a:avLst/>
            <a:gdLst>
              <a:gd name="textAreaLeft" fmla="*/ 0 w 3600"/>
              <a:gd name="textAreaRight" fmla="*/ 3960 w 3600"/>
              <a:gd name="textAreaTop" fmla="*/ 0 h 553680"/>
              <a:gd name="textAreaBottom" fmla="*/ 554040 h 553680"/>
            </a:gdLst>
            <a:ahLst/>
            <a:cxnLst/>
            <a:rect l="textAreaLeft" t="textAreaTop" r="textAreaRight" b="textAreaBottom"/>
            <a:pathLst>
              <a:path w="11" h="1539">
                <a:moveTo>
                  <a:pt x="11" y="10"/>
                </a:moveTo>
                <a:lnTo>
                  <a:pt x="11" y="1528"/>
                </a:lnTo>
                <a:lnTo>
                  <a:pt x="0" y="1539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1" name=""/>
          <p:cNvSpPr/>
          <p:nvPr/>
        </p:nvSpPr>
        <p:spPr>
          <a:xfrm>
            <a:off x="6976440" y="2562120"/>
            <a:ext cx="3960" cy="546120"/>
          </a:xfrm>
          <a:custGeom>
            <a:avLst/>
            <a:gdLst>
              <a:gd name="textAreaLeft" fmla="*/ 0 w 3960"/>
              <a:gd name="textAreaRight" fmla="*/ 4320 w 3960"/>
              <a:gd name="textAreaTop" fmla="*/ 0 h 546120"/>
              <a:gd name="textAreaBottom" fmla="*/ 546480 h 546120"/>
            </a:gdLst>
            <a:ahLst/>
            <a:cxnLst/>
            <a:rect l="textAreaLeft" t="textAreaTop" r="textAreaRight" b="textAreaBottom"/>
            <a:pathLst>
              <a:path w="12" h="1518">
                <a:moveTo>
                  <a:pt x="12" y="11"/>
                </a:moveTo>
                <a:lnTo>
                  <a:pt x="12" y="1508"/>
                </a:lnTo>
                <a:lnTo>
                  <a:pt x="0" y="1518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2" name=""/>
          <p:cNvSpPr/>
          <p:nvPr/>
        </p:nvSpPr>
        <p:spPr>
          <a:xfrm>
            <a:off x="6980400" y="2566080"/>
            <a:ext cx="3600" cy="538560"/>
          </a:xfrm>
          <a:custGeom>
            <a:avLst/>
            <a:gdLst>
              <a:gd name="textAreaLeft" fmla="*/ 0 w 3600"/>
              <a:gd name="textAreaRight" fmla="*/ 3960 w 3600"/>
              <a:gd name="textAreaTop" fmla="*/ 0 h 538560"/>
              <a:gd name="textAreaBottom" fmla="*/ 538920 h 538560"/>
            </a:gdLst>
            <a:ahLst/>
            <a:cxnLst/>
            <a:rect l="textAreaLeft" t="textAreaTop" r="textAreaRight" b="textAreaBottom"/>
            <a:pathLst>
              <a:path w="11" h="1497">
                <a:moveTo>
                  <a:pt x="11" y="10"/>
                </a:moveTo>
                <a:lnTo>
                  <a:pt x="11" y="1486"/>
                </a:lnTo>
                <a:lnTo>
                  <a:pt x="0" y="1497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3" name=""/>
          <p:cNvSpPr/>
          <p:nvPr/>
        </p:nvSpPr>
        <p:spPr>
          <a:xfrm>
            <a:off x="6984000" y="2569680"/>
            <a:ext cx="3960" cy="531000"/>
          </a:xfrm>
          <a:custGeom>
            <a:avLst/>
            <a:gdLst>
              <a:gd name="textAreaLeft" fmla="*/ 0 w 3960"/>
              <a:gd name="textAreaRight" fmla="*/ 4320 w 3960"/>
              <a:gd name="textAreaTop" fmla="*/ 0 h 531000"/>
              <a:gd name="textAreaBottom" fmla="*/ 531360 h 531000"/>
            </a:gdLst>
            <a:ahLst/>
            <a:cxnLst/>
            <a:rect l="textAreaLeft" t="textAreaTop" r="textAreaRight" b="textAreaBottom"/>
            <a:pathLst>
              <a:path w="12" h="1476">
                <a:moveTo>
                  <a:pt x="12" y="11"/>
                </a:moveTo>
                <a:lnTo>
                  <a:pt x="12" y="1465"/>
                </a:lnTo>
                <a:lnTo>
                  <a:pt x="0" y="1476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4" name=""/>
          <p:cNvSpPr/>
          <p:nvPr/>
        </p:nvSpPr>
        <p:spPr>
          <a:xfrm>
            <a:off x="6987960" y="2573640"/>
            <a:ext cx="3600" cy="523080"/>
          </a:xfrm>
          <a:custGeom>
            <a:avLst/>
            <a:gdLst>
              <a:gd name="textAreaLeft" fmla="*/ 0 w 3600"/>
              <a:gd name="textAreaRight" fmla="*/ 3960 w 3600"/>
              <a:gd name="textAreaTop" fmla="*/ 0 h 523080"/>
              <a:gd name="textAreaBottom" fmla="*/ 523440 h 523080"/>
            </a:gdLst>
            <a:ahLst/>
            <a:cxnLst/>
            <a:rect l="textAreaLeft" t="textAreaTop" r="textAreaRight" b="textAreaBottom"/>
            <a:pathLst>
              <a:path w="11" h="1454">
                <a:moveTo>
                  <a:pt x="11" y="10"/>
                </a:moveTo>
                <a:lnTo>
                  <a:pt x="11" y="1444"/>
                </a:lnTo>
                <a:lnTo>
                  <a:pt x="0" y="1454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5" name=""/>
          <p:cNvSpPr/>
          <p:nvPr/>
        </p:nvSpPr>
        <p:spPr>
          <a:xfrm>
            <a:off x="6991560" y="2577240"/>
            <a:ext cx="3960" cy="515880"/>
          </a:xfrm>
          <a:custGeom>
            <a:avLst/>
            <a:gdLst>
              <a:gd name="textAreaLeft" fmla="*/ 0 w 3960"/>
              <a:gd name="textAreaRight" fmla="*/ 4320 w 3960"/>
              <a:gd name="textAreaTop" fmla="*/ 0 h 515880"/>
              <a:gd name="textAreaBottom" fmla="*/ 516240 h 515880"/>
            </a:gdLst>
            <a:ahLst/>
            <a:cxnLst/>
            <a:rect l="textAreaLeft" t="textAreaTop" r="textAreaRight" b="textAreaBottom"/>
            <a:pathLst>
              <a:path w="12" h="1434">
                <a:moveTo>
                  <a:pt x="12" y="11"/>
                </a:moveTo>
                <a:lnTo>
                  <a:pt x="12" y="1423"/>
                </a:lnTo>
                <a:lnTo>
                  <a:pt x="0" y="1434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6" name=""/>
          <p:cNvSpPr/>
          <p:nvPr/>
        </p:nvSpPr>
        <p:spPr>
          <a:xfrm>
            <a:off x="6995520" y="2581200"/>
            <a:ext cx="3600" cy="507960"/>
          </a:xfrm>
          <a:custGeom>
            <a:avLst/>
            <a:gdLst>
              <a:gd name="textAreaLeft" fmla="*/ 0 w 3600"/>
              <a:gd name="textAreaRight" fmla="*/ 3960 w 3600"/>
              <a:gd name="textAreaTop" fmla="*/ 0 h 507960"/>
              <a:gd name="textAreaBottom" fmla="*/ 508320 h 507960"/>
            </a:gdLst>
            <a:ahLst/>
            <a:cxnLst/>
            <a:rect l="textAreaLeft" t="textAreaTop" r="textAreaRight" b="textAreaBottom"/>
            <a:pathLst>
              <a:path w="11" h="1412">
                <a:moveTo>
                  <a:pt x="11" y="10"/>
                </a:moveTo>
                <a:lnTo>
                  <a:pt x="11" y="1402"/>
                </a:lnTo>
                <a:lnTo>
                  <a:pt x="0" y="1412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7" name=""/>
          <p:cNvSpPr/>
          <p:nvPr/>
        </p:nvSpPr>
        <p:spPr>
          <a:xfrm>
            <a:off x="6999120" y="2584800"/>
            <a:ext cx="3960" cy="500760"/>
          </a:xfrm>
          <a:custGeom>
            <a:avLst/>
            <a:gdLst>
              <a:gd name="textAreaLeft" fmla="*/ 0 w 3960"/>
              <a:gd name="textAreaRight" fmla="*/ 4320 w 3960"/>
              <a:gd name="textAreaTop" fmla="*/ 0 h 500760"/>
              <a:gd name="textAreaBottom" fmla="*/ 501120 h 500760"/>
            </a:gdLst>
            <a:ahLst/>
            <a:cxnLst/>
            <a:rect l="textAreaLeft" t="textAreaTop" r="textAreaRight" b="textAreaBottom"/>
            <a:pathLst>
              <a:path w="12" h="1392">
                <a:moveTo>
                  <a:pt x="12" y="11"/>
                </a:moveTo>
                <a:lnTo>
                  <a:pt x="12" y="1381"/>
                </a:lnTo>
                <a:lnTo>
                  <a:pt x="0" y="1392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8" name=""/>
          <p:cNvSpPr/>
          <p:nvPr/>
        </p:nvSpPr>
        <p:spPr>
          <a:xfrm>
            <a:off x="7003080" y="2588760"/>
            <a:ext cx="3600" cy="492840"/>
          </a:xfrm>
          <a:custGeom>
            <a:avLst/>
            <a:gdLst>
              <a:gd name="textAreaLeft" fmla="*/ 0 w 3600"/>
              <a:gd name="textAreaRight" fmla="*/ 3960 w 3600"/>
              <a:gd name="textAreaTop" fmla="*/ 0 h 492840"/>
              <a:gd name="textAreaBottom" fmla="*/ 493200 h 492840"/>
            </a:gdLst>
            <a:ahLst/>
            <a:cxnLst/>
            <a:rect l="textAreaLeft" t="textAreaTop" r="textAreaRight" b="textAreaBottom"/>
            <a:pathLst>
              <a:path w="11" h="1370">
                <a:moveTo>
                  <a:pt x="11" y="10"/>
                </a:moveTo>
                <a:lnTo>
                  <a:pt x="11" y="1360"/>
                </a:lnTo>
                <a:lnTo>
                  <a:pt x="0" y="1370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69" name=""/>
          <p:cNvSpPr/>
          <p:nvPr/>
        </p:nvSpPr>
        <p:spPr>
          <a:xfrm>
            <a:off x="7006680" y="2592360"/>
            <a:ext cx="3960" cy="485640"/>
          </a:xfrm>
          <a:custGeom>
            <a:avLst/>
            <a:gdLst>
              <a:gd name="textAreaLeft" fmla="*/ 0 w 3960"/>
              <a:gd name="textAreaRight" fmla="*/ 4320 w 3960"/>
              <a:gd name="textAreaTop" fmla="*/ 0 h 485640"/>
              <a:gd name="textAreaBottom" fmla="*/ 486000 h 485640"/>
            </a:gdLst>
            <a:ahLst/>
            <a:cxnLst/>
            <a:rect l="textAreaLeft" t="textAreaTop" r="textAreaRight" b="textAreaBottom"/>
            <a:pathLst>
              <a:path w="12" h="1350">
                <a:moveTo>
                  <a:pt x="12" y="11"/>
                </a:moveTo>
                <a:lnTo>
                  <a:pt x="12" y="1339"/>
                </a:lnTo>
                <a:lnTo>
                  <a:pt x="0" y="1350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0" name=""/>
          <p:cNvSpPr/>
          <p:nvPr/>
        </p:nvSpPr>
        <p:spPr>
          <a:xfrm>
            <a:off x="7010640" y="2596320"/>
            <a:ext cx="3600" cy="477720"/>
          </a:xfrm>
          <a:custGeom>
            <a:avLst/>
            <a:gdLst>
              <a:gd name="textAreaLeft" fmla="*/ 0 w 3600"/>
              <a:gd name="textAreaRight" fmla="*/ 3960 w 3600"/>
              <a:gd name="textAreaTop" fmla="*/ 0 h 477720"/>
              <a:gd name="textAreaBottom" fmla="*/ 478080 h 477720"/>
            </a:gdLst>
            <a:ahLst/>
            <a:cxnLst/>
            <a:rect l="textAreaLeft" t="textAreaTop" r="textAreaRight" b="textAreaBottom"/>
            <a:pathLst>
              <a:path w="11" h="1328">
                <a:moveTo>
                  <a:pt x="11" y="11"/>
                </a:moveTo>
                <a:lnTo>
                  <a:pt x="11" y="1318"/>
                </a:lnTo>
                <a:lnTo>
                  <a:pt x="0" y="1328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1" name=""/>
          <p:cNvSpPr/>
          <p:nvPr/>
        </p:nvSpPr>
        <p:spPr>
          <a:xfrm>
            <a:off x="7014240" y="2600280"/>
            <a:ext cx="4320" cy="470160"/>
          </a:xfrm>
          <a:custGeom>
            <a:avLst/>
            <a:gdLst>
              <a:gd name="textAreaLeft" fmla="*/ 0 w 4320"/>
              <a:gd name="textAreaRight" fmla="*/ 4680 w 4320"/>
              <a:gd name="textAreaTop" fmla="*/ 0 h 470160"/>
              <a:gd name="textAreaBottom" fmla="*/ 470520 h 470160"/>
            </a:gdLst>
            <a:ahLst/>
            <a:cxnLst/>
            <a:rect l="textAreaLeft" t="textAreaTop" r="textAreaRight" b="textAreaBottom"/>
            <a:pathLst>
              <a:path w="13" h="1307">
                <a:moveTo>
                  <a:pt x="13" y="10"/>
                </a:moveTo>
                <a:lnTo>
                  <a:pt x="13" y="1296"/>
                </a:lnTo>
                <a:lnTo>
                  <a:pt x="0" y="1307"/>
                </a:lnTo>
                <a:lnTo>
                  <a:pt x="0" y="0"/>
                </a:lnTo>
                <a:lnTo>
                  <a:pt x="13" y="1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2" name=""/>
          <p:cNvSpPr/>
          <p:nvPr/>
        </p:nvSpPr>
        <p:spPr>
          <a:xfrm>
            <a:off x="7018200" y="2603880"/>
            <a:ext cx="3600" cy="462600"/>
          </a:xfrm>
          <a:custGeom>
            <a:avLst/>
            <a:gdLst>
              <a:gd name="textAreaLeft" fmla="*/ 0 w 3600"/>
              <a:gd name="textAreaRight" fmla="*/ 3960 w 3600"/>
              <a:gd name="textAreaTop" fmla="*/ 0 h 462600"/>
              <a:gd name="textAreaBottom" fmla="*/ 462960 h 462600"/>
            </a:gdLst>
            <a:ahLst/>
            <a:cxnLst/>
            <a:rect l="textAreaLeft" t="textAreaTop" r="textAreaRight" b="textAreaBottom"/>
            <a:pathLst>
              <a:path w="11" h="1286">
                <a:moveTo>
                  <a:pt x="11" y="11"/>
                </a:moveTo>
                <a:lnTo>
                  <a:pt x="11" y="1276"/>
                </a:lnTo>
                <a:lnTo>
                  <a:pt x="0" y="1286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3" name=""/>
          <p:cNvSpPr/>
          <p:nvPr/>
        </p:nvSpPr>
        <p:spPr>
          <a:xfrm>
            <a:off x="7021800" y="2607840"/>
            <a:ext cx="3960" cy="455040"/>
          </a:xfrm>
          <a:custGeom>
            <a:avLst/>
            <a:gdLst>
              <a:gd name="textAreaLeft" fmla="*/ 0 w 3960"/>
              <a:gd name="textAreaRight" fmla="*/ 4320 w 3960"/>
              <a:gd name="textAreaTop" fmla="*/ 0 h 455040"/>
              <a:gd name="textAreaBottom" fmla="*/ 455400 h 455040"/>
            </a:gdLst>
            <a:ahLst/>
            <a:cxnLst/>
            <a:rect l="textAreaLeft" t="textAreaTop" r="textAreaRight" b="textAreaBottom"/>
            <a:pathLst>
              <a:path w="12" h="1265">
                <a:moveTo>
                  <a:pt x="12" y="10"/>
                </a:moveTo>
                <a:lnTo>
                  <a:pt x="12" y="1254"/>
                </a:lnTo>
                <a:lnTo>
                  <a:pt x="0" y="1265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4" name=""/>
          <p:cNvSpPr/>
          <p:nvPr/>
        </p:nvSpPr>
        <p:spPr>
          <a:xfrm>
            <a:off x="7025760" y="2611440"/>
            <a:ext cx="3960" cy="447480"/>
          </a:xfrm>
          <a:custGeom>
            <a:avLst/>
            <a:gdLst>
              <a:gd name="textAreaLeft" fmla="*/ 0 w 3960"/>
              <a:gd name="textAreaRight" fmla="*/ 4320 w 3960"/>
              <a:gd name="textAreaTop" fmla="*/ 0 h 447480"/>
              <a:gd name="textAreaBottom" fmla="*/ 447840 h 447480"/>
            </a:gdLst>
            <a:ahLst/>
            <a:cxnLst/>
            <a:rect l="textAreaLeft" t="textAreaTop" r="textAreaRight" b="textAreaBottom"/>
            <a:pathLst>
              <a:path w="12" h="1244">
                <a:moveTo>
                  <a:pt x="12" y="11"/>
                </a:moveTo>
                <a:lnTo>
                  <a:pt x="12" y="1234"/>
                </a:lnTo>
                <a:lnTo>
                  <a:pt x="0" y="1244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5" name=""/>
          <p:cNvSpPr/>
          <p:nvPr/>
        </p:nvSpPr>
        <p:spPr>
          <a:xfrm>
            <a:off x="7029720" y="2615400"/>
            <a:ext cx="3600" cy="439920"/>
          </a:xfrm>
          <a:custGeom>
            <a:avLst/>
            <a:gdLst>
              <a:gd name="textAreaLeft" fmla="*/ 0 w 3600"/>
              <a:gd name="textAreaRight" fmla="*/ 3960 w 3600"/>
              <a:gd name="textAreaTop" fmla="*/ 0 h 439920"/>
              <a:gd name="textAreaBottom" fmla="*/ 440280 h 439920"/>
            </a:gdLst>
            <a:ahLst/>
            <a:cxnLst/>
            <a:rect l="textAreaLeft" t="textAreaTop" r="textAreaRight" b="textAreaBottom"/>
            <a:pathLst>
              <a:path w="11" h="1223">
                <a:moveTo>
                  <a:pt x="11" y="10"/>
                </a:moveTo>
                <a:lnTo>
                  <a:pt x="11" y="1212"/>
                </a:lnTo>
                <a:lnTo>
                  <a:pt x="0" y="1223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6" name=""/>
          <p:cNvSpPr/>
          <p:nvPr/>
        </p:nvSpPr>
        <p:spPr>
          <a:xfrm>
            <a:off x="7033320" y="2619000"/>
            <a:ext cx="3960" cy="432360"/>
          </a:xfrm>
          <a:custGeom>
            <a:avLst/>
            <a:gdLst>
              <a:gd name="textAreaLeft" fmla="*/ 0 w 3960"/>
              <a:gd name="textAreaRight" fmla="*/ 4320 w 3960"/>
              <a:gd name="textAreaTop" fmla="*/ 0 h 432360"/>
              <a:gd name="textAreaBottom" fmla="*/ 432720 h 432360"/>
            </a:gdLst>
            <a:ahLst/>
            <a:cxnLst/>
            <a:rect l="textAreaLeft" t="textAreaTop" r="textAreaRight" b="textAreaBottom"/>
            <a:pathLst>
              <a:path w="12" h="1202">
                <a:moveTo>
                  <a:pt x="12" y="11"/>
                </a:moveTo>
                <a:lnTo>
                  <a:pt x="12" y="1192"/>
                </a:lnTo>
                <a:lnTo>
                  <a:pt x="0" y="1202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7" name=""/>
          <p:cNvSpPr/>
          <p:nvPr/>
        </p:nvSpPr>
        <p:spPr>
          <a:xfrm>
            <a:off x="7037280" y="2622960"/>
            <a:ext cx="3600" cy="424800"/>
          </a:xfrm>
          <a:custGeom>
            <a:avLst/>
            <a:gdLst>
              <a:gd name="textAreaLeft" fmla="*/ 0 w 3600"/>
              <a:gd name="textAreaRight" fmla="*/ 3960 w 3600"/>
              <a:gd name="textAreaTop" fmla="*/ 0 h 424800"/>
              <a:gd name="textAreaBottom" fmla="*/ 425160 h 424800"/>
            </a:gdLst>
            <a:ahLst/>
            <a:cxnLst/>
            <a:rect l="textAreaLeft" t="textAreaTop" r="textAreaRight" b="textAreaBottom"/>
            <a:pathLst>
              <a:path w="11" h="1181">
                <a:moveTo>
                  <a:pt x="11" y="10"/>
                </a:moveTo>
                <a:lnTo>
                  <a:pt x="11" y="1170"/>
                </a:lnTo>
                <a:lnTo>
                  <a:pt x="0" y="1181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8" name=""/>
          <p:cNvSpPr/>
          <p:nvPr/>
        </p:nvSpPr>
        <p:spPr>
          <a:xfrm>
            <a:off x="7040880" y="2626560"/>
            <a:ext cx="3960" cy="417240"/>
          </a:xfrm>
          <a:custGeom>
            <a:avLst/>
            <a:gdLst>
              <a:gd name="textAreaLeft" fmla="*/ 0 w 3960"/>
              <a:gd name="textAreaRight" fmla="*/ 4320 w 3960"/>
              <a:gd name="textAreaTop" fmla="*/ 0 h 417240"/>
              <a:gd name="textAreaBottom" fmla="*/ 417600 h 417240"/>
            </a:gdLst>
            <a:ahLst/>
            <a:cxnLst/>
            <a:rect l="textAreaLeft" t="textAreaTop" r="textAreaRight" b="textAreaBottom"/>
            <a:pathLst>
              <a:path w="12" h="1160">
                <a:moveTo>
                  <a:pt x="12" y="11"/>
                </a:moveTo>
                <a:lnTo>
                  <a:pt x="12" y="1149"/>
                </a:lnTo>
                <a:lnTo>
                  <a:pt x="0" y="1160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79" name=""/>
          <p:cNvSpPr/>
          <p:nvPr/>
        </p:nvSpPr>
        <p:spPr>
          <a:xfrm>
            <a:off x="7044840" y="2630520"/>
            <a:ext cx="3600" cy="409320"/>
          </a:xfrm>
          <a:custGeom>
            <a:avLst/>
            <a:gdLst>
              <a:gd name="textAreaLeft" fmla="*/ 0 w 3600"/>
              <a:gd name="textAreaRight" fmla="*/ 3960 w 3600"/>
              <a:gd name="textAreaTop" fmla="*/ 0 h 409320"/>
              <a:gd name="textAreaBottom" fmla="*/ 409680 h 409320"/>
            </a:gdLst>
            <a:ahLst/>
            <a:cxnLst/>
            <a:rect l="textAreaLeft" t="textAreaTop" r="textAreaRight" b="textAreaBottom"/>
            <a:pathLst>
              <a:path w="11" h="1138">
                <a:moveTo>
                  <a:pt x="11" y="10"/>
                </a:moveTo>
                <a:lnTo>
                  <a:pt x="11" y="1128"/>
                </a:lnTo>
                <a:lnTo>
                  <a:pt x="0" y="1138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80" name=""/>
          <p:cNvSpPr/>
          <p:nvPr/>
        </p:nvSpPr>
        <p:spPr>
          <a:xfrm>
            <a:off x="7048440" y="2634120"/>
            <a:ext cx="3960" cy="402120"/>
          </a:xfrm>
          <a:custGeom>
            <a:avLst/>
            <a:gdLst>
              <a:gd name="textAreaLeft" fmla="*/ 0 w 3960"/>
              <a:gd name="textAreaRight" fmla="*/ 4320 w 3960"/>
              <a:gd name="textAreaTop" fmla="*/ 0 h 402120"/>
              <a:gd name="textAreaBottom" fmla="*/ 402480 h 402120"/>
            </a:gdLst>
            <a:ahLst/>
            <a:cxnLst/>
            <a:rect l="textAreaLeft" t="textAreaTop" r="textAreaRight" b="textAreaBottom"/>
            <a:pathLst>
              <a:path w="12" h="1118">
                <a:moveTo>
                  <a:pt x="12" y="11"/>
                </a:moveTo>
                <a:lnTo>
                  <a:pt x="12" y="1107"/>
                </a:lnTo>
                <a:lnTo>
                  <a:pt x="0" y="1118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81" name=""/>
          <p:cNvSpPr/>
          <p:nvPr/>
        </p:nvSpPr>
        <p:spPr>
          <a:xfrm>
            <a:off x="7052400" y="2638080"/>
            <a:ext cx="3600" cy="394200"/>
          </a:xfrm>
          <a:custGeom>
            <a:avLst/>
            <a:gdLst>
              <a:gd name="textAreaLeft" fmla="*/ 0 w 3600"/>
              <a:gd name="textAreaRight" fmla="*/ 3960 w 3600"/>
              <a:gd name="textAreaTop" fmla="*/ 0 h 394200"/>
              <a:gd name="textAreaBottom" fmla="*/ 394560 h 394200"/>
            </a:gdLst>
            <a:ahLst/>
            <a:cxnLst/>
            <a:rect l="textAreaLeft" t="textAreaTop" r="textAreaRight" b="textAreaBottom"/>
            <a:pathLst>
              <a:path w="11" h="1096">
                <a:moveTo>
                  <a:pt x="11" y="10"/>
                </a:moveTo>
                <a:lnTo>
                  <a:pt x="11" y="1086"/>
                </a:lnTo>
                <a:lnTo>
                  <a:pt x="0" y="1096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82" name=""/>
          <p:cNvSpPr/>
          <p:nvPr/>
        </p:nvSpPr>
        <p:spPr>
          <a:xfrm>
            <a:off x="7056000" y="2641680"/>
            <a:ext cx="3960" cy="387000"/>
          </a:xfrm>
          <a:custGeom>
            <a:avLst/>
            <a:gdLst>
              <a:gd name="textAreaLeft" fmla="*/ 0 w 3960"/>
              <a:gd name="textAreaRight" fmla="*/ 4320 w 3960"/>
              <a:gd name="textAreaTop" fmla="*/ 0 h 387000"/>
              <a:gd name="textAreaBottom" fmla="*/ 387360 h 387000"/>
            </a:gdLst>
            <a:ahLst/>
            <a:cxnLst/>
            <a:rect l="textAreaLeft" t="textAreaTop" r="textAreaRight" b="textAreaBottom"/>
            <a:pathLst>
              <a:path w="12" h="1076">
                <a:moveTo>
                  <a:pt x="12" y="11"/>
                </a:moveTo>
                <a:lnTo>
                  <a:pt x="12" y="1065"/>
                </a:lnTo>
                <a:lnTo>
                  <a:pt x="0" y="1076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83" name=""/>
          <p:cNvSpPr/>
          <p:nvPr/>
        </p:nvSpPr>
        <p:spPr>
          <a:xfrm>
            <a:off x="7059960" y="2645640"/>
            <a:ext cx="3600" cy="379080"/>
          </a:xfrm>
          <a:custGeom>
            <a:avLst/>
            <a:gdLst>
              <a:gd name="textAreaLeft" fmla="*/ 0 w 3600"/>
              <a:gd name="textAreaRight" fmla="*/ 3960 w 3600"/>
              <a:gd name="textAreaTop" fmla="*/ 0 h 379080"/>
              <a:gd name="textAreaBottom" fmla="*/ 379440 h 379080"/>
            </a:gdLst>
            <a:ahLst/>
            <a:cxnLst/>
            <a:rect l="textAreaLeft" t="textAreaTop" r="textAreaRight" b="textAreaBottom"/>
            <a:pathLst>
              <a:path w="11" h="1054">
                <a:moveTo>
                  <a:pt x="11" y="10"/>
                </a:moveTo>
                <a:lnTo>
                  <a:pt x="11" y="1044"/>
                </a:lnTo>
                <a:lnTo>
                  <a:pt x="0" y="1054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84" name=""/>
          <p:cNvSpPr/>
          <p:nvPr/>
        </p:nvSpPr>
        <p:spPr>
          <a:xfrm>
            <a:off x="7063560" y="2649240"/>
            <a:ext cx="3960" cy="371880"/>
          </a:xfrm>
          <a:custGeom>
            <a:avLst/>
            <a:gdLst>
              <a:gd name="textAreaLeft" fmla="*/ 0 w 3960"/>
              <a:gd name="textAreaRight" fmla="*/ 4320 w 3960"/>
              <a:gd name="textAreaTop" fmla="*/ 0 h 371880"/>
              <a:gd name="textAreaBottom" fmla="*/ 372240 h 371880"/>
            </a:gdLst>
            <a:ahLst/>
            <a:cxnLst/>
            <a:rect l="textAreaLeft" t="textAreaTop" r="textAreaRight" b="textAreaBottom"/>
            <a:pathLst>
              <a:path w="12" h="1034">
                <a:moveTo>
                  <a:pt x="12" y="11"/>
                </a:moveTo>
                <a:lnTo>
                  <a:pt x="12" y="1023"/>
                </a:lnTo>
                <a:lnTo>
                  <a:pt x="0" y="1034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85" name=""/>
          <p:cNvSpPr/>
          <p:nvPr/>
        </p:nvSpPr>
        <p:spPr>
          <a:xfrm>
            <a:off x="7067520" y="2653200"/>
            <a:ext cx="3600" cy="363960"/>
          </a:xfrm>
          <a:custGeom>
            <a:avLst/>
            <a:gdLst>
              <a:gd name="textAreaLeft" fmla="*/ 0 w 3600"/>
              <a:gd name="textAreaRight" fmla="*/ 3960 w 3600"/>
              <a:gd name="textAreaTop" fmla="*/ 0 h 363960"/>
              <a:gd name="textAreaBottom" fmla="*/ 364320 h 363960"/>
            </a:gdLst>
            <a:ahLst/>
            <a:cxnLst/>
            <a:rect l="textAreaLeft" t="textAreaTop" r="textAreaRight" b="textAreaBottom"/>
            <a:pathLst>
              <a:path w="11" h="1012">
                <a:moveTo>
                  <a:pt x="11" y="11"/>
                </a:moveTo>
                <a:lnTo>
                  <a:pt x="11" y="1002"/>
                </a:lnTo>
                <a:lnTo>
                  <a:pt x="0" y="1012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86" name=""/>
          <p:cNvSpPr/>
          <p:nvPr/>
        </p:nvSpPr>
        <p:spPr>
          <a:xfrm>
            <a:off x="7071120" y="2657160"/>
            <a:ext cx="3960" cy="356400"/>
          </a:xfrm>
          <a:custGeom>
            <a:avLst/>
            <a:gdLst>
              <a:gd name="textAreaLeft" fmla="*/ 0 w 3960"/>
              <a:gd name="textAreaRight" fmla="*/ 4320 w 3960"/>
              <a:gd name="textAreaTop" fmla="*/ 0 h 356400"/>
              <a:gd name="textAreaBottom" fmla="*/ 356760 h 356400"/>
            </a:gdLst>
            <a:ahLst/>
            <a:cxnLst/>
            <a:rect l="textAreaLeft" t="textAreaTop" r="textAreaRight" b="textAreaBottom"/>
            <a:pathLst>
              <a:path w="12" h="991">
                <a:moveTo>
                  <a:pt x="12" y="10"/>
                </a:moveTo>
                <a:lnTo>
                  <a:pt x="12" y="980"/>
                </a:lnTo>
                <a:lnTo>
                  <a:pt x="0" y="991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987" name=""/>
          <p:cNvSpPr/>
          <p:nvPr/>
        </p:nvSpPr>
        <p:spPr>
          <a:xfrm>
            <a:off x="7075080" y="2660760"/>
            <a:ext cx="3600" cy="348840"/>
          </a:xfrm>
          <a:custGeom>
            <a:avLst/>
            <a:gdLst>
              <a:gd name="textAreaLeft" fmla="*/ 0 w 3600"/>
              <a:gd name="textAreaRight" fmla="*/ 3960 w 3600"/>
              <a:gd name="textAreaTop" fmla="*/ 0 h 348840"/>
              <a:gd name="textAreaBottom" fmla="*/ 349200 h 348840"/>
            </a:gdLst>
            <a:ahLst/>
            <a:cxnLst/>
            <a:rect l="textAreaLeft" t="textAreaTop" r="textAreaRight" b="textAreaBottom"/>
            <a:pathLst>
              <a:path w="11" h="970">
                <a:moveTo>
                  <a:pt x="11" y="11"/>
                </a:moveTo>
                <a:lnTo>
                  <a:pt x="11" y="960"/>
                </a:lnTo>
                <a:lnTo>
                  <a:pt x="0" y="970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88" name=""/>
          <p:cNvSpPr/>
          <p:nvPr/>
        </p:nvSpPr>
        <p:spPr>
          <a:xfrm>
            <a:off x="7078680" y="2664720"/>
            <a:ext cx="3960" cy="341280"/>
          </a:xfrm>
          <a:custGeom>
            <a:avLst/>
            <a:gdLst>
              <a:gd name="textAreaLeft" fmla="*/ 0 w 3960"/>
              <a:gd name="textAreaRight" fmla="*/ 4320 w 3960"/>
              <a:gd name="textAreaTop" fmla="*/ 0 h 341280"/>
              <a:gd name="textAreaBottom" fmla="*/ 341640 h 341280"/>
            </a:gdLst>
            <a:ahLst/>
            <a:cxnLst/>
            <a:rect l="textAreaLeft" t="textAreaTop" r="textAreaRight" b="textAreaBottom"/>
            <a:pathLst>
              <a:path w="12" h="949">
                <a:moveTo>
                  <a:pt x="12" y="10"/>
                </a:moveTo>
                <a:lnTo>
                  <a:pt x="12" y="938"/>
                </a:lnTo>
                <a:lnTo>
                  <a:pt x="0" y="949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89" name=""/>
          <p:cNvSpPr/>
          <p:nvPr/>
        </p:nvSpPr>
        <p:spPr>
          <a:xfrm>
            <a:off x="7082640" y="2668320"/>
            <a:ext cx="4320" cy="333720"/>
          </a:xfrm>
          <a:custGeom>
            <a:avLst/>
            <a:gdLst>
              <a:gd name="textAreaLeft" fmla="*/ 0 w 4320"/>
              <a:gd name="textAreaRight" fmla="*/ 4680 w 4320"/>
              <a:gd name="textAreaTop" fmla="*/ 0 h 333720"/>
              <a:gd name="textAreaBottom" fmla="*/ 334080 h 333720"/>
            </a:gdLst>
            <a:ahLst/>
            <a:cxnLst/>
            <a:rect l="textAreaLeft" t="textAreaTop" r="textAreaRight" b="textAreaBottom"/>
            <a:pathLst>
              <a:path w="13" h="928">
                <a:moveTo>
                  <a:pt x="13" y="11"/>
                </a:moveTo>
                <a:lnTo>
                  <a:pt x="13" y="918"/>
                </a:lnTo>
                <a:lnTo>
                  <a:pt x="0" y="928"/>
                </a:lnTo>
                <a:lnTo>
                  <a:pt x="0" y="0"/>
                </a:lnTo>
                <a:lnTo>
                  <a:pt x="13" y="11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0" name=""/>
          <p:cNvSpPr/>
          <p:nvPr/>
        </p:nvSpPr>
        <p:spPr>
          <a:xfrm>
            <a:off x="7086600" y="2672280"/>
            <a:ext cx="3600" cy="326160"/>
          </a:xfrm>
          <a:custGeom>
            <a:avLst/>
            <a:gdLst>
              <a:gd name="textAreaLeft" fmla="*/ 0 w 3600"/>
              <a:gd name="textAreaRight" fmla="*/ 3960 w 3600"/>
              <a:gd name="textAreaTop" fmla="*/ 0 h 326160"/>
              <a:gd name="textAreaBottom" fmla="*/ 326520 h 326160"/>
            </a:gdLst>
            <a:ahLst/>
            <a:cxnLst/>
            <a:rect l="textAreaLeft" t="textAreaTop" r="textAreaRight" b="textAreaBottom"/>
            <a:pathLst>
              <a:path w="11" h="907">
                <a:moveTo>
                  <a:pt x="11" y="10"/>
                </a:moveTo>
                <a:lnTo>
                  <a:pt x="11" y="896"/>
                </a:lnTo>
                <a:lnTo>
                  <a:pt x="0" y="907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1" name=""/>
          <p:cNvSpPr/>
          <p:nvPr/>
        </p:nvSpPr>
        <p:spPr>
          <a:xfrm>
            <a:off x="7090200" y="2675880"/>
            <a:ext cx="3960" cy="318600"/>
          </a:xfrm>
          <a:custGeom>
            <a:avLst/>
            <a:gdLst>
              <a:gd name="textAreaLeft" fmla="*/ 0 w 3960"/>
              <a:gd name="textAreaRight" fmla="*/ 4320 w 3960"/>
              <a:gd name="textAreaTop" fmla="*/ 0 h 318600"/>
              <a:gd name="textAreaBottom" fmla="*/ 318960 h 318600"/>
            </a:gdLst>
            <a:ahLst/>
            <a:cxnLst/>
            <a:rect l="textAreaLeft" t="textAreaTop" r="textAreaRight" b="textAreaBottom"/>
            <a:pathLst>
              <a:path w="12" h="886">
                <a:moveTo>
                  <a:pt x="12" y="11"/>
                </a:moveTo>
                <a:lnTo>
                  <a:pt x="12" y="875"/>
                </a:lnTo>
                <a:lnTo>
                  <a:pt x="0" y="886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2" name=""/>
          <p:cNvSpPr/>
          <p:nvPr/>
        </p:nvSpPr>
        <p:spPr>
          <a:xfrm>
            <a:off x="7094160" y="2679840"/>
            <a:ext cx="3600" cy="310680"/>
          </a:xfrm>
          <a:custGeom>
            <a:avLst/>
            <a:gdLst>
              <a:gd name="textAreaLeft" fmla="*/ 0 w 3600"/>
              <a:gd name="textAreaRight" fmla="*/ 3960 w 3600"/>
              <a:gd name="textAreaTop" fmla="*/ 0 h 310680"/>
              <a:gd name="textAreaBottom" fmla="*/ 311040 h 310680"/>
            </a:gdLst>
            <a:ahLst/>
            <a:cxnLst/>
            <a:rect l="textAreaLeft" t="textAreaTop" r="textAreaRight" b="textAreaBottom"/>
            <a:pathLst>
              <a:path w="11" h="864">
                <a:moveTo>
                  <a:pt x="11" y="10"/>
                </a:moveTo>
                <a:lnTo>
                  <a:pt x="11" y="854"/>
                </a:lnTo>
                <a:lnTo>
                  <a:pt x="0" y="864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3" name=""/>
          <p:cNvSpPr/>
          <p:nvPr/>
        </p:nvSpPr>
        <p:spPr>
          <a:xfrm>
            <a:off x="7097760" y="2683440"/>
            <a:ext cx="3960" cy="303480"/>
          </a:xfrm>
          <a:custGeom>
            <a:avLst/>
            <a:gdLst>
              <a:gd name="textAreaLeft" fmla="*/ 0 w 3960"/>
              <a:gd name="textAreaRight" fmla="*/ 4320 w 3960"/>
              <a:gd name="textAreaTop" fmla="*/ 0 h 303480"/>
              <a:gd name="textAreaBottom" fmla="*/ 303840 h 303480"/>
            </a:gdLst>
            <a:ahLst/>
            <a:cxnLst/>
            <a:rect l="textAreaLeft" t="textAreaTop" r="textAreaRight" b="textAreaBottom"/>
            <a:pathLst>
              <a:path w="12" h="844">
                <a:moveTo>
                  <a:pt x="12" y="11"/>
                </a:moveTo>
                <a:lnTo>
                  <a:pt x="12" y="833"/>
                </a:lnTo>
                <a:lnTo>
                  <a:pt x="0" y="844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4" name=""/>
          <p:cNvSpPr/>
          <p:nvPr/>
        </p:nvSpPr>
        <p:spPr>
          <a:xfrm>
            <a:off x="7101720" y="2687400"/>
            <a:ext cx="3600" cy="295560"/>
          </a:xfrm>
          <a:custGeom>
            <a:avLst/>
            <a:gdLst>
              <a:gd name="textAreaLeft" fmla="*/ 0 w 3600"/>
              <a:gd name="textAreaRight" fmla="*/ 3960 w 3600"/>
              <a:gd name="textAreaTop" fmla="*/ 0 h 295560"/>
              <a:gd name="textAreaBottom" fmla="*/ 295920 h 295560"/>
            </a:gdLst>
            <a:ahLst/>
            <a:cxnLst/>
            <a:rect l="textAreaLeft" t="textAreaTop" r="textAreaRight" b="textAreaBottom"/>
            <a:pathLst>
              <a:path w="11" h="822">
                <a:moveTo>
                  <a:pt x="11" y="10"/>
                </a:moveTo>
                <a:lnTo>
                  <a:pt x="11" y="812"/>
                </a:lnTo>
                <a:lnTo>
                  <a:pt x="0" y="822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5" name=""/>
          <p:cNvSpPr/>
          <p:nvPr/>
        </p:nvSpPr>
        <p:spPr>
          <a:xfrm>
            <a:off x="7105320" y="2691000"/>
            <a:ext cx="3960" cy="288360"/>
          </a:xfrm>
          <a:custGeom>
            <a:avLst/>
            <a:gdLst>
              <a:gd name="textAreaLeft" fmla="*/ 0 w 3960"/>
              <a:gd name="textAreaRight" fmla="*/ 4320 w 3960"/>
              <a:gd name="textAreaTop" fmla="*/ 0 h 288360"/>
              <a:gd name="textAreaBottom" fmla="*/ 288720 h 288360"/>
            </a:gdLst>
            <a:ahLst/>
            <a:cxnLst/>
            <a:rect l="textAreaLeft" t="textAreaTop" r="textAreaRight" b="textAreaBottom"/>
            <a:pathLst>
              <a:path w="12" h="802">
                <a:moveTo>
                  <a:pt x="12" y="11"/>
                </a:moveTo>
                <a:lnTo>
                  <a:pt x="12" y="791"/>
                </a:lnTo>
                <a:lnTo>
                  <a:pt x="0" y="802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6" name=""/>
          <p:cNvSpPr/>
          <p:nvPr/>
        </p:nvSpPr>
        <p:spPr>
          <a:xfrm>
            <a:off x="7109280" y="2694960"/>
            <a:ext cx="3600" cy="280440"/>
          </a:xfrm>
          <a:custGeom>
            <a:avLst/>
            <a:gdLst>
              <a:gd name="textAreaLeft" fmla="*/ 0 w 3600"/>
              <a:gd name="textAreaRight" fmla="*/ 3960 w 3600"/>
              <a:gd name="textAreaTop" fmla="*/ 0 h 280440"/>
              <a:gd name="textAreaBottom" fmla="*/ 280800 h 280440"/>
            </a:gdLst>
            <a:ahLst/>
            <a:cxnLst/>
            <a:rect l="textAreaLeft" t="textAreaTop" r="textAreaRight" b="textAreaBottom"/>
            <a:pathLst>
              <a:path w="11" h="780">
                <a:moveTo>
                  <a:pt x="11" y="10"/>
                </a:moveTo>
                <a:lnTo>
                  <a:pt x="11" y="770"/>
                </a:lnTo>
                <a:lnTo>
                  <a:pt x="0" y="780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7" name=""/>
          <p:cNvSpPr/>
          <p:nvPr/>
        </p:nvSpPr>
        <p:spPr>
          <a:xfrm>
            <a:off x="7112880" y="2698560"/>
            <a:ext cx="3960" cy="273240"/>
          </a:xfrm>
          <a:custGeom>
            <a:avLst/>
            <a:gdLst>
              <a:gd name="textAreaLeft" fmla="*/ 0 w 3960"/>
              <a:gd name="textAreaRight" fmla="*/ 4320 w 3960"/>
              <a:gd name="textAreaTop" fmla="*/ 0 h 273240"/>
              <a:gd name="textAreaBottom" fmla="*/ 273600 h 273240"/>
            </a:gdLst>
            <a:ahLst/>
            <a:cxnLst/>
            <a:rect l="textAreaLeft" t="textAreaTop" r="textAreaRight" b="textAreaBottom"/>
            <a:pathLst>
              <a:path w="12" h="760">
                <a:moveTo>
                  <a:pt x="12" y="11"/>
                </a:moveTo>
                <a:lnTo>
                  <a:pt x="12" y="749"/>
                </a:lnTo>
                <a:lnTo>
                  <a:pt x="0" y="760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8" name=""/>
          <p:cNvSpPr/>
          <p:nvPr/>
        </p:nvSpPr>
        <p:spPr>
          <a:xfrm>
            <a:off x="7116840" y="2702520"/>
            <a:ext cx="3600" cy="265320"/>
          </a:xfrm>
          <a:custGeom>
            <a:avLst/>
            <a:gdLst>
              <a:gd name="textAreaLeft" fmla="*/ 0 w 3600"/>
              <a:gd name="textAreaRight" fmla="*/ 3960 w 3600"/>
              <a:gd name="textAreaTop" fmla="*/ 0 h 265320"/>
              <a:gd name="textAreaBottom" fmla="*/ 265680 h 265320"/>
            </a:gdLst>
            <a:ahLst/>
            <a:cxnLst/>
            <a:rect l="textAreaLeft" t="textAreaTop" r="textAreaRight" b="textAreaBottom"/>
            <a:pathLst>
              <a:path w="11" h="738">
                <a:moveTo>
                  <a:pt x="11" y="10"/>
                </a:moveTo>
                <a:lnTo>
                  <a:pt x="11" y="728"/>
                </a:lnTo>
                <a:lnTo>
                  <a:pt x="0" y="738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9" name=""/>
          <p:cNvSpPr/>
          <p:nvPr/>
        </p:nvSpPr>
        <p:spPr>
          <a:xfrm>
            <a:off x="7120440" y="2706120"/>
            <a:ext cx="3960" cy="258480"/>
          </a:xfrm>
          <a:custGeom>
            <a:avLst/>
            <a:gdLst>
              <a:gd name="textAreaLeft" fmla="*/ 0 w 3960"/>
              <a:gd name="textAreaRight" fmla="*/ 4320 w 3960"/>
              <a:gd name="textAreaTop" fmla="*/ 0 h 258480"/>
              <a:gd name="textAreaBottom" fmla="*/ 258840 h 258480"/>
            </a:gdLst>
            <a:ahLst/>
            <a:cxnLst/>
            <a:rect l="textAreaLeft" t="textAreaTop" r="textAreaRight" b="textAreaBottom"/>
            <a:pathLst>
              <a:path w="12" h="719">
                <a:moveTo>
                  <a:pt x="12" y="12"/>
                </a:moveTo>
                <a:lnTo>
                  <a:pt x="12" y="707"/>
                </a:lnTo>
                <a:lnTo>
                  <a:pt x="0" y="719"/>
                </a:lnTo>
                <a:lnTo>
                  <a:pt x="0" y="0"/>
                </a:lnTo>
                <a:lnTo>
                  <a:pt x="12" y="12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0" name=""/>
          <p:cNvSpPr/>
          <p:nvPr/>
        </p:nvSpPr>
        <p:spPr>
          <a:xfrm>
            <a:off x="7124400" y="2710080"/>
            <a:ext cx="3600" cy="250200"/>
          </a:xfrm>
          <a:custGeom>
            <a:avLst/>
            <a:gdLst>
              <a:gd name="textAreaLeft" fmla="*/ 0 w 3600"/>
              <a:gd name="textAreaRight" fmla="*/ 3960 w 3600"/>
              <a:gd name="textAreaTop" fmla="*/ 0 h 250200"/>
              <a:gd name="textAreaBottom" fmla="*/ 250560 h 250200"/>
            </a:gdLst>
            <a:ahLst/>
            <a:cxnLst/>
            <a:rect l="textAreaLeft" t="textAreaTop" r="textAreaRight" b="textAreaBottom"/>
            <a:pathLst>
              <a:path w="11" h="696">
                <a:moveTo>
                  <a:pt x="11" y="11"/>
                </a:moveTo>
                <a:lnTo>
                  <a:pt x="11" y="686"/>
                </a:lnTo>
                <a:lnTo>
                  <a:pt x="0" y="696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1" name=""/>
          <p:cNvSpPr/>
          <p:nvPr/>
        </p:nvSpPr>
        <p:spPr>
          <a:xfrm>
            <a:off x="7128000" y="2714040"/>
            <a:ext cx="3960" cy="242640"/>
          </a:xfrm>
          <a:custGeom>
            <a:avLst/>
            <a:gdLst>
              <a:gd name="textAreaLeft" fmla="*/ 0 w 3960"/>
              <a:gd name="textAreaRight" fmla="*/ 4320 w 3960"/>
              <a:gd name="textAreaTop" fmla="*/ 0 h 242640"/>
              <a:gd name="textAreaBottom" fmla="*/ 243000 h 242640"/>
            </a:gdLst>
            <a:ahLst/>
            <a:cxnLst/>
            <a:rect l="textAreaLeft" t="textAreaTop" r="textAreaRight" b="textAreaBottom"/>
            <a:pathLst>
              <a:path w="12" h="675">
                <a:moveTo>
                  <a:pt x="12" y="10"/>
                </a:moveTo>
                <a:lnTo>
                  <a:pt x="12" y="664"/>
                </a:lnTo>
                <a:lnTo>
                  <a:pt x="0" y="675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2" name=""/>
          <p:cNvSpPr/>
          <p:nvPr/>
        </p:nvSpPr>
        <p:spPr>
          <a:xfrm>
            <a:off x="7131960" y="2717640"/>
            <a:ext cx="3600" cy="235080"/>
          </a:xfrm>
          <a:custGeom>
            <a:avLst/>
            <a:gdLst>
              <a:gd name="textAreaLeft" fmla="*/ 0 w 3600"/>
              <a:gd name="textAreaRight" fmla="*/ 3960 w 3600"/>
              <a:gd name="textAreaTop" fmla="*/ 0 h 235080"/>
              <a:gd name="textAreaBottom" fmla="*/ 235440 h 235080"/>
            </a:gdLst>
            <a:ahLst/>
            <a:cxnLst/>
            <a:rect l="textAreaLeft" t="textAreaTop" r="textAreaRight" b="textAreaBottom"/>
            <a:pathLst>
              <a:path w="11" h="654">
                <a:moveTo>
                  <a:pt x="11" y="11"/>
                </a:moveTo>
                <a:lnTo>
                  <a:pt x="11" y="644"/>
                </a:lnTo>
                <a:lnTo>
                  <a:pt x="0" y="654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3" name=""/>
          <p:cNvSpPr/>
          <p:nvPr/>
        </p:nvSpPr>
        <p:spPr>
          <a:xfrm>
            <a:off x="7135560" y="2721600"/>
            <a:ext cx="3960" cy="227520"/>
          </a:xfrm>
          <a:custGeom>
            <a:avLst/>
            <a:gdLst>
              <a:gd name="textAreaLeft" fmla="*/ 0 w 3960"/>
              <a:gd name="textAreaRight" fmla="*/ 4320 w 3960"/>
              <a:gd name="textAreaTop" fmla="*/ 0 h 227520"/>
              <a:gd name="textAreaBottom" fmla="*/ 227880 h 227520"/>
            </a:gdLst>
            <a:ahLst/>
            <a:cxnLst/>
            <a:rect l="textAreaLeft" t="textAreaTop" r="textAreaRight" b="textAreaBottom"/>
            <a:pathLst>
              <a:path w="12" h="633">
                <a:moveTo>
                  <a:pt x="12" y="10"/>
                </a:moveTo>
                <a:lnTo>
                  <a:pt x="12" y="622"/>
                </a:lnTo>
                <a:lnTo>
                  <a:pt x="0" y="633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4" name=""/>
          <p:cNvSpPr/>
          <p:nvPr/>
        </p:nvSpPr>
        <p:spPr>
          <a:xfrm>
            <a:off x="7139520" y="2725200"/>
            <a:ext cx="3960" cy="219960"/>
          </a:xfrm>
          <a:custGeom>
            <a:avLst/>
            <a:gdLst>
              <a:gd name="textAreaLeft" fmla="*/ 0 w 3960"/>
              <a:gd name="textAreaRight" fmla="*/ 4320 w 3960"/>
              <a:gd name="textAreaTop" fmla="*/ 0 h 219960"/>
              <a:gd name="textAreaBottom" fmla="*/ 220320 h 219960"/>
            </a:gdLst>
            <a:ahLst/>
            <a:cxnLst/>
            <a:rect l="textAreaLeft" t="textAreaTop" r="textAreaRight" b="textAreaBottom"/>
            <a:pathLst>
              <a:path w="12" h="612">
                <a:moveTo>
                  <a:pt x="12" y="11"/>
                </a:moveTo>
                <a:lnTo>
                  <a:pt x="12" y="602"/>
                </a:lnTo>
                <a:lnTo>
                  <a:pt x="0" y="612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5" name=""/>
          <p:cNvSpPr/>
          <p:nvPr/>
        </p:nvSpPr>
        <p:spPr>
          <a:xfrm>
            <a:off x="7143480" y="2729160"/>
            <a:ext cx="3600" cy="212400"/>
          </a:xfrm>
          <a:custGeom>
            <a:avLst/>
            <a:gdLst>
              <a:gd name="textAreaLeft" fmla="*/ 0 w 3600"/>
              <a:gd name="textAreaRight" fmla="*/ 3960 w 360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11" h="591">
                <a:moveTo>
                  <a:pt x="11" y="10"/>
                </a:moveTo>
                <a:lnTo>
                  <a:pt x="11" y="580"/>
                </a:lnTo>
                <a:lnTo>
                  <a:pt x="0" y="591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6" name=""/>
          <p:cNvSpPr/>
          <p:nvPr/>
        </p:nvSpPr>
        <p:spPr>
          <a:xfrm>
            <a:off x="7147080" y="2732760"/>
            <a:ext cx="3960" cy="204840"/>
          </a:xfrm>
          <a:custGeom>
            <a:avLst/>
            <a:gdLst>
              <a:gd name="textAreaLeft" fmla="*/ 0 w 3960"/>
              <a:gd name="textAreaRight" fmla="*/ 4320 w 3960"/>
              <a:gd name="textAreaTop" fmla="*/ 0 h 204840"/>
              <a:gd name="textAreaBottom" fmla="*/ 205200 h 204840"/>
            </a:gdLst>
            <a:ahLst/>
            <a:cxnLst/>
            <a:rect l="textAreaLeft" t="textAreaTop" r="textAreaRight" b="textAreaBottom"/>
            <a:pathLst>
              <a:path w="12" h="570">
                <a:moveTo>
                  <a:pt x="12" y="11"/>
                </a:moveTo>
                <a:lnTo>
                  <a:pt x="12" y="559"/>
                </a:lnTo>
                <a:lnTo>
                  <a:pt x="0" y="570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7" name=""/>
          <p:cNvSpPr/>
          <p:nvPr/>
        </p:nvSpPr>
        <p:spPr>
          <a:xfrm>
            <a:off x="7151040" y="2736720"/>
            <a:ext cx="3600" cy="196920"/>
          </a:xfrm>
          <a:custGeom>
            <a:avLst/>
            <a:gdLst>
              <a:gd name="textAreaLeft" fmla="*/ 0 w 3600"/>
              <a:gd name="textAreaRight" fmla="*/ 3960 w 3600"/>
              <a:gd name="textAreaTop" fmla="*/ 0 h 196920"/>
              <a:gd name="textAreaBottom" fmla="*/ 197280 h 196920"/>
            </a:gdLst>
            <a:ahLst/>
            <a:cxnLst/>
            <a:rect l="textAreaLeft" t="textAreaTop" r="textAreaRight" b="textAreaBottom"/>
            <a:pathLst>
              <a:path w="11" h="548">
                <a:moveTo>
                  <a:pt x="11" y="10"/>
                </a:moveTo>
                <a:lnTo>
                  <a:pt x="11" y="538"/>
                </a:lnTo>
                <a:lnTo>
                  <a:pt x="0" y="548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8" name=""/>
          <p:cNvSpPr/>
          <p:nvPr/>
        </p:nvSpPr>
        <p:spPr>
          <a:xfrm>
            <a:off x="7154640" y="2740320"/>
            <a:ext cx="4320" cy="189720"/>
          </a:xfrm>
          <a:custGeom>
            <a:avLst/>
            <a:gdLst>
              <a:gd name="textAreaLeft" fmla="*/ 0 w 4320"/>
              <a:gd name="textAreaRight" fmla="*/ 4680 w 4320"/>
              <a:gd name="textAreaTop" fmla="*/ 0 h 189720"/>
              <a:gd name="textAreaBottom" fmla="*/ 190080 h 189720"/>
            </a:gdLst>
            <a:ahLst/>
            <a:cxnLst/>
            <a:rect l="textAreaLeft" t="textAreaTop" r="textAreaRight" b="textAreaBottom"/>
            <a:pathLst>
              <a:path w="13" h="528">
                <a:moveTo>
                  <a:pt x="13" y="11"/>
                </a:moveTo>
                <a:lnTo>
                  <a:pt x="13" y="517"/>
                </a:lnTo>
                <a:lnTo>
                  <a:pt x="0" y="528"/>
                </a:lnTo>
                <a:lnTo>
                  <a:pt x="0" y="0"/>
                </a:lnTo>
                <a:lnTo>
                  <a:pt x="13" y="11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9" name=""/>
          <p:cNvSpPr/>
          <p:nvPr/>
        </p:nvSpPr>
        <p:spPr>
          <a:xfrm>
            <a:off x="7158600" y="2744280"/>
            <a:ext cx="3600" cy="181800"/>
          </a:xfrm>
          <a:custGeom>
            <a:avLst/>
            <a:gdLst>
              <a:gd name="textAreaLeft" fmla="*/ 0 w 3600"/>
              <a:gd name="textAreaRight" fmla="*/ 3960 w 3600"/>
              <a:gd name="textAreaTop" fmla="*/ 0 h 181800"/>
              <a:gd name="textAreaBottom" fmla="*/ 182160 h 181800"/>
            </a:gdLst>
            <a:ahLst/>
            <a:cxnLst/>
            <a:rect l="textAreaLeft" t="textAreaTop" r="textAreaRight" b="textAreaBottom"/>
            <a:pathLst>
              <a:path w="11" h="506">
                <a:moveTo>
                  <a:pt x="11" y="10"/>
                </a:moveTo>
                <a:lnTo>
                  <a:pt x="11" y="496"/>
                </a:lnTo>
                <a:lnTo>
                  <a:pt x="0" y="506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0" name=""/>
          <p:cNvSpPr/>
          <p:nvPr/>
        </p:nvSpPr>
        <p:spPr>
          <a:xfrm>
            <a:off x="7162200" y="2747880"/>
            <a:ext cx="3960" cy="174600"/>
          </a:xfrm>
          <a:custGeom>
            <a:avLst/>
            <a:gdLst>
              <a:gd name="textAreaLeft" fmla="*/ 0 w 3960"/>
              <a:gd name="textAreaRight" fmla="*/ 4320 w 3960"/>
              <a:gd name="textAreaTop" fmla="*/ 0 h 174600"/>
              <a:gd name="textAreaBottom" fmla="*/ 174960 h 174600"/>
            </a:gdLst>
            <a:ahLst/>
            <a:cxnLst/>
            <a:rect l="textAreaLeft" t="textAreaTop" r="textAreaRight" b="textAreaBottom"/>
            <a:pathLst>
              <a:path w="12" h="486">
                <a:moveTo>
                  <a:pt x="12" y="11"/>
                </a:moveTo>
                <a:lnTo>
                  <a:pt x="12" y="475"/>
                </a:lnTo>
                <a:lnTo>
                  <a:pt x="0" y="486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1" name=""/>
          <p:cNvSpPr/>
          <p:nvPr/>
        </p:nvSpPr>
        <p:spPr>
          <a:xfrm>
            <a:off x="7166160" y="2751840"/>
            <a:ext cx="3600" cy="166680"/>
          </a:xfrm>
          <a:custGeom>
            <a:avLst/>
            <a:gdLst>
              <a:gd name="textAreaLeft" fmla="*/ 0 w 3600"/>
              <a:gd name="textAreaRight" fmla="*/ 3960 w 3600"/>
              <a:gd name="textAreaTop" fmla="*/ 0 h 166680"/>
              <a:gd name="textAreaBottom" fmla="*/ 167040 h 166680"/>
            </a:gdLst>
            <a:ahLst/>
            <a:cxnLst/>
            <a:rect l="textAreaLeft" t="textAreaTop" r="textAreaRight" b="textAreaBottom"/>
            <a:pathLst>
              <a:path w="11" h="464">
                <a:moveTo>
                  <a:pt x="11" y="10"/>
                </a:moveTo>
                <a:lnTo>
                  <a:pt x="11" y="453"/>
                </a:lnTo>
                <a:lnTo>
                  <a:pt x="0" y="464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2" name=""/>
          <p:cNvSpPr/>
          <p:nvPr/>
        </p:nvSpPr>
        <p:spPr>
          <a:xfrm>
            <a:off x="7169760" y="2755440"/>
            <a:ext cx="3960" cy="159480"/>
          </a:xfrm>
          <a:custGeom>
            <a:avLst/>
            <a:gdLst>
              <a:gd name="textAreaLeft" fmla="*/ 0 w 3960"/>
              <a:gd name="textAreaRight" fmla="*/ 4320 w 3960"/>
              <a:gd name="textAreaTop" fmla="*/ 0 h 159480"/>
              <a:gd name="textAreaBottom" fmla="*/ 159840 h 159480"/>
            </a:gdLst>
            <a:ahLst/>
            <a:cxnLst/>
            <a:rect l="textAreaLeft" t="textAreaTop" r="textAreaRight" b="textAreaBottom"/>
            <a:pathLst>
              <a:path w="12" h="444">
                <a:moveTo>
                  <a:pt x="12" y="11"/>
                </a:moveTo>
                <a:lnTo>
                  <a:pt x="12" y="433"/>
                </a:lnTo>
                <a:lnTo>
                  <a:pt x="0" y="444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3" name=""/>
          <p:cNvSpPr/>
          <p:nvPr/>
        </p:nvSpPr>
        <p:spPr>
          <a:xfrm>
            <a:off x="7173720" y="2759400"/>
            <a:ext cx="3600" cy="151560"/>
          </a:xfrm>
          <a:custGeom>
            <a:avLst/>
            <a:gdLst>
              <a:gd name="textAreaLeft" fmla="*/ 0 w 3600"/>
              <a:gd name="textAreaRight" fmla="*/ 3960 w 3600"/>
              <a:gd name="textAreaTop" fmla="*/ 0 h 151560"/>
              <a:gd name="textAreaBottom" fmla="*/ 151920 h 151560"/>
            </a:gdLst>
            <a:ahLst/>
            <a:cxnLst/>
            <a:rect l="textAreaLeft" t="textAreaTop" r="textAreaRight" b="textAreaBottom"/>
            <a:pathLst>
              <a:path w="11" h="422">
                <a:moveTo>
                  <a:pt x="11" y="10"/>
                </a:moveTo>
                <a:lnTo>
                  <a:pt x="11" y="412"/>
                </a:lnTo>
                <a:lnTo>
                  <a:pt x="0" y="422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4" name=""/>
          <p:cNvSpPr/>
          <p:nvPr/>
        </p:nvSpPr>
        <p:spPr>
          <a:xfrm>
            <a:off x="7177320" y="2763000"/>
            <a:ext cx="3960" cy="144360"/>
          </a:xfrm>
          <a:custGeom>
            <a:avLst/>
            <a:gdLst>
              <a:gd name="textAreaLeft" fmla="*/ 0 w 3960"/>
              <a:gd name="textAreaRight" fmla="*/ 4320 w 3960"/>
              <a:gd name="textAreaTop" fmla="*/ 0 h 144360"/>
              <a:gd name="textAreaBottom" fmla="*/ 144720 h 144360"/>
            </a:gdLst>
            <a:ahLst/>
            <a:cxnLst/>
            <a:rect l="textAreaLeft" t="textAreaTop" r="textAreaRight" b="textAreaBottom"/>
            <a:pathLst>
              <a:path w="12" h="402">
                <a:moveTo>
                  <a:pt x="12" y="11"/>
                </a:moveTo>
                <a:lnTo>
                  <a:pt x="12" y="391"/>
                </a:lnTo>
                <a:lnTo>
                  <a:pt x="0" y="402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5" name=""/>
          <p:cNvSpPr/>
          <p:nvPr/>
        </p:nvSpPr>
        <p:spPr>
          <a:xfrm>
            <a:off x="7181280" y="2766960"/>
            <a:ext cx="3600" cy="136440"/>
          </a:xfrm>
          <a:custGeom>
            <a:avLst/>
            <a:gdLst>
              <a:gd name="textAreaLeft" fmla="*/ 0 w 3600"/>
              <a:gd name="textAreaRight" fmla="*/ 3960 w 3600"/>
              <a:gd name="textAreaTop" fmla="*/ 0 h 136440"/>
              <a:gd name="textAreaBottom" fmla="*/ 136800 h 136440"/>
            </a:gdLst>
            <a:ahLst/>
            <a:cxnLst/>
            <a:rect l="textAreaLeft" t="textAreaTop" r="textAreaRight" b="textAreaBottom"/>
            <a:pathLst>
              <a:path w="11" h="380">
                <a:moveTo>
                  <a:pt x="11" y="11"/>
                </a:moveTo>
                <a:lnTo>
                  <a:pt x="11" y="370"/>
                </a:lnTo>
                <a:lnTo>
                  <a:pt x="0" y="380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6" name=""/>
          <p:cNvSpPr/>
          <p:nvPr/>
        </p:nvSpPr>
        <p:spPr>
          <a:xfrm>
            <a:off x="7184880" y="2770920"/>
            <a:ext cx="3960" cy="128880"/>
          </a:xfrm>
          <a:custGeom>
            <a:avLst/>
            <a:gdLst>
              <a:gd name="textAreaLeft" fmla="*/ 0 w 3960"/>
              <a:gd name="textAreaRight" fmla="*/ 4320 w 3960"/>
              <a:gd name="textAreaTop" fmla="*/ 0 h 128880"/>
              <a:gd name="textAreaBottom" fmla="*/ 129240 h 128880"/>
            </a:gdLst>
            <a:ahLst/>
            <a:cxnLst/>
            <a:rect l="textAreaLeft" t="textAreaTop" r="textAreaRight" b="textAreaBottom"/>
            <a:pathLst>
              <a:path w="12" h="359">
                <a:moveTo>
                  <a:pt x="12" y="10"/>
                </a:moveTo>
                <a:lnTo>
                  <a:pt x="12" y="347"/>
                </a:lnTo>
                <a:lnTo>
                  <a:pt x="0" y="359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7" name=""/>
          <p:cNvSpPr/>
          <p:nvPr/>
        </p:nvSpPr>
        <p:spPr>
          <a:xfrm>
            <a:off x="7188840" y="2774520"/>
            <a:ext cx="3600" cy="121320"/>
          </a:xfrm>
          <a:custGeom>
            <a:avLst/>
            <a:gdLst>
              <a:gd name="textAreaLeft" fmla="*/ 0 w 3600"/>
              <a:gd name="textAreaRight" fmla="*/ 3960 w 3600"/>
              <a:gd name="textAreaTop" fmla="*/ 0 h 121320"/>
              <a:gd name="textAreaBottom" fmla="*/ 121680 h 121320"/>
            </a:gdLst>
            <a:ahLst/>
            <a:cxnLst/>
            <a:rect l="textAreaLeft" t="textAreaTop" r="textAreaRight" b="textAreaBottom"/>
            <a:pathLst>
              <a:path w="11" h="338">
                <a:moveTo>
                  <a:pt x="11" y="11"/>
                </a:moveTo>
                <a:lnTo>
                  <a:pt x="11" y="328"/>
                </a:lnTo>
                <a:lnTo>
                  <a:pt x="0" y="338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8" name=""/>
          <p:cNvSpPr/>
          <p:nvPr/>
        </p:nvSpPr>
        <p:spPr>
          <a:xfrm>
            <a:off x="7192440" y="2778480"/>
            <a:ext cx="3960" cy="113760"/>
          </a:xfrm>
          <a:custGeom>
            <a:avLst/>
            <a:gdLst>
              <a:gd name="textAreaLeft" fmla="*/ 0 w 3960"/>
              <a:gd name="textAreaRight" fmla="*/ 4320 w 3960"/>
              <a:gd name="textAreaTop" fmla="*/ 0 h 113760"/>
              <a:gd name="textAreaBottom" fmla="*/ 114120 h 113760"/>
            </a:gdLst>
            <a:ahLst/>
            <a:cxnLst/>
            <a:rect l="textAreaLeft" t="textAreaTop" r="textAreaRight" b="textAreaBottom"/>
            <a:pathLst>
              <a:path w="12" h="317">
                <a:moveTo>
                  <a:pt x="12" y="10"/>
                </a:moveTo>
                <a:lnTo>
                  <a:pt x="12" y="306"/>
                </a:lnTo>
                <a:lnTo>
                  <a:pt x="0" y="317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9" name=""/>
          <p:cNvSpPr/>
          <p:nvPr/>
        </p:nvSpPr>
        <p:spPr>
          <a:xfrm>
            <a:off x="7196400" y="2782080"/>
            <a:ext cx="3960" cy="106200"/>
          </a:xfrm>
          <a:custGeom>
            <a:avLst/>
            <a:gdLst>
              <a:gd name="textAreaLeft" fmla="*/ 0 w 3960"/>
              <a:gd name="textAreaRight" fmla="*/ 4320 w 3960"/>
              <a:gd name="textAreaTop" fmla="*/ 0 h 106200"/>
              <a:gd name="textAreaBottom" fmla="*/ 106560 h 106200"/>
            </a:gdLst>
            <a:ahLst/>
            <a:cxnLst/>
            <a:rect l="textAreaLeft" t="textAreaTop" r="textAreaRight" b="textAreaBottom"/>
            <a:pathLst>
              <a:path w="12" h="296">
                <a:moveTo>
                  <a:pt x="12" y="11"/>
                </a:moveTo>
                <a:lnTo>
                  <a:pt x="12" y="286"/>
                </a:lnTo>
                <a:lnTo>
                  <a:pt x="0" y="296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0" name=""/>
          <p:cNvSpPr/>
          <p:nvPr/>
        </p:nvSpPr>
        <p:spPr>
          <a:xfrm>
            <a:off x="7200360" y="2786040"/>
            <a:ext cx="3600" cy="98640"/>
          </a:xfrm>
          <a:custGeom>
            <a:avLst/>
            <a:gdLst>
              <a:gd name="textAreaLeft" fmla="*/ 0 w 3600"/>
              <a:gd name="textAreaRight" fmla="*/ 3960 w 3600"/>
              <a:gd name="textAreaTop" fmla="*/ 0 h 98640"/>
              <a:gd name="textAreaBottom" fmla="*/ 99000 h 98640"/>
            </a:gdLst>
            <a:ahLst/>
            <a:cxnLst/>
            <a:rect l="textAreaLeft" t="textAreaTop" r="textAreaRight" b="textAreaBottom"/>
            <a:pathLst>
              <a:path w="11" h="275">
                <a:moveTo>
                  <a:pt x="11" y="10"/>
                </a:moveTo>
                <a:lnTo>
                  <a:pt x="11" y="264"/>
                </a:lnTo>
                <a:lnTo>
                  <a:pt x="0" y="275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1" name=""/>
          <p:cNvSpPr/>
          <p:nvPr/>
        </p:nvSpPr>
        <p:spPr>
          <a:xfrm>
            <a:off x="7203960" y="2789640"/>
            <a:ext cx="3960" cy="91080"/>
          </a:xfrm>
          <a:custGeom>
            <a:avLst/>
            <a:gdLst>
              <a:gd name="textAreaLeft" fmla="*/ 0 w 3960"/>
              <a:gd name="textAreaRight" fmla="*/ 4320 w 3960"/>
              <a:gd name="textAreaTop" fmla="*/ 0 h 91080"/>
              <a:gd name="textAreaBottom" fmla="*/ 91440 h 91080"/>
            </a:gdLst>
            <a:ahLst/>
            <a:cxnLst/>
            <a:rect l="textAreaLeft" t="textAreaTop" r="textAreaRight" b="textAreaBottom"/>
            <a:pathLst>
              <a:path w="12" h="254">
                <a:moveTo>
                  <a:pt x="12" y="11"/>
                </a:moveTo>
                <a:lnTo>
                  <a:pt x="12" y="243"/>
                </a:lnTo>
                <a:lnTo>
                  <a:pt x="0" y="254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2" name=""/>
          <p:cNvSpPr/>
          <p:nvPr/>
        </p:nvSpPr>
        <p:spPr>
          <a:xfrm>
            <a:off x="7207920" y="2793600"/>
            <a:ext cx="3600" cy="83160"/>
          </a:xfrm>
          <a:custGeom>
            <a:avLst/>
            <a:gdLst>
              <a:gd name="textAreaLeft" fmla="*/ 0 w 3600"/>
              <a:gd name="textAreaRight" fmla="*/ 3960 w 3600"/>
              <a:gd name="textAreaTop" fmla="*/ 0 h 83160"/>
              <a:gd name="textAreaBottom" fmla="*/ 83520 h 83160"/>
            </a:gdLst>
            <a:ahLst/>
            <a:cxnLst/>
            <a:rect l="textAreaLeft" t="textAreaTop" r="textAreaRight" b="textAreaBottom"/>
            <a:pathLst>
              <a:path w="11" h="232">
                <a:moveTo>
                  <a:pt x="11" y="10"/>
                </a:moveTo>
                <a:lnTo>
                  <a:pt x="11" y="222"/>
                </a:lnTo>
                <a:lnTo>
                  <a:pt x="0" y="232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3" name=""/>
          <p:cNvSpPr/>
          <p:nvPr/>
        </p:nvSpPr>
        <p:spPr>
          <a:xfrm>
            <a:off x="7211520" y="2797200"/>
            <a:ext cx="3960" cy="75960"/>
          </a:xfrm>
          <a:custGeom>
            <a:avLst/>
            <a:gdLst>
              <a:gd name="textAreaLeft" fmla="*/ 0 w 3960"/>
              <a:gd name="textAreaRight" fmla="*/ 4320 w 3960"/>
              <a:gd name="textAreaTop" fmla="*/ 0 h 75960"/>
              <a:gd name="textAreaBottom" fmla="*/ 76320 h 75960"/>
            </a:gdLst>
            <a:ahLst/>
            <a:cxnLst/>
            <a:rect l="textAreaLeft" t="textAreaTop" r="textAreaRight" b="textAreaBottom"/>
            <a:pathLst>
              <a:path w="12" h="212">
                <a:moveTo>
                  <a:pt x="12" y="11"/>
                </a:moveTo>
                <a:lnTo>
                  <a:pt x="12" y="201"/>
                </a:lnTo>
                <a:lnTo>
                  <a:pt x="0" y="212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4" name=""/>
          <p:cNvSpPr/>
          <p:nvPr/>
        </p:nvSpPr>
        <p:spPr>
          <a:xfrm>
            <a:off x="7215480" y="2801160"/>
            <a:ext cx="3600" cy="68040"/>
          </a:xfrm>
          <a:custGeom>
            <a:avLst/>
            <a:gdLst>
              <a:gd name="textAreaLeft" fmla="*/ 0 w 3600"/>
              <a:gd name="textAreaRight" fmla="*/ 3960 w 3600"/>
              <a:gd name="textAreaTop" fmla="*/ 0 h 68040"/>
              <a:gd name="textAreaBottom" fmla="*/ 68400 h 68040"/>
            </a:gdLst>
            <a:ahLst/>
            <a:cxnLst/>
            <a:rect l="textAreaLeft" t="textAreaTop" r="textAreaRight" b="textAreaBottom"/>
            <a:pathLst>
              <a:path w="11" h="190">
                <a:moveTo>
                  <a:pt x="11" y="10"/>
                </a:moveTo>
                <a:lnTo>
                  <a:pt x="11" y="180"/>
                </a:lnTo>
                <a:lnTo>
                  <a:pt x="0" y="190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5" name=""/>
          <p:cNvSpPr/>
          <p:nvPr/>
        </p:nvSpPr>
        <p:spPr>
          <a:xfrm>
            <a:off x="7219080" y="2804760"/>
            <a:ext cx="3960" cy="60840"/>
          </a:xfrm>
          <a:custGeom>
            <a:avLst/>
            <a:gdLst>
              <a:gd name="textAreaLeft" fmla="*/ 0 w 3960"/>
              <a:gd name="textAreaRight" fmla="*/ 4320 w 3960"/>
              <a:gd name="textAreaTop" fmla="*/ 0 h 60840"/>
              <a:gd name="textAreaBottom" fmla="*/ 61200 h 60840"/>
            </a:gdLst>
            <a:ahLst/>
            <a:cxnLst/>
            <a:rect l="textAreaLeft" t="textAreaTop" r="textAreaRight" b="textAreaBottom"/>
            <a:pathLst>
              <a:path w="12" h="170">
                <a:moveTo>
                  <a:pt x="12" y="11"/>
                </a:moveTo>
                <a:lnTo>
                  <a:pt x="12" y="159"/>
                </a:lnTo>
                <a:lnTo>
                  <a:pt x="0" y="170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6" name=""/>
          <p:cNvSpPr/>
          <p:nvPr/>
        </p:nvSpPr>
        <p:spPr>
          <a:xfrm>
            <a:off x="7223040" y="2808720"/>
            <a:ext cx="3600" cy="52920"/>
          </a:xfrm>
          <a:custGeom>
            <a:avLst/>
            <a:gdLst>
              <a:gd name="textAreaLeft" fmla="*/ 0 w 3600"/>
              <a:gd name="textAreaRight" fmla="*/ 3960 w 3600"/>
              <a:gd name="textAreaTop" fmla="*/ 0 h 52920"/>
              <a:gd name="textAreaBottom" fmla="*/ 53280 h 52920"/>
            </a:gdLst>
            <a:ahLst/>
            <a:cxnLst/>
            <a:rect l="textAreaLeft" t="textAreaTop" r="textAreaRight" b="textAreaBottom"/>
            <a:pathLst>
              <a:path w="11" h="148">
                <a:moveTo>
                  <a:pt x="11" y="10"/>
                </a:moveTo>
                <a:lnTo>
                  <a:pt x="11" y="138"/>
                </a:lnTo>
                <a:lnTo>
                  <a:pt x="0" y="148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7" name=""/>
          <p:cNvSpPr/>
          <p:nvPr/>
        </p:nvSpPr>
        <p:spPr>
          <a:xfrm>
            <a:off x="7226640" y="2812320"/>
            <a:ext cx="4320" cy="45720"/>
          </a:xfrm>
          <a:custGeom>
            <a:avLst/>
            <a:gdLst>
              <a:gd name="textAreaLeft" fmla="*/ 0 w 4320"/>
              <a:gd name="textAreaRight" fmla="*/ 4680 w 4320"/>
              <a:gd name="textAreaTop" fmla="*/ 0 h 45720"/>
              <a:gd name="textAreaBottom" fmla="*/ 46080 h 45720"/>
            </a:gdLst>
            <a:ahLst/>
            <a:cxnLst/>
            <a:rect l="textAreaLeft" t="textAreaTop" r="textAreaRight" b="textAreaBottom"/>
            <a:pathLst>
              <a:path w="13" h="128">
                <a:moveTo>
                  <a:pt x="13" y="11"/>
                </a:moveTo>
                <a:lnTo>
                  <a:pt x="13" y="117"/>
                </a:lnTo>
                <a:lnTo>
                  <a:pt x="0" y="128"/>
                </a:lnTo>
                <a:lnTo>
                  <a:pt x="0" y="0"/>
                </a:lnTo>
                <a:lnTo>
                  <a:pt x="13" y="11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8" name=""/>
          <p:cNvSpPr/>
          <p:nvPr/>
        </p:nvSpPr>
        <p:spPr>
          <a:xfrm>
            <a:off x="7230600" y="2816280"/>
            <a:ext cx="3600" cy="37800"/>
          </a:xfrm>
          <a:custGeom>
            <a:avLst/>
            <a:gdLst>
              <a:gd name="textAreaLeft" fmla="*/ 0 w 3600"/>
              <a:gd name="textAreaRight" fmla="*/ 3960 w 3600"/>
              <a:gd name="textAreaTop" fmla="*/ 0 h 37800"/>
              <a:gd name="textAreaBottom" fmla="*/ 38160 h 37800"/>
            </a:gdLst>
            <a:ahLst/>
            <a:cxnLst/>
            <a:rect l="textAreaLeft" t="textAreaTop" r="textAreaRight" b="textAreaBottom"/>
            <a:pathLst>
              <a:path w="11" h="106">
                <a:moveTo>
                  <a:pt x="11" y="10"/>
                </a:moveTo>
                <a:lnTo>
                  <a:pt x="11" y="95"/>
                </a:lnTo>
                <a:lnTo>
                  <a:pt x="0" y="106"/>
                </a:lnTo>
                <a:lnTo>
                  <a:pt x="0" y="0"/>
                </a:lnTo>
                <a:lnTo>
                  <a:pt x="11" y="1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9" name=""/>
          <p:cNvSpPr/>
          <p:nvPr/>
        </p:nvSpPr>
        <p:spPr>
          <a:xfrm>
            <a:off x="7234200" y="2819880"/>
            <a:ext cx="3960" cy="30600"/>
          </a:xfrm>
          <a:custGeom>
            <a:avLst/>
            <a:gdLst>
              <a:gd name="textAreaLeft" fmla="*/ 0 w 3960"/>
              <a:gd name="textAreaRight" fmla="*/ 4320 w 3960"/>
              <a:gd name="textAreaTop" fmla="*/ 0 h 30600"/>
              <a:gd name="textAreaBottom" fmla="*/ 30960 h 30600"/>
            </a:gdLst>
            <a:ahLst/>
            <a:cxnLst/>
            <a:rect l="textAreaLeft" t="textAreaTop" r="textAreaRight" b="textAreaBottom"/>
            <a:pathLst>
              <a:path w="12" h="86">
                <a:moveTo>
                  <a:pt x="12" y="11"/>
                </a:moveTo>
                <a:lnTo>
                  <a:pt x="12" y="75"/>
                </a:lnTo>
                <a:lnTo>
                  <a:pt x="0" y="86"/>
                </a:lnTo>
                <a:lnTo>
                  <a:pt x="0" y="0"/>
                </a:lnTo>
                <a:lnTo>
                  <a:pt x="12" y="11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30" name=""/>
          <p:cNvSpPr/>
          <p:nvPr/>
        </p:nvSpPr>
        <p:spPr>
          <a:xfrm>
            <a:off x="7238160" y="2823840"/>
            <a:ext cx="3600" cy="22680"/>
          </a:xfrm>
          <a:custGeom>
            <a:avLst/>
            <a:gdLst>
              <a:gd name="textAreaLeft" fmla="*/ 0 w 3600"/>
              <a:gd name="textAreaRight" fmla="*/ 3960 w 3600"/>
              <a:gd name="textAreaTop" fmla="*/ 0 h 22680"/>
              <a:gd name="textAreaBottom" fmla="*/ 23040 h 22680"/>
            </a:gdLst>
            <a:ahLst/>
            <a:cxnLst/>
            <a:rect l="textAreaLeft" t="textAreaTop" r="textAreaRight" b="textAreaBottom"/>
            <a:pathLst>
              <a:path w="11" h="64">
                <a:moveTo>
                  <a:pt x="11" y="11"/>
                </a:moveTo>
                <a:lnTo>
                  <a:pt x="11" y="53"/>
                </a:lnTo>
                <a:lnTo>
                  <a:pt x="0" y="64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31" name=""/>
          <p:cNvSpPr/>
          <p:nvPr/>
        </p:nvSpPr>
        <p:spPr>
          <a:xfrm>
            <a:off x="7241760" y="2827800"/>
            <a:ext cx="3960" cy="15120"/>
          </a:xfrm>
          <a:custGeom>
            <a:avLst/>
            <a:gdLst>
              <a:gd name="textAreaLeft" fmla="*/ 0 w 3960"/>
              <a:gd name="textAreaRight" fmla="*/ 4320 w 3960"/>
              <a:gd name="textAreaTop" fmla="*/ 0 h 15120"/>
              <a:gd name="textAreaBottom" fmla="*/ 15480 h 15120"/>
            </a:gdLst>
            <a:ahLst/>
            <a:cxnLst/>
            <a:rect l="textAreaLeft" t="textAreaTop" r="textAreaRight" b="textAreaBottom"/>
            <a:pathLst>
              <a:path w="12" h="43">
                <a:moveTo>
                  <a:pt x="12" y="10"/>
                </a:moveTo>
                <a:lnTo>
                  <a:pt x="12" y="32"/>
                </a:lnTo>
                <a:lnTo>
                  <a:pt x="0" y="43"/>
                </a:lnTo>
                <a:lnTo>
                  <a:pt x="0" y="0"/>
                </a:lnTo>
                <a:lnTo>
                  <a:pt x="12" y="1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32" name=""/>
          <p:cNvSpPr/>
          <p:nvPr/>
        </p:nvSpPr>
        <p:spPr>
          <a:xfrm>
            <a:off x="7245720" y="2831400"/>
            <a:ext cx="3600" cy="7560"/>
          </a:xfrm>
          <a:custGeom>
            <a:avLst/>
            <a:gdLst>
              <a:gd name="textAreaLeft" fmla="*/ 0 w 3600"/>
              <a:gd name="textAreaRight" fmla="*/ 3960 w 3600"/>
              <a:gd name="textAreaTop" fmla="*/ 0 h 7560"/>
              <a:gd name="textAreaBottom" fmla="*/ 7920 h 7560"/>
            </a:gdLst>
            <a:ahLst/>
            <a:cxnLst/>
            <a:rect l="textAreaLeft" t="textAreaTop" r="textAreaRight" b="textAreaBottom"/>
            <a:pathLst>
              <a:path w="11" h="22">
                <a:moveTo>
                  <a:pt x="11" y="11"/>
                </a:moveTo>
                <a:lnTo>
                  <a:pt x="0" y="22"/>
                </a:lnTo>
                <a:lnTo>
                  <a:pt x="0" y="0"/>
                </a:lnTo>
                <a:lnTo>
                  <a:pt x="11" y="11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5033" name="" descr=""/>
          <p:cNvPicPr/>
          <p:nvPr/>
        </p:nvPicPr>
        <p:blipFill>
          <a:blip r:embed="rId2"/>
          <a:stretch/>
        </p:blipFill>
        <p:spPr>
          <a:xfrm>
            <a:off x="8880480" y="1397520"/>
            <a:ext cx="912240" cy="88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34" name="" descr=""/>
          <p:cNvPicPr/>
          <p:nvPr/>
        </p:nvPicPr>
        <p:blipFill>
          <a:blip r:embed="rId3"/>
          <a:stretch/>
        </p:blipFill>
        <p:spPr>
          <a:xfrm>
            <a:off x="851760" y="4924080"/>
            <a:ext cx="23688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35" name="" descr=""/>
          <p:cNvPicPr/>
          <p:nvPr/>
        </p:nvPicPr>
        <p:blipFill>
          <a:blip r:embed="rId4"/>
          <a:stretch/>
        </p:blipFill>
        <p:spPr>
          <a:xfrm>
            <a:off x="847440" y="5652360"/>
            <a:ext cx="236880" cy="24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36" name=""/>
          <p:cNvSpPr/>
          <p:nvPr/>
        </p:nvSpPr>
        <p:spPr>
          <a:xfrm>
            <a:off x="11828160" y="6485760"/>
            <a:ext cx="16992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11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7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38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39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0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1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2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3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4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5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6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7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8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49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0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1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2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3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4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5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6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7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8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59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0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1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2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3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4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5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6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7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8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69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0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1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2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3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4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5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6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7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8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79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0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1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2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3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4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5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6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7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8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89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90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91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92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93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94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095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96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97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98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99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0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1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2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3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4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5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6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7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8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9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0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1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2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3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4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5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6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7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8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9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0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1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2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3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4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5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6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7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8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9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30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31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32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33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34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35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5136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37" name=""/>
          <p:cNvSpPr/>
          <p:nvPr/>
        </p:nvSpPr>
        <p:spPr>
          <a:xfrm>
            <a:off x="838080" y="2093760"/>
            <a:ext cx="10515960" cy="3023640"/>
          </a:xfrm>
          <a:custGeom>
            <a:avLst/>
            <a:gdLst>
              <a:gd name="textAreaLeft" fmla="*/ 0 w 10515960"/>
              <a:gd name="textAreaRight" fmla="*/ 10516320 w 10515960"/>
              <a:gd name="textAreaTop" fmla="*/ 0 h 3023640"/>
              <a:gd name="textAreaBottom" fmla="*/ 3024000 h 3023640"/>
            </a:gdLst>
            <a:ahLst/>
            <a:cxnLst/>
            <a:rect l="textAreaLeft" t="textAreaTop" r="textAreaRight" b="textAreaBottom"/>
            <a:pathLst>
              <a:path w="29212" h="8400">
                <a:moveTo>
                  <a:pt x="0" y="726"/>
                </a:moveTo>
                <a:cubicBezTo>
                  <a:pt x="0" y="325"/>
                  <a:pt x="325" y="0"/>
                  <a:pt x="726" y="0"/>
                </a:cubicBezTo>
                <a:lnTo>
                  <a:pt x="28485" y="0"/>
                </a:lnTo>
                <a:cubicBezTo>
                  <a:pt x="28887" y="0"/>
                  <a:pt x="29212" y="325"/>
                  <a:pt x="29212" y="726"/>
                </a:cubicBezTo>
                <a:lnTo>
                  <a:pt x="29212" y="7674"/>
                </a:lnTo>
                <a:cubicBezTo>
                  <a:pt x="29212" y="8075"/>
                  <a:pt x="28887" y="8400"/>
                  <a:pt x="28485" y="8400"/>
                </a:cubicBezTo>
                <a:lnTo>
                  <a:pt x="726" y="8400"/>
                </a:lnTo>
                <a:cubicBezTo>
                  <a:pt x="325" y="8400"/>
                  <a:pt x="0" y="8075"/>
                  <a:pt x="0" y="7674"/>
                </a:cubicBezTo>
                <a:lnTo>
                  <a:pt x="0" y="726"/>
                </a:lnTo>
                <a:close/>
              </a:path>
            </a:pathLst>
          </a:custGeom>
          <a:solidFill>
            <a:srgbClr val="d9f4ff">
              <a:alpha val="3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38" name=""/>
          <p:cNvSpPr/>
          <p:nvPr/>
        </p:nvSpPr>
        <p:spPr>
          <a:xfrm>
            <a:off x="929520" y="1492920"/>
            <a:ext cx="967464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Если земельный участок образован, то есть имеет точные границы и стоит на государственном кадастровом учёте,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39" name=""/>
          <p:cNvSpPr/>
          <p:nvPr/>
        </p:nvSpPr>
        <p:spPr>
          <a:xfrm>
            <a:off x="929520" y="1706040"/>
            <a:ext cx="980964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то Вы (без подготовки схемы) подаете в уполномоченный орган </a:t>
            </a: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заявление о предоставлении земельного участка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0" name=""/>
          <p:cNvSpPr/>
          <p:nvPr/>
        </p:nvSpPr>
        <p:spPr>
          <a:xfrm>
            <a:off x="1074600" y="2277000"/>
            <a:ext cx="311112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К заявлению необходимо приложить</a:t>
            </a: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1" name=""/>
          <p:cNvSpPr/>
          <p:nvPr/>
        </p:nvSpPr>
        <p:spPr>
          <a:xfrm>
            <a:off x="1485000" y="2641320"/>
            <a:ext cx="346104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3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Документ, подтверждающий полномочия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2" name=""/>
          <p:cNvSpPr/>
          <p:nvPr/>
        </p:nvSpPr>
        <p:spPr>
          <a:xfrm>
            <a:off x="1485000" y="2878920"/>
            <a:ext cx="333252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3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представителя заявителя, </a:t>
            </a: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случае, если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3" name=""/>
          <p:cNvSpPr/>
          <p:nvPr/>
        </p:nvSpPr>
        <p:spPr>
          <a:xfrm>
            <a:off x="1485000" y="3116880"/>
            <a:ext cx="405144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 заявлением обращается представитель заявителя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4" name=""/>
          <p:cNvSpPr/>
          <p:nvPr/>
        </p:nvSpPr>
        <p:spPr>
          <a:xfrm>
            <a:off x="1485000" y="3482640"/>
            <a:ext cx="396684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3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Решение общего собрания членов СНТ или ОНТ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5" name=""/>
          <p:cNvSpPr/>
          <p:nvPr/>
        </p:nvSpPr>
        <p:spPr>
          <a:xfrm>
            <a:off x="1485000" y="3720600"/>
            <a:ext cx="366444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 распределении Вам земельного участка либо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6" name=""/>
          <p:cNvSpPr/>
          <p:nvPr/>
        </p:nvSpPr>
        <p:spPr>
          <a:xfrm>
            <a:off x="1485000" y="3958200"/>
            <a:ext cx="414612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иной документ о распределении земельных участков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7" name=""/>
          <p:cNvSpPr/>
          <p:nvPr/>
        </p:nvSpPr>
        <p:spPr>
          <a:xfrm>
            <a:off x="1485000" y="4196160"/>
            <a:ext cx="310140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между членами в Вашем товариществе.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8" name=""/>
          <p:cNvSpPr/>
          <p:nvPr/>
        </p:nvSpPr>
        <p:spPr>
          <a:xfrm>
            <a:off x="1485000" y="4433400"/>
            <a:ext cx="364248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некоторых случаях таким документом может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9" name=""/>
          <p:cNvSpPr/>
          <p:nvPr/>
        </p:nvSpPr>
        <p:spPr>
          <a:xfrm>
            <a:off x="1485000" y="4671720"/>
            <a:ext cx="201420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являться членская книжка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0" name=""/>
          <p:cNvSpPr/>
          <p:nvPr/>
        </p:nvSpPr>
        <p:spPr>
          <a:xfrm>
            <a:off x="1074600" y="5383800"/>
            <a:ext cx="335844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Что должна сделать администрация: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1" name=""/>
          <p:cNvSpPr/>
          <p:nvPr/>
        </p:nvSpPr>
        <p:spPr>
          <a:xfrm>
            <a:off x="1085400" y="5703840"/>
            <a:ext cx="1774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2" name=""/>
          <p:cNvSpPr/>
          <p:nvPr/>
        </p:nvSpPr>
        <p:spPr>
          <a:xfrm>
            <a:off x="1519920" y="5703840"/>
            <a:ext cx="85708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Принять решение о предоставлении земельного участка либо отказать в предоставлении земельного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3" name=""/>
          <p:cNvSpPr/>
          <p:nvPr/>
        </p:nvSpPr>
        <p:spPr>
          <a:xfrm>
            <a:off x="1519920" y="5917320"/>
            <a:ext cx="76449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участка если имеются основания, предусмотренные статьей 39.16 Земельного кодекса РФ.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4" name=""/>
          <p:cNvSpPr/>
          <p:nvPr/>
        </p:nvSpPr>
        <p:spPr>
          <a:xfrm>
            <a:off x="1085400" y="6130440"/>
            <a:ext cx="1774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5" name=""/>
          <p:cNvSpPr/>
          <p:nvPr/>
        </p:nvSpPr>
        <p:spPr>
          <a:xfrm>
            <a:off x="1519920" y="6130440"/>
            <a:ext cx="502704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Направить Вам решение способом, указанным в заявлении.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6" name=""/>
          <p:cNvSpPr/>
          <p:nvPr/>
        </p:nvSpPr>
        <p:spPr>
          <a:xfrm>
            <a:off x="1564920" y="223560"/>
            <a:ext cx="806436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10. Предоставление земельного участка,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7" name=""/>
          <p:cNvSpPr/>
          <p:nvPr/>
        </p:nvSpPr>
        <p:spPr>
          <a:xfrm>
            <a:off x="1564920" y="607320"/>
            <a:ext cx="408780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если он уже образован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8" name=""/>
          <p:cNvSpPr/>
          <p:nvPr/>
        </p:nvSpPr>
        <p:spPr>
          <a:xfrm>
            <a:off x="11817360" y="6485760"/>
            <a:ext cx="16992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12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9" name=""/>
          <p:cNvSpPr/>
          <p:nvPr/>
        </p:nvSpPr>
        <p:spPr>
          <a:xfrm>
            <a:off x="6881040" y="2528640"/>
            <a:ext cx="391176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3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Правоустанавливающий документ на  участок,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0" name=""/>
          <p:cNvSpPr/>
          <p:nvPr/>
        </p:nvSpPr>
        <p:spPr>
          <a:xfrm>
            <a:off x="6881040" y="2766240"/>
            <a:ext cx="372744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предоставленный  СНТ или ОНТ  до 25 октября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1" name=""/>
          <p:cNvSpPr/>
          <p:nvPr/>
        </p:nvSpPr>
        <p:spPr>
          <a:xfrm>
            <a:off x="6881040" y="3003840"/>
            <a:ext cx="377388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2001 г. либо организации, при которой они были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2" name=""/>
          <p:cNvSpPr/>
          <p:nvPr/>
        </p:nvSpPr>
        <p:spPr>
          <a:xfrm>
            <a:off x="6881040" y="3241800"/>
            <a:ext cx="396036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созданы (если сведения о правах на такой участок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3" name=""/>
          <p:cNvSpPr/>
          <p:nvPr/>
        </p:nvSpPr>
        <p:spPr>
          <a:xfrm>
            <a:off x="6881040" y="3479760"/>
            <a:ext cx="377640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отсутствуют в Едином государственном реестре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4" name=""/>
          <p:cNvSpPr/>
          <p:nvPr/>
        </p:nvSpPr>
        <p:spPr>
          <a:xfrm>
            <a:off x="6881040" y="3717360"/>
            <a:ext cx="121536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недвижимости)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5" name=""/>
          <p:cNvSpPr/>
          <p:nvPr/>
        </p:nvSpPr>
        <p:spPr>
          <a:xfrm>
            <a:off x="6881040" y="4192920"/>
            <a:ext cx="403128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3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Сведения из Единого государственного реестра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6" name=""/>
          <p:cNvSpPr/>
          <p:nvPr/>
        </p:nvSpPr>
        <p:spPr>
          <a:xfrm>
            <a:off x="6881040" y="4430880"/>
            <a:ext cx="345456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3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недвижимости </a:t>
            </a:r>
            <a:r>
              <a:rPr b="0" lang="en-US" sz="13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 Вашем земельном участке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67" name="" descr=""/>
          <p:cNvPicPr/>
          <p:nvPr/>
        </p:nvPicPr>
        <p:blipFill>
          <a:blip r:embed="rId2"/>
          <a:stretch/>
        </p:blipFill>
        <p:spPr>
          <a:xfrm>
            <a:off x="1066680" y="5658480"/>
            <a:ext cx="23688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68" name="" descr=""/>
          <p:cNvPicPr/>
          <p:nvPr/>
        </p:nvPicPr>
        <p:blipFill>
          <a:blip r:embed="rId3"/>
          <a:stretch/>
        </p:blipFill>
        <p:spPr>
          <a:xfrm>
            <a:off x="1066680" y="6076080"/>
            <a:ext cx="236880" cy="24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69" name=""/>
          <p:cNvSpPr/>
          <p:nvPr/>
        </p:nvSpPr>
        <p:spPr>
          <a:xfrm>
            <a:off x="6881040" y="4821480"/>
            <a:ext cx="333252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3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Срок рассмотрения заявления – 14 дней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0" name=""/>
          <p:cNvSpPr/>
          <p:nvPr/>
        </p:nvSpPr>
        <p:spPr>
          <a:xfrm>
            <a:off x="926640" y="2509920"/>
            <a:ext cx="761400" cy="76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6000" strike="noStrike" u="none">
                <a:solidFill>
                  <a:srgbClr val="99d1ff"/>
                </a:solidFill>
                <a:effectLst/>
                <a:uFillTx/>
                <a:latin typeface="Arial"/>
                <a:ea typeface="Arial"/>
              </a:rPr>
              <a:t>1</a:t>
            </a:r>
            <a:endParaRPr b="0" lang="ru-RU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1" name=""/>
          <p:cNvSpPr/>
          <p:nvPr/>
        </p:nvSpPr>
        <p:spPr>
          <a:xfrm>
            <a:off x="948600" y="3398760"/>
            <a:ext cx="761400" cy="76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6000" strike="noStrike" u="none">
                <a:solidFill>
                  <a:srgbClr val="99d1ff"/>
                </a:solidFill>
                <a:effectLst/>
                <a:uFillTx/>
                <a:latin typeface="Arial"/>
                <a:ea typeface="Arial"/>
              </a:rPr>
              <a:t>2</a:t>
            </a:r>
            <a:endParaRPr b="0" lang="ru-RU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2" name=""/>
          <p:cNvSpPr/>
          <p:nvPr/>
        </p:nvSpPr>
        <p:spPr>
          <a:xfrm>
            <a:off x="6262200" y="2509920"/>
            <a:ext cx="761400" cy="76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6000" strike="noStrike" u="none">
                <a:solidFill>
                  <a:srgbClr val="99d1ff"/>
                </a:solidFill>
                <a:effectLst/>
                <a:uFillTx/>
                <a:latin typeface="Arial"/>
                <a:ea typeface="Arial"/>
              </a:rPr>
              <a:t>3</a:t>
            </a:r>
            <a:endParaRPr b="0" lang="ru-RU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3" name=""/>
          <p:cNvSpPr/>
          <p:nvPr/>
        </p:nvSpPr>
        <p:spPr>
          <a:xfrm>
            <a:off x="6284160" y="4120920"/>
            <a:ext cx="761400" cy="76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6000" strike="noStrike" u="none">
                <a:solidFill>
                  <a:srgbClr val="99d1ff"/>
                </a:solidFill>
                <a:effectLst/>
                <a:uFillTx/>
                <a:latin typeface="Arial"/>
                <a:ea typeface="Arial"/>
              </a:rPr>
              <a:t>4</a:t>
            </a:r>
            <a:endParaRPr b="0" lang="ru-RU" sz="6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4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75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76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77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78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79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0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1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2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3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4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5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6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7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8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89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0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1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2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3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4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5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6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7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8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199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0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1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2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3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4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5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6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7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8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09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0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1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2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3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4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5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6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7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8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19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0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1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2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3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4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5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6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7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8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29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30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31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32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33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34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35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36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37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38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39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0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1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2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3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4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5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6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7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8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9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0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1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2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3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4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5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6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7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8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9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0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1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2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3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4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5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6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7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8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9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70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71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72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5273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74" name="" descr=""/>
          <p:cNvPicPr/>
          <p:nvPr/>
        </p:nvPicPr>
        <p:blipFill>
          <a:blip r:embed="rId2"/>
          <a:stretch/>
        </p:blipFill>
        <p:spPr>
          <a:xfrm>
            <a:off x="720720" y="2606040"/>
            <a:ext cx="5744880" cy="3304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75" name=""/>
          <p:cNvSpPr/>
          <p:nvPr/>
        </p:nvSpPr>
        <p:spPr>
          <a:xfrm>
            <a:off x="838800" y="2724120"/>
            <a:ext cx="5513760" cy="3073680"/>
          </a:xfrm>
          <a:custGeom>
            <a:avLst/>
            <a:gdLst>
              <a:gd name="textAreaLeft" fmla="*/ 0 w 5513760"/>
              <a:gd name="textAreaRight" fmla="*/ 5514120 w 5513760"/>
              <a:gd name="textAreaTop" fmla="*/ 0 h 3073680"/>
              <a:gd name="textAreaBottom" fmla="*/ 3074040 h 3073680"/>
            </a:gdLst>
            <a:ahLst/>
            <a:cxnLst/>
            <a:rect l="textAreaLeft" t="textAreaTop" r="textAreaRight" b="textAreaBottom"/>
            <a:pathLst>
              <a:path w="15317" h="8539">
                <a:moveTo>
                  <a:pt x="0" y="502"/>
                </a:moveTo>
                <a:cubicBezTo>
                  <a:pt x="0" y="224"/>
                  <a:pt x="225" y="0"/>
                  <a:pt x="502" y="0"/>
                </a:cubicBezTo>
                <a:lnTo>
                  <a:pt x="14815" y="0"/>
                </a:lnTo>
                <a:cubicBezTo>
                  <a:pt x="15092" y="0"/>
                  <a:pt x="15317" y="224"/>
                  <a:pt x="15317" y="502"/>
                </a:cubicBezTo>
                <a:lnTo>
                  <a:pt x="15317" y="8037"/>
                </a:lnTo>
                <a:cubicBezTo>
                  <a:pt x="15317" y="8314"/>
                  <a:pt x="15092" y="8539"/>
                  <a:pt x="14815" y="8539"/>
                </a:cubicBezTo>
                <a:lnTo>
                  <a:pt x="502" y="8539"/>
                </a:lnTo>
                <a:cubicBezTo>
                  <a:pt x="225" y="8539"/>
                  <a:pt x="0" y="8314"/>
                  <a:pt x="0" y="8037"/>
                </a:cubicBezTo>
                <a:lnTo>
                  <a:pt x="0" y="502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276" name=""/>
          <p:cNvSpPr/>
          <p:nvPr/>
        </p:nvSpPr>
        <p:spPr>
          <a:xfrm>
            <a:off x="867960" y="5737320"/>
            <a:ext cx="128160" cy="72000"/>
          </a:xfrm>
          <a:custGeom>
            <a:avLst/>
            <a:gdLst>
              <a:gd name="textAreaLeft" fmla="*/ 0 w 128160"/>
              <a:gd name="textAreaRight" fmla="*/ 128520 w 1281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357" h="201">
                <a:moveTo>
                  <a:pt x="314" y="194"/>
                </a:moveTo>
                <a:lnTo>
                  <a:pt x="262" y="181"/>
                </a:lnTo>
                <a:lnTo>
                  <a:pt x="212" y="163"/>
                </a:lnTo>
                <a:lnTo>
                  <a:pt x="164" y="140"/>
                </a:lnTo>
                <a:lnTo>
                  <a:pt x="120" y="113"/>
                </a:lnTo>
                <a:lnTo>
                  <a:pt x="79" y="81"/>
                </a:lnTo>
                <a:lnTo>
                  <a:pt x="41" y="47"/>
                </a:lnTo>
                <a:lnTo>
                  <a:pt x="6" y="9"/>
                </a:lnTo>
                <a:lnTo>
                  <a:pt x="0" y="0"/>
                </a:lnTo>
                <a:lnTo>
                  <a:pt x="357" y="201"/>
                </a:lnTo>
                <a:lnTo>
                  <a:pt x="314" y="194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77" name=""/>
          <p:cNvSpPr/>
          <p:nvPr/>
        </p:nvSpPr>
        <p:spPr>
          <a:xfrm>
            <a:off x="825840" y="5617080"/>
            <a:ext cx="346320" cy="193680"/>
          </a:xfrm>
          <a:custGeom>
            <a:avLst/>
            <a:gdLst>
              <a:gd name="textAreaLeft" fmla="*/ 0 w 346320"/>
              <a:gd name="textAreaRight" fmla="*/ 346680 w 346320"/>
              <a:gd name="textAreaTop" fmla="*/ 0 h 193680"/>
              <a:gd name="textAreaBottom" fmla="*/ 194040 h 193680"/>
            </a:gdLst>
            <a:ahLst/>
            <a:cxnLst/>
            <a:rect l="textAreaLeft" t="textAreaTop" r="textAreaRight" b="textAreaBottom"/>
            <a:pathLst>
              <a:path w="963" h="539">
                <a:moveTo>
                  <a:pt x="538" y="539"/>
                </a:moveTo>
                <a:lnTo>
                  <a:pt x="484" y="536"/>
                </a:lnTo>
                <a:lnTo>
                  <a:pt x="474" y="535"/>
                </a:lnTo>
                <a:lnTo>
                  <a:pt x="118" y="335"/>
                </a:lnTo>
                <a:lnTo>
                  <a:pt x="92" y="302"/>
                </a:lnTo>
                <a:lnTo>
                  <a:pt x="65" y="257"/>
                </a:lnTo>
                <a:lnTo>
                  <a:pt x="42" y="210"/>
                </a:lnTo>
                <a:lnTo>
                  <a:pt x="24" y="160"/>
                </a:lnTo>
                <a:lnTo>
                  <a:pt x="11" y="109"/>
                </a:lnTo>
                <a:lnTo>
                  <a:pt x="3" y="56"/>
                </a:lnTo>
                <a:lnTo>
                  <a:pt x="0" y="1"/>
                </a:lnTo>
                <a:lnTo>
                  <a:pt x="0" y="0"/>
                </a:lnTo>
                <a:lnTo>
                  <a:pt x="74" y="42"/>
                </a:lnTo>
                <a:lnTo>
                  <a:pt x="74" y="48"/>
                </a:lnTo>
                <a:lnTo>
                  <a:pt x="82" y="95"/>
                </a:lnTo>
                <a:lnTo>
                  <a:pt x="93" y="139"/>
                </a:lnTo>
                <a:lnTo>
                  <a:pt x="110" y="182"/>
                </a:lnTo>
                <a:lnTo>
                  <a:pt x="129" y="222"/>
                </a:lnTo>
                <a:lnTo>
                  <a:pt x="153" y="261"/>
                </a:lnTo>
                <a:lnTo>
                  <a:pt x="179" y="298"/>
                </a:lnTo>
                <a:lnTo>
                  <a:pt x="210" y="331"/>
                </a:lnTo>
                <a:lnTo>
                  <a:pt x="242" y="361"/>
                </a:lnTo>
                <a:lnTo>
                  <a:pt x="279" y="388"/>
                </a:lnTo>
                <a:lnTo>
                  <a:pt x="317" y="411"/>
                </a:lnTo>
                <a:lnTo>
                  <a:pt x="357" y="431"/>
                </a:lnTo>
                <a:lnTo>
                  <a:pt x="401" y="446"/>
                </a:lnTo>
                <a:lnTo>
                  <a:pt x="445" y="458"/>
                </a:lnTo>
                <a:lnTo>
                  <a:pt x="491" y="465"/>
                </a:lnTo>
                <a:lnTo>
                  <a:pt x="540" y="467"/>
                </a:lnTo>
                <a:lnTo>
                  <a:pt x="834" y="467"/>
                </a:lnTo>
                <a:lnTo>
                  <a:pt x="963" y="539"/>
                </a:lnTo>
                <a:lnTo>
                  <a:pt x="538" y="539"/>
                </a:lnTo>
                <a:moveTo>
                  <a:pt x="75" y="50"/>
                </a:moveTo>
                <a:lnTo>
                  <a:pt x="74" y="48"/>
                </a:lnTo>
                <a:lnTo>
                  <a:pt x="74" y="46"/>
                </a:lnTo>
                <a:lnTo>
                  <a:pt x="75" y="50"/>
                </a:lnTo>
                <a:moveTo>
                  <a:pt x="82" y="96"/>
                </a:moveTo>
                <a:lnTo>
                  <a:pt x="82" y="95"/>
                </a:lnTo>
                <a:lnTo>
                  <a:pt x="81" y="93"/>
                </a:lnTo>
                <a:lnTo>
                  <a:pt x="82" y="96"/>
                </a:lnTo>
                <a:moveTo>
                  <a:pt x="93" y="141"/>
                </a:moveTo>
                <a:lnTo>
                  <a:pt x="93" y="139"/>
                </a:lnTo>
                <a:lnTo>
                  <a:pt x="92" y="137"/>
                </a:lnTo>
                <a:lnTo>
                  <a:pt x="93" y="141"/>
                </a:lnTo>
                <a:moveTo>
                  <a:pt x="110" y="183"/>
                </a:moveTo>
                <a:lnTo>
                  <a:pt x="110" y="182"/>
                </a:lnTo>
                <a:lnTo>
                  <a:pt x="108" y="180"/>
                </a:lnTo>
                <a:lnTo>
                  <a:pt x="110" y="183"/>
                </a:lnTo>
                <a:moveTo>
                  <a:pt x="130" y="224"/>
                </a:moveTo>
                <a:lnTo>
                  <a:pt x="129" y="222"/>
                </a:lnTo>
                <a:lnTo>
                  <a:pt x="128" y="221"/>
                </a:lnTo>
                <a:lnTo>
                  <a:pt x="130" y="224"/>
                </a:lnTo>
                <a:moveTo>
                  <a:pt x="153" y="262"/>
                </a:moveTo>
                <a:lnTo>
                  <a:pt x="153" y="261"/>
                </a:lnTo>
                <a:lnTo>
                  <a:pt x="151" y="260"/>
                </a:lnTo>
                <a:lnTo>
                  <a:pt x="153" y="262"/>
                </a:lnTo>
                <a:moveTo>
                  <a:pt x="180" y="299"/>
                </a:moveTo>
                <a:lnTo>
                  <a:pt x="179" y="298"/>
                </a:lnTo>
                <a:lnTo>
                  <a:pt x="178" y="296"/>
                </a:lnTo>
                <a:lnTo>
                  <a:pt x="180" y="299"/>
                </a:lnTo>
                <a:moveTo>
                  <a:pt x="211" y="332"/>
                </a:moveTo>
                <a:lnTo>
                  <a:pt x="210" y="331"/>
                </a:lnTo>
                <a:lnTo>
                  <a:pt x="208" y="330"/>
                </a:lnTo>
                <a:lnTo>
                  <a:pt x="211" y="332"/>
                </a:lnTo>
                <a:moveTo>
                  <a:pt x="244" y="362"/>
                </a:moveTo>
                <a:lnTo>
                  <a:pt x="242" y="361"/>
                </a:lnTo>
                <a:lnTo>
                  <a:pt x="241" y="360"/>
                </a:lnTo>
                <a:lnTo>
                  <a:pt x="244" y="362"/>
                </a:lnTo>
                <a:moveTo>
                  <a:pt x="280" y="389"/>
                </a:moveTo>
                <a:lnTo>
                  <a:pt x="279" y="388"/>
                </a:lnTo>
                <a:lnTo>
                  <a:pt x="277" y="387"/>
                </a:lnTo>
                <a:lnTo>
                  <a:pt x="280" y="389"/>
                </a:lnTo>
                <a:moveTo>
                  <a:pt x="318" y="412"/>
                </a:moveTo>
                <a:lnTo>
                  <a:pt x="317" y="411"/>
                </a:lnTo>
                <a:lnTo>
                  <a:pt x="315" y="410"/>
                </a:lnTo>
                <a:lnTo>
                  <a:pt x="318" y="412"/>
                </a:lnTo>
                <a:moveTo>
                  <a:pt x="359" y="431"/>
                </a:moveTo>
                <a:lnTo>
                  <a:pt x="357" y="431"/>
                </a:lnTo>
                <a:lnTo>
                  <a:pt x="356" y="430"/>
                </a:lnTo>
                <a:lnTo>
                  <a:pt x="359" y="431"/>
                </a:lnTo>
                <a:moveTo>
                  <a:pt x="402" y="447"/>
                </a:moveTo>
                <a:lnTo>
                  <a:pt x="401" y="446"/>
                </a:lnTo>
                <a:lnTo>
                  <a:pt x="398" y="446"/>
                </a:lnTo>
                <a:lnTo>
                  <a:pt x="402" y="447"/>
                </a:lnTo>
                <a:moveTo>
                  <a:pt x="447" y="458"/>
                </a:moveTo>
                <a:lnTo>
                  <a:pt x="445" y="458"/>
                </a:lnTo>
                <a:lnTo>
                  <a:pt x="443" y="457"/>
                </a:lnTo>
                <a:lnTo>
                  <a:pt x="447" y="458"/>
                </a:lnTo>
                <a:moveTo>
                  <a:pt x="493" y="465"/>
                </a:moveTo>
                <a:lnTo>
                  <a:pt x="491" y="465"/>
                </a:lnTo>
                <a:lnTo>
                  <a:pt x="489" y="465"/>
                </a:lnTo>
                <a:lnTo>
                  <a:pt x="493" y="465"/>
                </a:lnTo>
                <a:moveTo>
                  <a:pt x="541" y="467"/>
                </a:moveTo>
                <a:lnTo>
                  <a:pt x="540" y="467"/>
                </a:lnTo>
                <a:lnTo>
                  <a:pt x="539" y="467"/>
                </a:lnTo>
                <a:lnTo>
                  <a:pt x="541" y="467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78" name=""/>
          <p:cNvSpPr/>
          <p:nvPr/>
        </p:nvSpPr>
        <p:spPr>
          <a:xfrm>
            <a:off x="825840" y="5592960"/>
            <a:ext cx="389520" cy="217800"/>
          </a:xfrm>
          <a:custGeom>
            <a:avLst/>
            <a:gdLst>
              <a:gd name="textAreaLeft" fmla="*/ 0 w 389520"/>
              <a:gd name="textAreaRight" fmla="*/ 389880 w 3895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1083" h="606">
                <a:moveTo>
                  <a:pt x="72" y="68"/>
                </a:moveTo>
                <a:lnTo>
                  <a:pt x="72" y="66"/>
                </a:lnTo>
                <a:lnTo>
                  <a:pt x="72" y="68"/>
                </a:lnTo>
                <a:moveTo>
                  <a:pt x="954" y="534"/>
                </a:moveTo>
                <a:lnTo>
                  <a:pt x="1083" y="606"/>
                </a:lnTo>
                <a:lnTo>
                  <a:pt x="963" y="606"/>
                </a:lnTo>
                <a:lnTo>
                  <a:pt x="834" y="534"/>
                </a:lnTo>
                <a:lnTo>
                  <a:pt x="954" y="534"/>
                </a:lnTo>
                <a:moveTo>
                  <a:pt x="72" y="66"/>
                </a:moveTo>
                <a:lnTo>
                  <a:pt x="74" y="109"/>
                </a:ln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66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79" name=""/>
          <p:cNvSpPr/>
          <p:nvPr/>
        </p:nvSpPr>
        <p:spPr>
          <a:xfrm>
            <a:off x="825840" y="5568480"/>
            <a:ext cx="432720" cy="242280"/>
          </a:xfrm>
          <a:custGeom>
            <a:avLst/>
            <a:gdLst>
              <a:gd name="textAreaLeft" fmla="*/ 0 w 432720"/>
              <a:gd name="textAreaRight" fmla="*/ 433080 w 43272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1203" h="674">
                <a:moveTo>
                  <a:pt x="1075" y="602"/>
                </a:moveTo>
                <a:lnTo>
                  <a:pt x="1203" y="674"/>
                </a:lnTo>
                <a:lnTo>
                  <a:pt x="1083" y="674"/>
                </a:lnTo>
                <a:lnTo>
                  <a:pt x="954" y="602"/>
                </a:lnTo>
                <a:lnTo>
                  <a:pt x="1075" y="602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0" name=""/>
          <p:cNvSpPr/>
          <p:nvPr/>
        </p:nvSpPr>
        <p:spPr>
          <a:xfrm>
            <a:off x="825840" y="5520240"/>
            <a:ext cx="519480" cy="290520"/>
          </a:xfrm>
          <a:custGeom>
            <a:avLst/>
            <a:gdLst>
              <a:gd name="textAreaLeft" fmla="*/ 0 w 519480"/>
              <a:gd name="textAreaRight" fmla="*/ 519840 w 519480"/>
              <a:gd name="textAreaTop" fmla="*/ 0 h 290520"/>
              <a:gd name="textAreaBottom" fmla="*/ 290880 h 290520"/>
            </a:gdLst>
            <a:ahLst/>
            <a:cxnLst/>
            <a:rect l="textAreaLeft" t="textAreaTop" r="textAreaRight" b="textAreaBottom"/>
            <a:pathLst>
              <a:path w="1444" h="808">
                <a:moveTo>
                  <a:pt x="1315" y="736"/>
                </a:moveTo>
                <a:lnTo>
                  <a:pt x="1444" y="808"/>
                </a:lnTo>
                <a:lnTo>
                  <a:pt x="1202" y="808"/>
                </a:lnTo>
                <a:lnTo>
                  <a:pt x="1074" y="736"/>
                </a:lnTo>
                <a:lnTo>
                  <a:pt x="1315" y="736"/>
                </a:lnTo>
                <a:moveTo>
                  <a:pt x="72" y="175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1" name=""/>
          <p:cNvSpPr/>
          <p:nvPr/>
        </p:nvSpPr>
        <p:spPr>
          <a:xfrm>
            <a:off x="825840" y="5496120"/>
            <a:ext cx="562680" cy="314640"/>
          </a:xfrm>
          <a:custGeom>
            <a:avLst/>
            <a:gdLst>
              <a:gd name="textAreaLeft" fmla="*/ 0 w 562680"/>
              <a:gd name="textAreaRight" fmla="*/ 563040 w 562680"/>
              <a:gd name="textAreaTop" fmla="*/ 0 h 314640"/>
              <a:gd name="textAreaBottom" fmla="*/ 315000 h 314640"/>
            </a:gdLst>
            <a:ahLst/>
            <a:cxnLst/>
            <a:rect l="textAreaLeft" t="textAreaTop" r="textAreaRight" b="textAreaBottom"/>
            <a:pathLst>
              <a:path w="1564" h="875">
                <a:moveTo>
                  <a:pt x="1435" y="803"/>
                </a:moveTo>
                <a:lnTo>
                  <a:pt x="1564" y="875"/>
                </a:lnTo>
                <a:lnTo>
                  <a:pt x="1444" y="875"/>
                </a:lnTo>
                <a:lnTo>
                  <a:pt x="1315" y="803"/>
                </a:lnTo>
                <a:lnTo>
                  <a:pt x="1435" y="803"/>
                </a:lnTo>
                <a:moveTo>
                  <a:pt x="73" y="108"/>
                </a:moveTo>
                <a:lnTo>
                  <a:pt x="0" y="68"/>
                </a:lnTo>
                <a:lnTo>
                  <a:pt x="0" y="0"/>
                </a:lnTo>
                <a:lnTo>
                  <a:pt x="73" y="41"/>
                </a:lnTo>
                <a:lnTo>
                  <a:pt x="73" y="108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2" name=""/>
          <p:cNvSpPr/>
          <p:nvPr/>
        </p:nvSpPr>
        <p:spPr>
          <a:xfrm>
            <a:off x="825840" y="5471640"/>
            <a:ext cx="605880" cy="339120"/>
          </a:xfrm>
          <a:custGeom>
            <a:avLst/>
            <a:gdLst>
              <a:gd name="textAreaLeft" fmla="*/ 0 w 605880"/>
              <a:gd name="textAreaRight" fmla="*/ 606240 w 605880"/>
              <a:gd name="textAreaTop" fmla="*/ 0 h 339120"/>
              <a:gd name="textAreaBottom" fmla="*/ 339480 h 339120"/>
            </a:gdLst>
            <a:ahLst/>
            <a:cxnLst/>
            <a:rect l="textAreaLeft" t="textAreaTop" r="textAreaRight" b="textAreaBottom"/>
            <a:pathLst>
              <a:path w="1684" h="943">
                <a:moveTo>
                  <a:pt x="1555" y="871"/>
                </a:moveTo>
                <a:lnTo>
                  <a:pt x="1684" y="943"/>
                </a:lnTo>
                <a:lnTo>
                  <a:pt x="1564" y="943"/>
                </a:lnTo>
                <a:lnTo>
                  <a:pt x="1435" y="871"/>
                </a:lnTo>
                <a:lnTo>
                  <a:pt x="1555" y="871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3" name=""/>
          <p:cNvSpPr/>
          <p:nvPr/>
        </p:nvSpPr>
        <p:spPr>
          <a:xfrm>
            <a:off x="825840" y="5423400"/>
            <a:ext cx="692280" cy="387360"/>
          </a:xfrm>
          <a:custGeom>
            <a:avLst/>
            <a:gdLst>
              <a:gd name="textAreaLeft" fmla="*/ 0 w 692280"/>
              <a:gd name="textAreaRight" fmla="*/ 692640 w 692280"/>
              <a:gd name="textAreaTop" fmla="*/ 0 h 387360"/>
              <a:gd name="textAreaBottom" fmla="*/ 387720 h 387360"/>
            </a:gdLst>
            <a:ahLst/>
            <a:cxnLst/>
            <a:rect l="textAreaLeft" t="textAreaTop" r="textAreaRight" b="textAreaBottom"/>
            <a:pathLst>
              <a:path w="1924" h="1077">
                <a:moveTo>
                  <a:pt x="1796" y="1005"/>
                </a:moveTo>
                <a:lnTo>
                  <a:pt x="1924" y="1077"/>
                </a:lnTo>
                <a:lnTo>
                  <a:pt x="1684" y="1077"/>
                </a:lnTo>
                <a:lnTo>
                  <a:pt x="1555" y="1005"/>
                </a:lnTo>
                <a:lnTo>
                  <a:pt x="1796" y="1005"/>
                </a:lnTo>
                <a:moveTo>
                  <a:pt x="72" y="175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4" name=""/>
          <p:cNvSpPr/>
          <p:nvPr/>
        </p:nvSpPr>
        <p:spPr>
          <a:xfrm>
            <a:off x="825840" y="5374800"/>
            <a:ext cx="779040" cy="435960"/>
          </a:xfrm>
          <a:custGeom>
            <a:avLst/>
            <a:gdLst>
              <a:gd name="textAreaLeft" fmla="*/ 0 w 779040"/>
              <a:gd name="textAreaRight" fmla="*/ 779400 w 779040"/>
              <a:gd name="textAreaTop" fmla="*/ 0 h 435960"/>
              <a:gd name="textAreaBottom" fmla="*/ 436320 h 435960"/>
            </a:gdLst>
            <a:ahLst/>
            <a:cxnLst/>
            <a:rect l="textAreaLeft" t="textAreaTop" r="textAreaRight" b="textAreaBottom"/>
            <a:pathLst>
              <a:path w="2165" h="1212">
                <a:moveTo>
                  <a:pt x="2036" y="1140"/>
                </a:moveTo>
                <a:lnTo>
                  <a:pt x="2165" y="1212"/>
                </a:lnTo>
                <a:lnTo>
                  <a:pt x="1924" y="1212"/>
                </a:lnTo>
                <a:lnTo>
                  <a:pt x="1796" y="1140"/>
                </a:lnTo>
                <a:lnTo>
                  <a:pt x="2036" y="1140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1"/>
                </a:lnTo>
                <a:lnTo>
                  <a:pt x="72" y="175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5" name=""/>
          <p:cNvSpPr/>
          <p:nvPr/>
        </p:nvSpPr>
        <p:spPr>
          <a:xfrm>
            <a:off x="825840" y="5326560"/>
            <a:ext cx="865440" cy="484200"/>
          </a:xfrm>
          <a:custGeom>
            <a:avLst/>
            <a:gdLst>
              <a:gd name="textAreaLeft" fmla="*/ 0 w 865440"/>
              <a:gd name="textAreaRight" fmla="*/ 865800 w 865440"/>
              <a:gd name="textAreaTop" fmla="*/ 0 h 484200"/>
              <a:gd name="textAreaBottom" fmla="*/ 484560 h 484200"/>
            </a:gdLst>
            <a:ahLst/>
            <a:cxnLst/>
            <a:rect l="textAreaLeft" t="textAreaTop" r="textAreaRight" b="textAreaBottom"/>
            <a:pathLst>
              <a:path w="2405" h="1346">
                <a:moveTo>
                  <a:pt x="2277" y="1274"/>
                </a:moveTo>
                <a:lnTo>
                  <a:pt x="2405" y="1346"/>
                </a:lnTo>
                <a:lnTo>
                  <a:pt x="2165" y="1346"/>
                </a:lnTo>
                <a:lnTo>
                  <a:pt x="2036" y="1274"/>
                </a:lnTo>
                <a:lnTo>
                  <a:pt x="2277" y="1274"/>
                </a:lnTo>
                <a:moveTo>
                  <a:pt x="72" y="175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6" name=""/>
          <p:cNvSpPr/>
          <p:nvPr/>
        </p:nvSpPr>
        <p:spPr>
          <a:xfrm>
            <a:off x="825840" y="5302440"/>
            <a:ext cx="909000" cy="508320"/>
          </a:xfrm>
          <a:custGeom>
            <a:avLst/>
            <a:gdLst>
              <a:gd name="textAreaLeft" fmla="*/ 0 w 909000"/>
              <a:gd name="textAreaRight" fmla="*/ 909360 w 909000"/>
              <a:gd name="textAreaTop" fmla="*/ 0 h 508320"/>
              <a:gd name="textAreaBottom" fmla="*/ 508680 h 508320"/>
            </a:gdLst>
            <a:ahLst/>
            <a:cxnLst/>
            <a:rect l="textAreaLeft" t="textAreaTop" r="textAreaRight" b="textAreaBottom"/>
            <a:pathLst>
              <a:path w="2526" h="1413">
                <a:moveTo>
                  <a:pt x="2397" y="1341"/>
                </a:moveTo>
                <a:lnTo>
                  <a:pt x="2526" y="1413"/>
                </a:lnTo>
                <a:lnTo>
                  <a:pt x="2405" y="1413"/>
                </a:lnTo>
                <a:lnTo>
                  <a:pt x="2277" y="1341"/>
                </a:lnTo>
                <a:lnTo>
                  <a:pt x="2397" y="1341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7" name=""/>
          <p:cNvSpPr/>
          <p:nvPr/>
        </p:nvSpPr>
        <p:spPr>
          <a:xfrm>
            <a:off x="825840" y="5277960"/>
            <a:ext cx="952200" cy="532800"/>
          </a:xfrm>
          <a:custGeom>
            <a:avLst/>
            <a:gdLst>
              <a:gd name="textAreaLeft" fmla="*/ 0 w 952200"/>
              <a:gd name="textAreaRight" fmla="*/ 952560 w 952200"/>
              <a:gd name="textAreaTop" fmla="*/ 0 h 532800"/>
              <a:gd name="textAreaBottom" fmla="*/ 533160 h 532800"/>
            </a:gdLst>
            <a:ahLst/>
            <a:cxnLst/>
            <a:rect l="textAreaLeft" t="textAreaTop" r="textAreaRight" b="textAreaBottom"/>
            <a:pathLst>
              <a:path w="2646" h="1481">
                <a:moveTo>
                  <a:pt x="2517" y="1409"/>
                </a:moveTo>
                <a:lnTo>
                  <a:pt x="2646" y="1481"/>
                </a:lnTo>
                <a:lnTo>
                  <a:pt x="2526" y="1481"/>
                </a:lnTo>
                <a:lnTo>
                  <a:pt x="2397" y="1409"/>
                </a:lnTo>
                <a:lnTo>
                  <a:pt x="2517" y="1409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8" name=""/>
          <p:cNvSpPr/>
          <p:nvPr/>
        </p:nvSpPr>
        <p:spPr>
          <a:xfrm>
            <a:off x="825840" y="5229720"/>
            <a:ext cx="1038600" cy="581040"/>
          </a:xfrm>
          <a:custGeom>
            <a:avLst/>
            <a:gdLst>
              <a:gd name="textAreaLeft" fmla="*/ 0 w 1038600"/>
              <a:gd name="textAreaRight" fmla="*/ 1038960 w 1038600"/>
              <a:gd name="textAreaTop" fmla="*/ 0 h 581040"/>
              <a:gd name="textAreaBottom" fmla="*/ 581400 h 581040"/>
            </a:gdLst>
            <a:ahLst/>
            <a:cxnLst/>
            <a:rect l="textAreaLeft" t="textAreaTop" r="textAreaRight" b="textAreaBottom"/>
            <a:pathLst>
              <a:path w="2886" h="1615">
                <a:moveTo>
                  <a:pt x="2758" y="1543"/>
                </a:moveTo>
                <a:lnTo>
                  <a:pt x="2886" y="1615"/>
                </a:lnTo>
                <a:lnTo>
                  <a:pt x="2646" y="1615"/>
                </a:lnTo>
                <a:lnTo>
                  <a:pt x="2517" y="1543"/>
                </a:lnTo>
                <a:lnTo>
                  <a:pt x="2758" y="1543"/>
                </a:lnTo>
                <a:moveTo>
                  <a:pt x="72" y="175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9" name=""/>
          <p:cNvSpPr/>
          <p:nvPr/>
        </p:nvSpPr>
        <p:spPr>
          <a:xfrm>
            <a:off x="825840" y="5205240"/>
            <a:ext cx="1081800" cy="605520"/>
          </a:xfrm>
          <a:custGeom>
            <a:avLst/>
            <a:gdLst>
              <a:gd name="textAreaLeft" fmla="*/ 0 w 1081800"/>
              <a:gd name="textAreaRight" fmla="*/ 1082160 w 1081800"/>
              <a:gd name="textAreaTop" fmla="*/ 0 h 605520"/>
              <a:gd name="textAreaBottom" fmla="*/ 605880 h 605520"/>
            </a:gdLst>
            <a:ahLst/>
            <a:cxnLst/>
            <a:rect l="textAreaLeft" t="textAreaTop" r="textAreaRight" b="textAreaBottom"/>
            <a:pathLst>
              <a:path w="3006" h="1683">
                <a:moveTo>
                  <a:pt x="2878" y="1611"/>
                </a:moveTo>
                <a:lnTo>
                  <a:pt x="3006" y="1683"/>
                </a:lnTo>
                <a:lnTo>
                  <a:pt x="2886" y="1683"/>
                </a:lnTo>
                <a:lnTo>
                  <a:pt x="2758" y="1611"/>
                </a:lnTo>
                <a:lnTo>
                  <a:pt x="2878" y="1611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0" name=""/>
          <p:cNvSpPr/>
          <p:nvPr/>
        </p:nvSpPr>
        <p:spPr>
          <a:xfrm>
            <a:off x="825840" y="5181120"/>
            <a:ext cx="1125360" cy="629640"/>
          </a:xfrm>
          <a:custGeom>
            <a:avLst/>
            <a:gdLst>
              <a:gd name="textAreaLeft" fmla="*/ 0 w 1125360"/>
              <a:gd name="textAreaRight" fmla="*/ 1125720 w 1125360"/>
              <a:gd name="textAreaTop" fmla="*/ 0 h 629640"/>
              <a:gd name="textAreaBottom" fmla="*/ 630000 h 629640"/>
            </a:gdLst>
            <a:ahLst/>
            <a:cxnLst/>
            <a:rect l="textAreaLeft" t="textAreaTop" r="textAreaRight" b="textAreaBottom"/>
            <a:pathLst>
              <a:path w="3127" h="1750">
                <a:moveTo>
                  <a:pt x="2998" y="1678"/>
                </a:moveTo>
                <a:lnTo>
                  <a:pt x="3127" y="1750"/>
                </a:lnTo>
                <a:lnTo>
                  <a:pt x="3006" y="1750"/>
                </a:lnTo>
                <a:lnTo>
                  <a:pt x="2878" y="1678"/>
                </a:lnTo>
                <a:lnTo>
                  <a:pt x="2998" y="1678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1" name=""/>
          <p:cNvSpPr/>
          <p:nvPr/>
        </p:nvSpPr>
        <p:spPr>
          <a:xfrm>
            <a:off x="825840" y="5132880"/>
            <a:ext cx="1211760" cy="677880"/>
          </a:xfrm>
          <a:custGeom>
            <a:avLst/>
            <a:gdLst>
              <a:gd name="textAreaLeft" fmla="*/ 0 w 1211760"/>
              <a:gd name="textAreaRight" fmla="*/ 1212120 w 1211760"/>
              <a:gd name="textAreaTop" fmla="*/ 0 h 677880"/>
              <a:gd name="textAreaBottom" fmla="*/ 678240 h 677880"/>
            </a:gdLst>
            <a:ahLst/>
            <a:cxnLst/>
            <a:rect l="textAreaLeft" t="textAreaTop" r="textAreaRight" b="textAreaBottom"/>
            <a:pathLst>
              <a:path w="3367" h="1884">
                <a:moveTo>
                  <a:pt x="3239" y="1812"/>
                </a:moveTo>
                <a:lnTo>
                  <a:pt x="3367" y="1884"/>
                </a:lnTo>
                <a:lnTo>
                  <a:pt x="3127" y="1884"/>
                </a:lnTo>
                <a:lnTo>
                  <a:pt x="2998" y="1812"/>
                </a:lnTo>
                <a:lnTo>
                  <a:pt x="3239" y="1812"/>
                </a:lnTo>
                <a:moveTo>
                  <a:pt x="72" y="174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4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2" name=""/>
          <p:cNvSpPr/>
          <p:nvPr/>
        </p:nvSpPr>
        <p:spPr>
          <a:xfrm>
            <a:off x="825840" y="5084280"/>
            <a:ext cx="1298520" cy="726480"/>
          </a:xfrm>
          <a:custGeom>
            <a:avLst/>
            <a:gdLst>
              <a:gd name="textAreaLeft" fmla="*/ 0 w 1298520"/>
              <a:gd name="textAreaRight" fmla="*/ 1298880 w 1298520"/>
              <a:gd name="textAreaTop" fmla="*/ 0 h 726480"/>
              <a:gd name="textAreaBottom" fmla="*/ 726840 h 726480"/>
            </a:gdLst>
            <a:ahLst/>
            <a:cxnLst/>
            <a:rect l="textAreaLeft" t="textAreaTop" r="textAreaRight" b="textAreaBottom"/>
            <a:pathLst>
              <a:path w="3608" h="2019">
                <a:moveTo>
                  <a:pt x="3479" y="1947"/>
                </a:moveTo>
                <a:lnTo>
                  <a:pt x="3608" y="2019"/>
                </a:lnTo>
                <a:lnTo>
                  <a:pt x="3367" y="2019"/>
                </a:lnTo>
                <a:lnTo>
                  <a:pt x="3239" y="1947"/>
                </a:lnTo>
                <a:lnTo>
                  <a:pt x="3479" y="1947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3" name=""/>
          <p:cNvSpPr/>
          <p:nvPr/>
        </p:nvSpPr>
        <p:spPr>
          <a:xfrm>
            <a:off x="825840" y="5060160"/>
            <a:ext cx="1341720" cy="750600"/>
          </a:xfrm>
          <a:custGeom>
            <a:avLst/>
            <a:gdLst>
              <a:gd name="textAreaLeft" fmla="*/ 0 w 1341720"/>
              <a:gd name="textAreaRight" fmla="*/ 1342080 w 1341720"/>
              <a:gd name="textAreaTop" fmla="*/ 0 h 750600"/>
              <a:gd name="textAreaBottom" fmla="*/ 750960 h 750600"/>
            </a:gdLst>
            <a:ahLst/>
            <a:cxnLst/>
            <a:rect l="textAreaLeft" t="textAreaTop" r="textAreaRight" b="textAreaBottom"/>
            <a:pathLst>
              <a:path w="3728" h="2086">
                <a:moveTo>
                  <a:pt x="3599" y="2014"/>
                </a:moveTo>
                <a:lnTo>
                  <a:pt x="3728" y="2086"/>
                </a:lnTo>
                <a:lnTo>
                  <a:pt x="3608" y="2086"/>
                </a:lnTo>
                <a:lnTo>
                  <a:pt x="3479" y="2014"/>
                </a:lnTo>
                <a:lnTo>
                  <a:pt x="3599" y="2014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4" name=""/>
          <p:cNvSpPr/>
          <p:nvPr/>
        </p:nvSpPr>
        <p:spPr>
          <a:xfrm>
            <a:off x="825840" y="5036040"/>
            <a:ext cx="1384920" cy="774720"/>
          </a:xfrm>
          <a:custGeom>
            <a:avLst/>
            <a:gdLst>
              <a:gd name="textAreaLeft" fmla="*/ 0 w 1384920"/>
              <a:gd name="textAreaRight" fmla="*/ 1385280 w 1384920"/>
              <a:gd name="textAreaTop" fmla="*/ 0 h 774720"/>
              <a:gd name="textAreaBottom" fmla="*/ 775080 h 774720"/>
            </a:gdLst>
            <a:ahLst/>
            <a:cxnLst/>
            <a:rect l="textAreaLeft" t="textAreaTop" r="textAreaRight" b="textAreaBottom"/>
            <a:pathLst>
              <a:path w="3848" h="2153">
                <a:moveTo>
                  <a:pt x="3719" y="2080"/>
                </a:moveTo>
                <a:lnTo>
                  <a:pt x="3848" y="2153"/>
                </a:lnTo>
                <a:lnTo>
                  <a:pt x="3728" y="2153"/>
                </a:lnTo>
                <a:lnTo>
                  <a:pt x="3599" y="2080"/>
                </a:lnTo>
                <a:lnTo>
                  <a:pt x="3719" y="2080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5" name=""/>
          <p:cNvSpPr/>
          <p:nvPr/>
        </p:nvSpPr>
        <p:spPr>
          <a:xfrm>
            <a:off x="825840" y="5011560"/>
            <a:ext cx="1428120" cy="799200"/>
          </a:xfrm>
          <a:custGeom>
            <a:avLst/>
            <a:gdLst>
              <a:gd name="textAreaLeft" fmla="*/ 0 w 1428120"/>
              <a:gd name="textAreaRight" fmla="*/ 1428480 w 1428120"/>
              <a:gd name="textAreaTop" fmla="*/ 0 h 799200"/>
              <a:gd name="textAreaBottom" fmla="*/ 799560 h 799200"/>
            </a:gdLst>
            <a:ahLst/>
            <a:cxnLst/>
            <a:rect l="textAreaLeft" t="textAreaTop" r="textAreaRight" b="textAreaBottom"/>
            <a:pathLst>
              <a:path w="3968" h="2221">
                <a:moveTo>
                  <a:pt x="3840" y="2149"/>
                </a:moveTo>
                <a:lnTo>
                  <a:pt x="3968" y="2221"/>
                </a:lnTo>
                <a:lnTo>
                  <a:pt x="3848" y="2221"/>
                </a:lnTo>
                <a:lnTo>
                  <a:pt x="3719" y="2149"/>
                </a:lnTo>
                <a:lnTo>
                  <a:pt x="3840" y="2149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6" name=""/>
          <p:cNvSpPr/>
          <p:nvPr/>
        </p:nvSpPr>
        <p:spPr>
          <a:xfrm>
            <a:off x="825840" y="4987440"/>
            <a:ext cx="1471320" cy="823320"/>
          </a:xfrm>
          <a:custGeom>
            <a:avLst/>
            <a:gdLst>
              <a:gd name="textAreaLeft" fmla="*/ 0 w 1471320"/>
              <a:gd name="textAreaRight" fmla="*/ 1471680 w 1471320"/>
              <a:gd name="textAreaTop" fmla="*/ 0 h 823320"/>
              <a:gd name="textAreaBottom" fmla="*/ 823680 h 823320"/>
            </a:gdLst>
            <a:ahLst/>
            <a:cxnLst/>
            <a:rect l="textAreaLeft" t="textAreaTop" r="textAreaRight" b="textAreaBottom"/>
            <a:pathLst>
              <a:path w="4088" h="2288">
                <a:moveTo>
                  <a:pt x="3960" y="2216"/>
                </a:moveTo>
                <a:lnTo>
                  <a:pt x="4088" y="2288"/>
                </a:lnTo>
                <a:lnTo>
                  <a:pt x="3968" y="2288"/>
                </a:lnTo>
                <a:lnTo>
                  <a:pt x="3840" y="2216"/>
                </a:lnTo>
                <a:lnTo>
                  <a:pt x="3960" y="2216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7" name=""/>
          <p:cNvSpPr/>
          <p:nvPr/>
        </p:nvSpPr>
        <p:spPr>
          <a:xfrm>
            <a:off x="825840" y="4938840"/>
            <a:ext cx="1558080" cy="871920"/>
          </a:xfrm>
          <a:custGeom>
            <a:avLst/>
            <a:gdLst>
              <a:gd name="textAreaLeft" fmla="*/ 0 w 1558080"/>
              <a:gd name="textAreaRight" fmla="*/ 1558440 w 1558080"/>
              <a:gd name="textAreaTop" fmla="*/ 0 h 871920"/>
              <a:gd name="textAreaBottom" fmla="*/ 872280 h 871920"/>
            </a:gdLst>
            <a:ahLst/>
            <a:cxnLst/>
            <a:rect l="textAreaLeft" t="textAreaTop" r="textAreaRight" b="textAreaBottom"/>
            <a:pathLst>
              <a:path w="4329" h="2423">
                <a:moveTo>
                  <a:pt x="4200" y="2351"/>
                </a:moveTo>
                <a:lnTo>
                  <a:pt x="4329" y="2423"/>
                </a:lnTo>
                <a:lnTo>
                  <a:pt x="4087" y="2423"/>
                </a:lnTo>
                <a:lnTo>
                  <a:pt x="3959" y="2351"/>
                </a:lnTo>
                <a:lnTo>
                  <a:pt x="4200" y="2351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1"/>
                </a:lnTo>
                <a:lnTo>
                  <a:pt x="72" y="175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8" name=""/>
          <p:cNvSpPr/>
          <p:nvPr/>
        </p:nvSpPr>
        <p:spPr>
          <a:xfrm>
            <a:off x="825840" y="4914720"/>
            <a:ext cx="1601280" cy="896040"/>
          </a:xfrm>
          <a:custGeom>
            <a:avLst/>
            <a:gdLst>
              <a:gd name="textAreaLeft" fmla="*/ 0 w 1601280"/>
              <a:gd name="textAreaRight" fmla="*/ 1601640 w 1601280"/>
              <a:gd name="textAreaTop" fmla="*/ 0 h 896040"/>
              <a:gd name="textAreaBottom" fmla="*/ 896400 h 896040"/>
            </a:gdLst>
            <a:ahLst/>
            <a:cxnLst/>
            <a:rect l="textAreaLeft" t="textAreaTop" r="textAreaRight" b="textAreaBottom"/>
            <a:pathLst>
              <a:path w="4449" h="2490">
                <a:moveTo>
                  <a:pt x="4320" y="2418"/>
                </a:moveTo>
                <a:lnTo>
                  <a:pt x="4449" y="2490"/>
                </a:lnTo>
                <a:lnTo>
                  <a:pt x="4328" y="2490"/>
                </a:lnTo>
                <a:lnTo>
                  <a:pt x="4199" y="2418"/>
                </a:lnTo>
                <a:lnTo>
                  <a:pt x="4320" y="2418"/>
                </a:lnTo>
                <a:moveTo>
                  <a:pt x="72" y="109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9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9" name=""/>
          <p:cNvSpPr/>
          <p:nvPr/>
        </p:nvSpPr>
        <p:spPr>
          <a:xfrm>
            <a:off x="825840" y="4890600"/>
            <a:ext cx="1644480" cy="920160"/>
          </a:xfrm>
          <a:custGeom>
            <a:avLst/>
            <a:gdLst>
              <a:gd name="textAreaLeft" fmla="*/ 0 w 1644480"/>
              <a:gd name="textAreaRight" fmla="*/ 1644840 w 1644480"/>
              <a:gd name="textAreaTop" fmla="*/ 0 h 920160"/>
              <a:gd name="textAreaBottom" fmla="*/ 920520 h 920160"/>
            </a:gdLst>
            <a:ahLst/>
            <a:cxnLst/>
            <a:rect l="textAreaLeft" t="textAreaTop" r="textAreaRight" b="textAreaBottom"/>
            <a:pathLst>
              <a:path w="4569" h="2557">
                <a:moveTo>
                  <a:pt x="4440" y="2485"/>
                </a:moveTo>
                <a:lnTo>
                  <a:pt x="4569" y="2557"/>
                </a:lnTo>
                <a:lnTo>
                  <a:pt x="4448" y="2557"/>
                </a:lnTo>
                <a:lnTo>
                  <a:pt x="4320" y="2485"/>
                </a:lnTo>
                <a:lnTo>
                  <a:pt x="4440" y="2485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0" name=""/>
          <p:cNvSpPr/>
          <p:nvPr/>
        </p:nvSpPr>
        <p:spPr>
          <a:xfrm>
            <a:off x="825840" y="4842000"/>
            <a:ext cx="1731240" cy="968760"/>
          </a:xfrm>
          <a:custGeom>
            <a:avLst/>
            <a:gdLst>
              <a:gd name="textAreaLeft" fmla="*/ 0 w 1731240"/>
              <a:gd name="textAreaRight" fmla="*/ 1731600 w 1731240"/>
              <a:gd name="textAreaTop" fmla="*/ 0 h 968760"/>
              <a:gd name="textAreaBottom" fmla="*/ 969120 h 968760"/>
            </a:gdLst>
            <a:ahLst/>
            <a:cxnLst/>
            <a:rect l="textAreaLeft" t="textAreaTop" r="textAreaRight" b="textAreaBottom"/>
            <a:pathLst>
              <a:path w="4810" h="2692">
                <a:moveTo>
                  <a:pt x="4681" y="2620"/>
                </a:moveTo>
                <a:lnTo>
                  <a:pt x="4810" y="2692"/>
                </a:lnTo>
                <a:lnTo>
                  <a:pt x="4569" y="2692"/>
                </a:lnTo>
                <a:lnTo>
                  <a:pt x="4441" y="2620"/>
                </a:lnTo>
                <a:lnTo>
                  <a:pt x="4681" y="2620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1"/>
                </a:lnTo>
                <a:lnTo>
                  <a:pt x="72" y="175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1" name=""/>
          <p:cNvSpPr/>
          <p:nvPr/>
        </p:nvSpPr>
        <p:spPr>
          <a:xfrm>
            <a:off x="825840" y="4817880"/>
            <a:ext cx="1774440" cy="992880"/>
          </a:xfrm>
          <a:custGeom>
            <a:avLst/>
            <a:gdLst>
              <a:gd name="textAreaLeft" fmla="*/ 0 w 1774440"/>
              <a:gd name="textAreaRight" fmla="*/ 1774800 w 1774440"/>
              <a:gd name="textAreaTop" fmla="*/ 0 h 992880"/>
              <a:gd name="textAreaBottom" fmla="*/ 993240 h 992880"/>
            </a:gdLst>
            <a:ahLst/>
            <a:cxnLst/>
            <a:rect l="textAreaLeft" t="textAreaTop" r="textAreaRight" b="textAreaBottom"/>
            <a:pathLst>
              <a:path w="4930" h="2759">
                <a:moveTo>
                  <a:pt x="4801" y="2687"/>
                </a:moveTo>
                <a:lnTo>
                  <a:pt x="4930" y="2759"/>
                </a:lnTo>
                <a:lnTo>
                  <a:pt x="4810" y="2759"/>
                </a:lnTo>
                <a:lnTo>
                  <a:pt x="4681" y="2687"/>
                </a:lnTo>
                <a:lnTo>
                  <a:pt x="4801" y="2687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2" name=""/>
          <p:cNvSpPr/>
          <p:nvPr/>
        </p:nvSpPr>
        <p:spPr>
          <a:xfrm>
            <a:off x="825840" y="4793760"/>
            <a:ext cx="1817640" cy="1017000"/>
          </a:xfrm>
          <a:custGeom>
            <a:avLst/>
            <a:gdLst>
              <a:gd name="textAreaLeft" fmla="*/ 0 w 1817640"/>
              <a:gd name="textAreaRight" fmla="*/ 1818000 w 1817640"/>
              <a:gd name="textAreaTop" fmla="*/ 0 h 1017000"/>
              <a:gd name="textAreaBottom" fmla="*/ 1017360 h 1017000"/>
            </a:gdLst>
            <a:ahLst/>
            <a:cxnLst/>
            <a:rect l="textAreaLeft" t="textAreaTop" r="textAreaRight" b="textAreaBottom"/>
            <a:pathLst>
              <a:path w="5050" h="2826">
                <a:moveTo>
                  <a:pt x="4922" y="2754"/>
                </a:moveTo>
                <a:lnTo>
                  <a:pt x="5050" y="2826"/>
                </a:lnTo>
                <a:lnTo>
                  <a:pt x="4930" y="2826"/>
                </a:lnTo>
                <a:lnTo>
                  <a:pt x="4801" y="2754"/>
                </a:lnTo>
                <a:lnTo>
                  <a:pt x="4922" y="2754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3" name=""/>
          <p:cNvSpPr/>
          <p:nvPr/>
        </p:nvSpPr>
        <p:spPr>
          <a:xfrm>
            <a:off x="825840" y="4745160"/>
            <a:ext cx="1904400" cy="1065600"/>
          </a:xfrm>
          <a:custGeom>
            <a:avLst/>
            <a:gdLst>
              <a:gd name="textAreaLeft" fmla="*/ 0 w 1904400"/>
              <a:gd name="textAreaRight" fmla="*/ 1904760 w 1904400"/>
              <a:gd name="textAreaTop" fmla="*/ 0 h 1065600"/>
              <a:gd name="textAreaBottom" fmla="*/ 1065960 h 1065600"/>
            </a:gdLst>
            <a:ahLst/>
            <a:cxnLst/>
            <a:rect l="textAreaLeft" t="textAreaTop" r="textAreaRight" b="textAreaBottom"/>
            <a:pathLst>
              <a:path w="5291" h="2961">
                <a:moveTo>
                  <a:pt x="5162" y="2889"/>
                </a:moveTo>
                <a:lnTo>
                  <a:pt x="5291" y="2961"/>
                </a:lnTo>
                <a:lnTo>
                  <a:pt x="5050" y="2961"/>
                </a:lnTo>
                <a:lnTo>
                  <a:pt x="4922" y="2889"/>
                </a:lnTo>
                <a:lnTo>
                  <a:pt x="5162" y="2889"/>
                </a:lnTo>
                <a:moveTo>
                  <a:pt x="72" y="176"/>
                </a:moveTo>
                <a:lnTo>
                  <a:pt x="0" y="136"/>
                </a:lnTo>
                <a:lnTo>
                  <a:pt x="0" y="0"/>
                </a:lnTo>
                <a:lnTo>
                  <a:pt x="72" y="41"/>
                </a:lnTo>
                <a:lnTo>
                  <a:pt x="72" y="176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4" name=""/>
          <p:cNvSpPr/>
          <p:nvPr/>
        </p:nvSpPr>
        <p:spPr>
          <a:xfrm>
            <a:off x="825840" y="4696920"/>
            <a:ext cx="1990800" cy="1113840"/>
          </a:xfrm>
          <a:custGeom>
            <a:avLst/>
            <a:gdLst>
              <a:gd name="textAreaLeft" fmla="*/ 0 w 1990800"/>
              <a:gd name="textAreaRight" fmla="*/ 1991160 w 1990800"/>
              <a:gd name="textAreaTop" fmla="*/ 0 h 1113840"/>
              <a:gd name="textAreaBottom" fmla="*/ 1114200 h 1113840"/>
            </a:gdLst>
            <a:ahLst/>
            <a:cxnLst/>
            <a:rect l="textAreaLeft" t="textAreaTop" r="textAreaRight" b="textAreaBottom"/>
            <a:pathLst>
              <a:path w="5531" h="3095">
                <a:moveTo>
                  <a:pt x="5402" y="3023"/>
                </a:moveTo>
                <a:lnTo>
                  <a:pt x="5531" y="3095"/>
                </a:lnTo>
                <a:lnTo>
                  <a:pt x="5291" y="3095"/>
                </a:lnTo>
                <a:lnTo>
                  <a:pt x="5162" y="3023"/>
                </a:lnTo>
                <a:lnTo>
                  <a:pt x="5402" y="3023"/>
                </a:lnTo>
                <a:moveTo>
                  <a:pt x="72" y="175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5" name=""/>
          <p:cNvSpPr/>
          <p:nvPr/>
        </p:nvSpPr>
        <p:spPr>
          <a:xfrm>
            <a:off x="825840" y="4648320"/>
            <a:ext cx="2077560" cy="1162440"/>
          </a:xfrm>
          <a:custGeom>
            <a:avLst/>
            <a:gdLst>
              <a:gd name="textAreaLeft" fmla="*/ 0 w 2077560"/>
              <a:gd name="textAreaRight" fmla="*/ 2077920 w 2077560"/>
              <a:gd name="textAreaTop" fmla="*/ 0 h 1162440"/>
              <a:gd name="textAreaBottom" fmla="*/ 1162800 h 1162440"/>
            </a:gdLst>
            <a:ahLst/>
            <a:cxnLst/>
            <a:rect l="textAreaLeft" t="textAreaTop" r="textAreaRight" b="textAreaBottom"/>
            <a:pathLst>
              <a:path w="5772" h="3230">
                <a:moveTo>
                  <a:pt x="5643" y="3158"/>
                </a:moveTo>
                <a:lnTo>
                  <a:pt x="5772" y="3230"/>
                </a:lnTo>
                <a:lnTo>
                  <a:pt x="5531" y="3230"/>
                </a:lnTo>
                <a:lnTo>
                  <a:pt x="5402" y="3158"/>
                </a:lnTo>
                <a:lnTo>
                  <a:pt x="5643" y="3158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1"/>
                </a:lnTo>
                <a:lnTo>
                  <a:pt x="72" y="175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6" name=""/>
          <p:cNvSpPr/>
          <p:nvPr/>
        </p:nvSpPr>
        <p:spPr>
          <a:xfrm>
            <a:off x="825840" y="4600080"/>
            <a:ext cx="2163960" cy="1210680"/>
          </a:xfrm>
          <a:custGeom>
            <a:avLst/>
            <a:gdLst>
              <a:gd name="textAreaLeft" fmla="*/ 0 w 2163960"/>
              <a:gd name="textAreaRight" fmla="*/ 2164320 w 2163960"/>
              <a:gd name="textAreaTop" fmla="*/ 0 h 1210680"/>
              <a:gd name="textAreaBottom" fmla="*/ 1211040 h 1210680"/>
            </a:gdLst>
            <a:ahLst/>
            <a:cxnLst/>
            <a:rect l="textAreaLeft" t="textAreaTop" r="textAreaRight" b="textAreaBottom"/>
            <a:pathLst>
              <a:path w="6012" h="3364">
                <a:moveTo>
                  <a:pt x="5883" y="3292"/>
                </a:moveTo>
                <a:lnTo>
                  <a:pt x="6012" y="3364"/>
                </a:lnTo>
                <a:lnTo>
                  <a:pt x="5772" y="3364"/>
                </a:lnTo>
                <a:lnTo>
                  <a:pt x="5643" y="3292"/>
                </a:lnTo>
                <a:lnTo>
                  <a:pt x="5883" y="3292"/>
                </a:lnTo>
                <a:moveTo>
                  <a:pt x="72" y="175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7" name=""/>
          <p:cNvSpPr/>
          <p:nvPr/>
        </p:nvSpPr>
        <p:spPr>
          <a:xfrm>
            <a:off x="825840" y="4551480"/>
            <a:ext cx="2250360" cy="1259280"/>
          </a:xfrm>
          <a:custGeom>
            <a:avLst/>
            <a:gdLst>
              <a:gd name="textAreaLeft" fmla="*/ 0 w 2250360"/>
              <a:gd name="textAreaRight" fmla="*/ 2250720 w 2250360"/>
              <a:gd name="textAreaTop" fmla="*/ 0 h 1259280"/>
              <a:gd name="textAreaBottom" fmla="*/ 1259640 h 1259280"/>
            </a:gdLst>
            <a:ahLst/>
            <a:cxnLst/>
            <a:rect l="textAreaLeft" t="textAreaTop" r="textAreaRight" b="textAreaBottom"/>
            <a:pathLst>
              <a:path w="6252" h="3499">
                <a:moveTo>
                  <a:pt x="6124" y="3427"/>
                </a:moveTo>
                <a:lnTo>
                  <a:pt x="6252" y="3499"/>
                </a:lnTo>
                <a:lnTo>
                  <a:pt x="6012" y="3499"/>
                </a:lnTo>
                <a:lnTo>
                  <a:pt x="5883" y="3427"/>
                </a:lnTo>
                <a:lnTo>
                  <a:pt x="6124" y="3427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8" name=""/>
          <p:cNvSpPr/>
          <p:nvPr/>
        </p:nvSpPr>
        <p:spPr>
          <a:xfrm>
            <a:off x="825840" y="4527360"/>
            <a:ext cx="2293920" cy="1283400"/>
          </a:xfrm>
          <a:custGeom>
            <a:avLst/>
            <a:gdLst>
              <a:gd name="textAreaLeft" fmla="*/ 0 w 2293920"/>
              <a:gd name="textAreaRight" fmla="*/ 2294280 w 2293920"/>
              <a:gd name="textAreaTop" fmla="*/ 0 h 1283400"/>
              <a:gd name="textAreaBottom" fmla="*/ 1283760 h 1283400"/>
            </a:gdLst>
            <a:ahLst/>
            <a:cxnLst/>
            <a:rect l="textAreaLeft" t="textAreaTop" r="textAreaRight" b="textAreaBottom"/>
            <a:pathLst>
              <a:path w="6373" h="3566">
                <a:moveTo>
                  <a:pt x="6244" y="3494"/>
                </a:moveTo>
                <a:lnTo>
                  <a:pt x="6373" y="3566"/>
                </a:lnTo>
                <a:lnTo>
                  <a:pt x="6252" y="3566"/>
                </a:lnTo>
                <a:lnTo>
                  <a:pt x="6124" y="3494"/>
                </a:lnTo>
                <a:lnTo>
                  <a:pt x="6244" y="3494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9" name=""/>
          <p:cNvSpPr/>
          <p:nvPr/>
        </p:nvSpPr>
        <p:spPr>
          <a:xfrm>
            <a:off x="825840" y="4503240"/>
            <a:ext cx="2337120" cy="1307520"/>
          </a:xfrm>
          <a:custGeom>
            <a:avLst/>
            <a:gdLst>
              <a:gd name="textAreaLeft" fmla="*/ 0 w 2337120"/>
              <a:gd name="textAreaRight" fmla="*/ 2337480 w 2337120"/>
              <a:gd name="textAreaTop" fmla="*/ 0 h 1307520"/>
              <a:gd name="textAreaBottom" fmla="*/ 1307880 h 1307520"/>
            </a:gdLst>
            <a:ahLst/>
            <a:cxnLst/>
            <a:rect l="textAreaLeft" t="textAreaTop" r="textAreaRight" b="textAreaBottom"/>
            <a:pathLst>
              <a:path w="6493" h="3633">
                <a:moveTo>
                  <a:pt x="6364" y="3561"/>
                </a:moveTo>
                <a:lnTo>
                  <a:pt x="6493" y="3633"/>
                </a:lnTo>
                <a:lnTo>
                  <a:pt x="6373" y="3633"/>
                </a:lnTo>
                <a:lnTo>
                  <a:pt x="6244" y="3561"/>
                </a:lnTo>
                <a:lnTo>
                  <a:pt x="6364" y="3561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0" name=""/>
          <p:cNvSpPr/>
          <p:nvPr/>
        </p:nvSpPr>
        <p:spPr>
          <a:xfrm>
            <a:off x="825840" y="4454640"/>
            <a:ext cx="2423520" cy="1356120"/>
          </a:xfrm>
          <a:custGeom>
            <a:avLst/>
            <a:gdLst>
              <a:gd name="textAreaLeft" fmla="*/ 0 w 2423520"/>
              <a:gd name="textAreaRight" fmla="*/ 2423880 w 2423520"/>
              <a:gd name="textAreaTop" fmla="*/ 0 h 1356120"/>
              <a:gd name="textAreaBottom" fmla="*/ 1356480 h 1356120"/>
            </a:gdLst>
            <a:ahLst/>
            <a:cxnLst/>
            <a:rect l="textAreaLeft" t="textAreaTop" r="textAreaRight" b="textAreaBottom"/>
            <a:pathLst>
              <a:path w="6733" h="3768">
                <a:moveTo>
                  <a:pt x="6605" y="3696"/>
                </a:moveTo>
                <a:lnTo>
                  <a:pt x="6733" y="3768"/>
                </a:lnTo>
                <a:lnTo>
                  <a:pt x="6493" y="3768"/>
                </a:lnTo>
                <a:lnTo>
                  <a:pt x="6364" y="3696"/>
                </a:lnTo>
                <a:lnTo>
                  <a:pt x="6605" y="3696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1" name=""/>
          <p:cNvSpPr/>
          <p:nvPr/>
        </p:nvSpPr>
        <p:spPr>
          <a:xfrm>
            <a:off x="825840" y="4406400"/>
            <a:ext cx="2510280" cy="1404360"/>
          </a:xfrm>
          <a:custGeom>
            <a:avLst/>
            <a:gdLst>
              <a:gd name="textAreaLeft" fmla="*/ 0 w 2510280"/>
              <a:gd name="textAreaRight" fmla="*/ 2510640 w 2510280"/>
              <a:gd name="textAreaTop" fmla="*/ 0 h 1404360"/>
              <a:gd name="textAreaBottom" fmla="*/ 1404720 h 1404360"/>
            </a:gdLst>
            <a:ahLst/>
            <a:cxnLst/>
            <a:rect l="textAreaLeft" t="textAreaTop" r="textAreaRight" b="textAreaBottom"/>
            <a:pathLst>
              <a:path w="6974" h="3902">
                <a:moveTo>
                  <a:pt x="6845" y="3830"/>
                </a:moveTo>
                <a:lnTo>
                  <a:pt x="6974" y="3902"/>
                </a:lnTo>
                <a:lnTo>
                  <a:pt x="6733" y="3902"/>
                </a:lnTo>
                <a:lnTo>
                  <a:pt x="6605" y="3830"/>
                </a:lnTo>
                <a:lnTo>
                  <a:pt x="6845" y="3830"/>
                </a:lnTo>
                <a:moveTo>
                  <a:pt x="72" y="174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4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2" name=""/>
          <p:cNvSpPr/>
          <p:nvPr/>
        </p:nvSpPr>
        <p:spPr>
          <a:xfrm>
            <a:off x="825840" y="4381920"/>
            <a:ext cx="2553480" cy="1428840"/>
          </a:xfrm>
          <a:custGeom>
            <a:avLst/>
            <a:gdLst>
              <a:gd name="textAreaLeft" fmla="*/ 0 w 2553480"/>
              <a:gd name="textAreaRight" fmla="*/ 2553840 w 2553480"/>
              <a:gd name="textAreaTop" fmla="*/ 0 h 1428840"/>
              <a:gd name="textAreaBottom" fmla="*/ 1429200 h 1428840"/>
            </a:gdLst>
            <a:ahLst/>
            <a:cxnLst/>
            <a:rect l="textAreaLeft" t="textAreaTop" r="textAreaRight" b="textAreaBottom"/>
            <a:pathLst>
              <a:path w="7094" h="3970">
                <a:moveTo>
                  <a:pt x="6965" y="3898"/>
                </a:moveTo>
                <a:lnTo>
                  <a:pt x="7094" y="3970"/>
                </a:lnTo>
                <a:lnTo>
                  <a:pt x="6974" y="3970"/>
                </a:lnTo>
                <a:lnTo>
                  <a:pt x="6845" y="3898"/>
                </a:lnTo>
                <a:lnTo>
                  <a:pt x="6965" y="3898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3" name=""/>
          <p:cNvSpPr/>
          <p:nvPr/>
        </p:nvSpPr>
        <p:spPr>
          <a:xfrm>
            <a:off x="825840" y="4357800"/>
            <a:ext cx="2596680" cy="1452960"/>
          </a:xfrm>
          <a:custGeom>
            <a:avLst/>
            <a:gdLst>
              <a:gd name="textAreaLeft" fmla="*/ 0 w 2596680"/>
              <a:gd name="textAreaRight" fmla="*/ 2597040 w 2596680"/>
              <a:gd name="textAreaTop" fmla="*/ 0 h 1452960"/>
              <a:gd name="textAreaBottom" fmla="*/ 1453320 h 1452960"/>
            </a:gdLst>
            <a:ahLst/>
            <a:cxnLst/>
            <a:rect l="textAreaLeft" t="textAreaTop" r="textAreaRight" b="textAreaBottom"/>
            <a:pathLst>
              <a:path w="7214" h="4037">
                <a:moveTo>
                  <a:pt x="7086" y="3965"/>
                </a:moveTo>
                <a:lnTo>
                  <a:pt x="7214" y="4037"/>
                </a:lnTo>
                <a:lnTo>
                  <a:pt x="7094" y="4037"/>
                </a:lnTo>
                <a:lnTo>
                  <a:pt x="6965" y="3965"/>
                </a:lnTo>
                <a:lnTo>
                  <a:pt x="7086" y="3965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4" name=""/>
          <p:cNvSpPr/>
          <p:nvPr/>
        </p:nvSpPr>
        <p:spPr>
          <a:xfrm>
            <a:off x="825840" y="4309200"/>
            <a:ext cx="2683440" cy="1501560"/>
          </a:xfrm>
          <a:custGeom>
            <a:avLst/>
            <a:gdLst>
              <a:gd name="textAreaLeft" fmla="*/ 0 w 2683440"/>
              <a:gd name="textAreaRight" fmla="*/ 2683800 w 2683440"/>
              <a:gd name="textAreaTop" fmla="*/ 0 h 1501560"/>
              <a:gd name="textAreaBottom" fmla="*/ 1501920 h 1501560"/>
            </a:gdLst>
            <a:ahLst/>
            <a:cxnLst/>
            <a:rect l="textAreaLeft" t="textAreaTop" r="textAreaRight" b="textAreaBottom"/>
            <a:pathLst>
              <a:path w="7455" h="4172">
                <a:moveTo>
                  <a:pt x="7326" y="4100"/>
                </a:moveTo>
                <a:lnTo>
                  <a:pt x="7455" y="4172"/>
                </a:lnTo>
                <a:lnTo>
                  <a:pt x="7214" y="4172"/>
                </a:lnTo>
                <a:lnTo>
                  <a:pt x="7086" y="4100"/>
                </a:lnTo>
                <a:lnTo>
                  <a:pt x="7326" y="4100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1"/>
                </a:lnTo>
                <a:lnTo>
                  <a:pt x="72" y="175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5" name=""/>
          <p:cNvSpPr/>
          <p:nvPr/>
        </p:nvSpPr>
        <p:spPr>
          <a:xfrm>
            <a:off x="825840" y="4260960"/>
            <a:ext cx="2769840" cy="1549800"/>
          </a:xfrm>
          <a:custGeom>
            <a:avLst/>
            <a:gdLst>
              <a:gd name="textAreaLeft" fmla="*/ 0 w 2769840"/>
              <a:gd name="textAreaRight" fmla="*/ 2770200 w 2769840"/>
              <a:gd name="textAreaTop" fmla="*/ 0 h 1549800"/>
              <a:gd name="textAreaBottom" fmla="*/ 1550160 h 1549800"/>
            </a:gdLst>
            <a:ahLst/>
            <a:cxnLst/>
            <a:rect l="textAreaLeft" t="textAreaTop" r="textAreaRight" b="textAreaBottom"/>
            <a:pathLst>
              <a:path w="7695" h="4306">
                <a:moveTo>
                  <a:pt x="7566" y="4234"/>
                </a:moveTo>
                <a:lnTo>
                  <a:pt x="7695" y="4306"/>
                </a:lnTo>
                <a:lnTo>
                  <a:pt x="7455" y="4306"/>
                </a:lnTo>
                <a:lnTo>
                  <a:pt x="7326" y="4234"/>
                </a:lnTo>
                <a:lnTo>
                  <a:pt x="7566" y="4234"/>
                </a:lnTo>
                <a:moveTo>
                  <a:pt x="72" y="175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6" name=""/>
          <p:cNvSpPr/>
          <p:nvPr/>
        </p:nvSpPr>
        <p:spPr>
          <a:xfrm>
            <a:off x="825840" y="4236840"/>
            <a:ext cx="2813040" cy="1573920"/>
          </a:xfrm>
          <a:custGeom>
            <a:avLst/>
            <a:gdLst>
              <a:gd name="textAreaLeft" fmla="*/ 0 w 2813040"/>
              <a:gd name="textAreaRight" fmla="*/ 2813400 w 2813040"/>
              <a:gd name="textAreaTop" fmla="*/ 0 h 1573920"/>
              <a:gd name="textAreaBottom" fmla="*/ 1574280 h 1573920"/>
            </a:gdLst>
            <a:ahLst/>
            <a:cxnLst/>
            <a:rect l="textAreaLeft" t="textAreaTop" r="textAreaRight" b="textAreaBottom"/>
            <a:pathLst>
              <a:path w="7815" h="4373">
                <a:moveTo>
                  <a:pt x="7687" y="4301"/>
                </a:moveTo>
                <a:lnTo>
                  <a:pt x="7815" y="4373"/>
                </a:lnTo>
                <a:lnTo>
                  <a:pt x="7695" y="4373"/>
                </a:lnTo>
                <a:lnTo>
                  <a:pt x="7566" y="4301"/>
                </a:lnTo>
                <a:lnTo>
                  <a:pt x="7687" y="4301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7" name=""/>
          <p:cNvSpPr/>
          <p:nvPr/>
        </p:nvSpPr>
        <p:spPr>
          <a:xfrm>
            <a:off x="825840" y="4212360"/>
            <a:ext cx="2856600" cy="1598400"/>
          </a:xfrm>
          <a:custGeom>
            <a:avLst/>
            <a:gdLst>
              <a:gd name="textAreaLeft" fmla="*/ 0 w 2856600"/>
              <a:gd name="textAreaRight" fmla="*/ 2856960 w 2856600"/>
              <a:gd name="textAreaTop" fmla="*/ 0 h 1598400"/>
              <a:gd name="textAreaBottom" fmla="*/ 1598760 h 1598400"/>
            </a:gdLst>
            <a:ahLst/>
            <a:cxnLst/>
            <a:rect l="textAreaLeft" t="textAreaTop" r="textAreaRight" b="textAreaBottom"/>
            <a:pathLst>
              <a:path w="7936" h="4441">
                <a:moveTo>
                  <a:pt x="7807" y="4369"/>
                </a:moveTo>
                <a:lnTo>
                  <a:pt x="7936" y="4441"/>
                </a:lnTo>
                <a:lnTo>
                  <a:pt x="7815" y="4441"/>
                </a:lnTo>
                <a:lnTo>
                  <a:pt x="7687" y="4369"/>
                </a:lnTo>
                <a:lnTo>
                  <a:pt x="7807" y="4369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8" name=""/>
          <p:cNvSpPr/>
          <p:nvPr/>
        </p:nvSpPr>
        <p:spPr>
          <a:xfrm>
            <a:off x="825840" y="4188240"/>
            <a:ext cx="2899800" cy="1622520"/>
          </a:xfrm>
          <a:custGeom>
            <a:avLst/>
            <a:gdLst>
              <a:gd name="textAreaLeft" fmla="*/ 0 w 2899800"/>
              <a:gd name="textAreaRight" fmla="*/ 2900160 w 2899800"/>
              <a:gd name="textAreaTop" fmla="*/ 0 h 1622520"/>
              <a:gd name="textAreaBottom" fmla="*/ 1622880 h 1622520"/>
            </a:gdLst>
            <a:ahLst/>
            <a:cxnLst/>
            <a:rect l="textAreaLeft" t="textAreaTop" r="textAreaRight" b="textAreaBottom"/>
            <a:pathLst>
              <a:path w="8056" h="4508">
                <a:moveTo>
                  <a:pt x="7927" y="4436"/>
                </a:moveTo>
                <a:lnTo>
                  <a:pt x="8056" y="4508"/>
                </a:lnTo>
                <a:lnTo>
                  <a:pt x="7936" y="4508"/>
                </a:lnTo>
                <a:lnTo>
                  <a:pt x="7807" y="4436"/>
                </a:lnTo>
                <a:lnTo>
                  <a:pt x="7927" y="4436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9" name=""/>
          <p:cNvSpPr/>
          <p:nvPr/>
        </p:nvSpPr>
        <p:spPr>
          <a:xfrm>
            <a:off x="825840" y="4164120"/>
            <a:ext cx="2943000" cy="1646640"/>
          </a:xfrm>
          <a:custGeom>
            <a:avLst/>
            <a:gdLst>
              <a:gd name="textAreaLeft" fmla="*/ 0 w 2943000"/>
              <a:gd name="textAreaRight" fmla="*/ 2943360 w 2943000"/>
              <a:gd name="textAreaTop" fmla="*/ 0 h 1646640"/>
              <a:gd name="textAreaBottom" fmla="*/ 1647000 h 1646640"/>
            </a:gdLst>
            <a:ahLst/>
            <a:cxnLst/>
            <a:rect l="textAreaLeft" t="textAreaTop" r="textAreaRight" b="textAreaBottom"/>
            <a:pathLst>
              <a:path w="8176" h="4575">
                <a:moveTo>
                  <a:pt x="8047" y="4503"/>
                </a:moveTo>
                <a:lnTo>
                  <a:pt x="8176" y="4575"/>
                </a:lnTo>
                <a:lnTo>
                  <a:pt x="8056" y="4575"/>
                </a:lnTo>
                <a:lnTo>
                  <a:pt x="7927" y="4503"/>
                </a:lnTo>
                <a:lnTo>
                  <a:pt x="8047" y="4503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20" name=""/>
          <p:cNvSpPr/>
          <p:nvPr/>
        </p:nvSpPr>
        <p:spPr>
          <a:xfrm>
            <a:off x="825840" y="4115520"/>
            <a:ext cx="3029400" cy="1695240"/>
          </a:xfrm>
          <a:custGeom>
            <a:avLst/>
            <a:gdLst>
              <a:gd name="textAreaLeft" fmla="*/ 0 w 3029400"/>
              <a:gd name="textAreaRight" fmla="*/ 3029760 w 3029400"/>
              <a:gd name="textAreaTop" fmla="*/ 0 h 1695240"/>
              <a:gd name="textAreaBottom" fmla="*/ 1695600 h 1695240"/>
            </a:gdLst>
            <a:ahLst/>
            <a:cxnLst/>
            <a:rect l="textAreaLeft" t="textAreaTop" r="textAreaRight" b="textAreaBottom"/>
            <a:pathLst>
              <a:path w="8416" h="4710">
                <a:moveTo>
                  <a:pt x="8288" y="4638"/>
                </a:moveTo>
                <a:lnTo>
                  <a:pt x="8416" y="4710"/>
                </a:lnTo>
                <a:lnTo>
                  <a:pt x="8176" y="4710"/>
                </a:lnTo>
                <a:lnTo>
                  <a:pt x="8047" y="4638"/>
                </a:lnTo>
                <a:lnTo>
                  <a:pt x="8288" y="4638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1"/>
                </a:lnTo>
                <a:lnTo>
                  <a:pt x="72" y="175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21" name=""/>
          <p:cNvSpPr/>
          <p:nvPr/>
        </p:nvSpPr>
        <p:spPr>
          <a:xfrm>
            <a:off x="825840" y="4067280"/>
            <a:ext cx="3116160" cy="1743480"/>
          </a:xfrm>
          <a:custGeom>
            <a:avLst/>
            <a:gdLst>
              <a:gd name="textAreaLeft" fmla="*/ 0 w 3116160"/>
              <a:gd name="textAreaRight" fmla="*/ 3116520 w 3116160"/>
              <a:gd name="textAreaTop" fmla="*/ 0 h 1743480"/>
              <a:gd name="textAreaBottom" fmla="*/ 1743840 h 1743480"/>
            </a:gdLst>
            <a:ahLst/>
            <a:cxnLst/>
            <a:rect l="textAreaLeft" t="textAreaTop" r="textAreaRight" b="textAreaBottom"/>
            <a:pathLst>
              <a:path w="8657" h="4844">
                <a:moveTo>
                  <a:pt x="8528" y="4772"/>
                </a:moveTo>
                <a:lnTo>
                  <a:pt x="8657" y="4844"/>
                </a:lnTo>
                <a:lnTo>
                  <a:pt x="8416" y="4844"/>
                </a:lnTo>
                <a:lnTo>
                  <a:pt x="8288" y="4772"/>
                </a:lnTo>
                <a:lnTo>
                  <a:pt x="8528" y="4772"/>
                </a:lnTo>
                <a:moveTo>
                  <a:pt x="72" y="175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22" name=""/>
          <p:cNvSpPr/>
          <p:nvPr/>
        </p:nvSpPr>
        <p:spPr>
          <a:xfrm>
            <a:off x="825840" y="4042800"/>
            <a:ext cx="3159360" cy="1767960"/>
          </a:xfrm>
          <a:custGeom>
            <a:avLst/>
            <a:gdLst>
              <a:gd name="textAreaLeft" fmla="*/ 0 w 3159360"/>
              <a:gd name="textAreaRight" fmla="*/ 3159720 w 3159360"/>
              <a:gd name="textAreaTop" fmla="*/ 0 h 1767960"/>
              <a:gd name="textAreaBottom" fmla="*/ 1768320 h 1767960"/>
            </a:gdLst>
            <a:ahLst/>
            <a:cxnLst/>
            <a:rect l="textAreaLeft" t="textAreaTop" r="textAreaRight" b="textAreaBottom"/>
            <a:pathLst>
              <a:path w="8777" h="4912">
                <a:moveTo>
                  <a:pt x="8648" y="4840"/>
                </a:moveTo>
                <a:lnTo>
                  <a:pt x="8777" y="4912"/>
                </a:lnTo>
                <a:lnTo>
                  <a:pt x="8657" y="4912"/>
                </a:lnTo>
                <a:lnTo>
                  <a:pt x="8528" y="4840"/>
                </a:lnTo>
                <a:lnTo>
                  <a:pt x="8648" y="4840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23" name=""/>
          <p:cNvSpPr/>
          <p:nvPr/>
        </p:nvSpPr>
        <p:spPr>
          <a:xfrm>
            <a:off x="825840" y="4018680"/>
            <a:ext cx="3202560" cy="1792080"/>
          </a:xfrm>
          <a:custGeom>
            <a:avLst/>
            <a:gdLst>
              <a:gd name="textAreaLeft" fmla="*/ 0 w 3202560"/>
              <a:gd name="textAreaRight" fmla="*/ 3202920 w 3202560"/>
              <a:gd name="textAreaTop" fmla="*/ 0 h 1792080"/>
              <a:gd name="textAreaBottom" fmla="*/ 1792440 h 1792080"/>
            </a:gdLst>
            <a:ahLst/>
            <a:cxnLst/>
            <a:rect l="textAreaLeft" t="textAreaTop" r="textAreaRight" b="textAreaBottom"/>
            <a:pathLst>
              <a:path w="8897" h="4979">
                <a:moveTo>
                  <a:pt x="8769" y="4907"/>
                </a:moveTo>
                <a:lnTo>
                  <a:pt x="8897" y="4979"/>
                </a:lnTo>
                <a:lnTo>
                  <a:pt x="8777" y="4979"/>
                </a:lnTo>
                <a:lnTo>
                  <a:pt x="8648" y="4907"/>
                </a:lnTo>
                <a:lnTo>
                  <a:pt x="8769" y="4907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24" name=""/>
          <p:cNvSpPr/>
          <p:nvPr/>
        </p:nvSpPr>
        <p:spPr>
          <a:xfrm>
            <a:off x="825840" y="3994560"/>
            <a:ext cx="3245760" cy="1816200"/>
          </a:xfrm>
          <a:custGeom>
            <a:avLst/>
            <a:gdLst>
              <a:gd name="textAreaLeft" fmla="*/ 0 w 3245760"/>
              <a:gd name="textAreaRight" fmla="*/ 3246120 w 3245760"/>
              <a:gd name="textAreaTop" fmla="*/ 0 h 1816200"/>
              <a:gd name="textAreaBottom" fmla="*/ 1816560 h 1816200"/>
            </a:gdLst>
            <a:ahLst/>
            <a:cxnLst/>
            <a:rect l="textAreaLeft" t="textAreaTop" r="textAreaRight" b="textAreaBottom"/>
            <a:pathLst>
              <a:path w="9017" h="5046">
                <a:moveTo>
                  <a:pt x="8889" y="4974"/>
                </a:moveTo>
                <a:lnTo>
                  <a:pt x="9017" y="5046"/>
                </a:lnTo>
                <a:lnTo>
                  <a:pt x="8897" y="5046"/>
                </a:lnTo>
                <a:lnTo>
                  <a:pt x="8769" y="4974"/>
                </a:lnTo>
                <a:lnTo>
                  <a:pt x="8889" y="4974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25" name=""/>
          <p:cNvSpPr/>
          <p:nvPr/>
        </p:nvSpPr>
        <p:spPr>
          <a:xfrm>
            <a:off x="825840" y="3970440"/>
            <a:ext cx="3289320" cy="1840320"/>
          </a:xfrm>
          <a:custGeom>
            <a:avLst/>
            <a:gdLst>
              <a:gd name="textAreaLeft" fmla="*/ 0 w 3289320"/>
              <a:gd name="textAreaRight" fmla="*/ 3289680 w 3289320"/>
              <a:gd name="textAreaTop" fmla="*/ 0 h 1840320"/>
              <a:gd name="textAreaBottom" fmla="*/ 1840680 h 1840320"/>
            </a:gdLst>
            <a:ahLst/>
            <a:cxnLst/>
            <a:rect l="textAreaLeft" t="textAreaTop" r="textAreaRight" b="textAreaBottom"/>
            <a:pathLst>
              <a:path w="9138" h="5113">
                <a:moveTo>
                  <a:pt x="9009" y="5041"/>
                </a:moveTo>
                <a:lnTo>
                  <a:pt x="9138" y="5113"/>
                </a:lnTo>
                <a:lnTo>
                  <a:pt x="9017" y="5113"/>
                </a:lnTo>
                <a:lnTo>
                  <a:pt x="8889" y="5041"/>
                </a:lnTo>
                <a:lnTo>
                  <a:pt x="9009" y="5041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26" name=""/>
          <p:cNvSpPr/>
          <p:nvPr/>
        </p:nvSpPr>
        <p:spPr>
          <a:xfrm>
            <a:off x="825840" y="3921840"/>
            <a:ext cx="3375720" cy="1888920"/>
          </a:xfrm>
          <a:custGeom>
            <a:avLst/>
            <a:gdLst>
              <a:gd name="textAreaLeft" fmla="*/ 0 w 3375720"/>
              <a:gd name="textAreaRight" fmla="*/ 3376080 w 3375720"/>
              <a:gd name="textAreaTop" fmla="*/ 0 h 1888920"/>
              <a:gd name="textAreaBottom" fmla="*/ 1889280 h 1888920"/>
            </a:gdLst>
            <a:ahLst/>
            <a:cxnLst/>
            <a:rect l="textAreaLeft" t="textAreaTop" r="textAreaRight" b="textAreaBottom"/>
            <a:pathLst>
              <a:path w="9378" h="5248">
                <a:moveTo>
                  <a:pt x="9250" y="5176"/>
                </a:moveTo>
                <a:lnTo>
                  <a:pt x="9378" y="5248"/>
                </a:lnTo>
                <a:lnTo>
                  <a:pt x="9138" y="5248"/>
                </a:lnTo>
                <a:lnTo>
                  <a:pt x="9009" y="5176"/>
                </a:lnTo>
                <a:lnTo>
                  <a:pt x="9250" y="5176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27" name=""/>
          <p:cNvSpPr/>
          <p:nvPr/>
        </p:nvSpPr>
        <p:spPr>
          <a:xfrm>
            <a:off x="825840" y="3897720"/>
            <a:ext cx="3418920" cy="1913040"/>
          </a:xfrm>
          <a:custGeom>
            <a:avLst/>
            <a:gdLst>
              <a:gd name="textAreaLeft" fmla="*/ 0 w 3418920"/>
              <a:gd name="textAreaRight" fmla="*/ 3419280 w 3418920"/>
              <a:gd name="textAreaTop" fmla="*/ 0 h 1913040"/>
              <a:gd name="textAreaBottom" fmla="*/ 1913400 h 1913040"/>
            </a:gdLst>
            <a:ahLst/>
            <a:cxnLst/>
            <a:rect l="textAreaLeft" t="textAreaTop" r="textAreaRight" b="textAreaBottom"/>
            <a:pathLst>
              <a:path w="9498" h="5315">
                <a:moveTo>
                  <a:pt x="9370" y="5243"/>
                </a:moveTo>
                <a:lnTo>
                  <a:pt x="9498" y="5315"/>
                </a:lnTo>
                <a:lnTo>
                  <a:pt x="9378" y="5315"/>
                </a:lnTo>
                <a:lnTo>
                  <a:pt x="9250" y="5243"/>
                </a:lnTo>
                <a:lnTo>
                  <a:pt x="9370" y="5243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28" name=""/>
          <p:cNvSpPr/>
          <p:nvPr/>
        </p:nvSpPr>
        <p:spPr>
          <a:xfrm>
            <a:off x="825840" y="3873600"/>
            <a:ext cx="3462480" cy="1937160"/>
          </a:xfrm>
          <a:custGeom>
            <a:avLst/>
            <a:gdLst>
              <a:gd name="textAreaLeft" fmla="*/ 0 w 3462480"/>
              <a:gd name="textAreaRight" fmla="*/ 3462840 w 3462480"/>
              <a:gd name="textAreaTop" fmla="*/ 0 h 1937160"/>
              <a:gd name="textAreaBottom" fmla="*/ 1937520 h 1937160"/>
            </a:gdLst>
            <a:ahLst/>
            <a:cxnLst/>
            <a:rect l="textAreaLeft" t="textAreaTop" r="textAreaRight" b="textAreaBottom"/>
            <a:pathLst>
              <a:path w="9619" h="5382">
                <a:moveTo>
                  <a:pt x="9490" y="5310"/>
                </a:moveTo>
                <a:lnTo>
                  <a:pt x="9619" y="5382"/>
                </a:lnTo>
                <a:lnTo>
                  <a:pt x="9498" y="5382"/>
                </a:lnTo>
                <a:lnTo>
                  <a:pt x="9370" y="5310"/>
                </a:lnTo>
                <a:lnTo>
                  <a:pt x="9490" y="5310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29" name=""/>
          <p:cNvSpPr/>
          <p:nvPr/>
        </p:nvSpPr>
        <p:spPr>
          <a:xfrm>
            <a:off x="825840" y="3849120"/>
            <a:ext cx="3505680" cy="1961640"/>
          </a:xfrm>
          <a:custGeom>
            <a:avLst/>
            <a:gdLst>
              <a:gd name="textAreaLeft" fmla="*/ 0 w 3505680"/>
              <a:gd name="textAreaRight" fmla="*/ 3506040 w 3505680"/>
              <a:gd name="textAreaTop" fmla="*/ 0 h 1961640"/>
              <a:gd name="textAreaBottom" fmla="*/ 1962000 h 1961640"/>
            </a:gdLst>
            <a:ahLst/>
            <a:cxnLst/>
            <a:rect l="textAreaLeft" t="textAreaTop" r="textAreaRight" b="textAreaBottom"/>
            <a:pathLst>
              <a:path w="9739" h="5450">
                <a:moveTo>
                  <a:pt x="9610" y="5378"/>
                </a:moveTo>
                <a:lnTo>
                  <a:pt x="9739" y="5450"/>
                </a:lnTo>
                <a:lnTo>
                  <a:pt x="9619" y="5450"/>
                </a:lnTo>
                <a:lnTo>
                  <a:pt x="9490" y="5378"/>
                </a:lnTo>
                <a:lnTo>
                  <a:pt x="9610" y="5378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0" name=""/>
          <p:cNvSpPr/>
          <p:nvPr/>
        </p:nvSpPr>
        <p:spPr>
          <a:xfrm>
            <a:off x="825840" y="3825000"/>
            <a:ext cx="3548880" cy="1985760"/>
          </a:xfrm>
          <a:custGeom>
            <a:avLst/>
            <a:gdLst>
              <a:gd name="textAreaLeft" fmla="*/ 0 w 3548880"/>
              <a:gd name="textAreaRight" fmla="*/ 3549240 w 3548880"/>
              <a:gd name="textAreaTop" fmla="*/ 0 h 1985760"/>
              <a:gd name="textAreaBottom" fmla="*/ 1986120 h 1985760"/>
            </a:gdLst>
            <a:ahLst/>
            <a:cxnLst/>
            <a:rect l="textAreaLeft" t="textAreaTop" r="textAreaRight" b="textAreaBottom"/>
            <a:pathLst>
              <a:path w="9859" h="5517">
                <a:moveTo>
                  <a:pt x="9730" y="5445"/>
                </a:moveTo>
                <a:lnTo>
                  <a:pt x="9859" y="5517"/>
                </a:lnTo>
                <a:lnTo>
                  <a:pt x="9739" y="5517"/>
                </a:lnTo>
                <a:lnTo>
                  <a:pt x="9610" y="5445"/>
                </a:lnTo>
                <a:lnTo>
                  <a:pt x="9730" y="5445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1" name=""/>
          <p:cNvSpPr/>
          <p:nvPr/>
        </p:nvSpPr>
        <p:spPr>
          <a:xfrm>
            <a:off x="825840" y="3776760"/>
            <a:ext cx="3635280" cy="2034000"/>
          </a:xfrm>
          <a:custGeom>
            <a:avLst/>
            <a:gdLst>
              <a:gd name="textAreaLeft" fmla="*/ 0 w 3635280"/>
              <a:gd name="textAreaRight" fmla="*/ 3635640 w 3635280"/>
              <a:gd name="textAreaTop" fmla="*/ 0 h 2034000"/>
              <a:gd name="textAreaBottom" fmla="*/ 2034360 h 2034000"/>
            </a:gdLst>
            <a:ahLst/>
            <a:cxnLst/>
            <a:rect l="textAreaLeft" t="textAreaTop" r="textAreaRight" b="textAreaBottom"/>
            <a:pathLst>
              <a:path w="10099" h="5651">
                <a:moveTo>
                  <a:pt x="9971" y="5579"/>
                </a:moveTo>
                <a:lnTo>
                  <a:pt x="10099" y="5651"/>
                </a:lnTo>
                <a:lnTo>
                  <a:pt x="9859" y="5651"/>
                </a:lnTo>
                <a:lnTo>
                  <a:pt x="9730" y="5579"/>
                </a:lnTo>
                <a:lnTo>
                  <a:pt x="9971" y="5579"/>
                </a:lnTo>
                <a:moveTo>
                  <a:pt x="72" y="174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4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2" name=""/>
          <p:cNvSpPr/>
          <p:nvPr/>
        </p:nvSpPr>
        <p:spPr>
          <a:xfrm>
            <a:off x="825840" y="3752280"/>
            <a:ext cx="3678840" cy="2058480"/>
          </a:xfrm>
          <a:custGeom>
            <a:avLst/>
            <a:gdLst>
              <a:gd name="textAreaLeft" fmla="*/ 0 w 3678840"/>
              <a:gd name="textAreaRight" fmla="*/ 3679200 w 3678840"/>
              <a:gd name="textAreaTop" fmla="*/ 0 h 2058480"/>
              <a:gd name="textAreaBottom" fmla="*/ 2058840 h 2058480"/>
            </a:gdLst>
            <a:ahLst/>
            <a:cxnLst/>
            <a:rect l="textAreaLeft" t="textAreaTop" r="textAreaRight" b="textAreaBottom"/>
            <a:pathLst>
              <a:path w="10220" h="5719">
                <a:moveTo>
                  <a:pt x="10091" y="5647"/>
                </a:moveTo>
                <a:lnTo>
                  <a:pt x="10220" y="5719"/>
                </a:lnTo>
                <a:lnTo>
                  <a:pt x="10099" y="5719"/>
                </a:lnTo>
                <a:lnTo>
                  <a:pt x="9971" y="5647"/>
                </a:lnTo>
                <a:lnTo>
                  <a:pt x="10091" y="5647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3" name=""/>
          <p:cNvSpPr/>
          <p:nvPr/>
        </p:nvSpPr>
        <p:spPr>
          <a:xfrm>
            <a:off x="825840" y="3728160"/>
            <a:ext cx="3722040" cy="2082600"/>
          </a:xfrm>
          <a:custGeom>
            <a:avLst/>
            <a:gdLst>
              <a:gd name="textAreaLeft" fmla="*/ 0 w 3722040"/>
              <a:gd name="textAreaRight" fmla="*/ 3722400 w 3722040"/>
              <a:gd name="textAreaTop" fmla="*/ 0 h 2082600"/>
              <a:gd name="textAreaBottom" fmla="*/ 2082960 h 2082600"/>
            </a:gdLst>
            <a:ahLst/>
            <a:cxnLst/>
            <a:rect l="textAreaLeft" t="textAreaTop" r="textAreaRight" b="textAreaBottom"/>
            <a:pathLst>
              <a:path w="10340" h="5786">
                <a:moveTo>
                  <a:pt x="10211" y="5714"/>
                </a:moveTo>
                <a:lnTo>
                  <a:pt x="10340" y="5786"/>
                </a:lnTo>
                <a:lnTo>
                  <a:pt x="10220" y="5786"/>
                </a:lnTo>
                <a:lnTo>
                  <a:pt x="10091" y="5714"/>
                </a:lnTo>
                <a:lnTo>
                  <a:pt x="10211" y="5714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4" name=""/>
          <p:cNvSpPr/>
          <p:nvPr/>
        </p:nvSpPr>
        <p:spPr>
          <a:xfrm>
            <a:off x="825840" y="3704040"/>
            <a:ext cx="3765240" cy="2106720"/>
          </a:xfrm>
          <a:custGeom>
            <a:avLst/>
            <a:gdLst>
              <a:gd name="textAreaLeft" fmla="*/ 0 w 3765240"/>
              <a:gd name="textAreaRight" fmla="*/ 3765600 w 3765240"/>
              <a:gd name="textAreaTop" fmla="*/ 0 h 2106720"/>
              <a:gd name="textAreaBottom" fmla="*/ 2107080 h 2106720"/>
            </a:gdLst>
            <a:ahLst/>
            <a:cxnLst/>
            <a:rect l="textAreaLeft" t="textAreaTop" r="textAreaRight" b="textAreaBottom"/>
            <a:pathLst>
              <a:path w="10460" h="5853">
                <a:moveTo>
                  <a:pt x="10332" y="5781"/>
                </a:moveTo>
                <a:lnTo>
                  <a:pt x="10460" y="5853"/>
                </a:lnTo>
                <a:lnTo>
                  <a:pt x="10340" y="5853"/>
                </a:lnTo>
                <a:lnTo>
                  <a:pt x="10211" y="5781"/>
                </a:lnTo>
                <a:lnTo>
                  <a:pt x="10332" y="5781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5" name=""/>
          <p:cNvSpPr/>
          <p:nvPr/>
        </p:nvSpPr>
        <p:spPr>
          <a:xfrm>
            <a:off x="825840" y="3679560"/>
            <a:ext cx="3808440" cy="2131200"/>
          </a:xfrm>
          <a:custGeom>
            <a:avLst/>
            <a:gdLst>
              <a:gd name="textAreaLeft" fmla="*/ 0 w 3808440"/>
              <a:gd name="textAreaRight" fmla="*/ 3808800 w 3808440"/>
              <a:gd name="textAreaTop" fmla="*/ 0 h 2131200"/>
              <a:gd name="textAreaBottom" fmla="*/ 2131560 h 2131200"/>
            </a:gdLst>
            <a:ahLst/>
            <a:cxnLst/>
            <a:rect l="textAreaLeft" t="textAreaTop" r="textAreaRight" b="textAreaBottom"/>
            <a:pathLst>
              <a:path w="10580" h="5921">
                <a:moveTo>
                  <a:pt x="10452" y="5849"/>
                </a:moveTo>
                <a:lnTo>
                  <a:pt x="10580" y="5921"/>
                </a:lnTo>
                <a:lnTo>
                  <a:pt x="10460" y="5921"/>
                </a:lnTo>
                <a:lnTo>
                  <a:pt x="10332" y="5849"/>
                </a:lnTo>
                <a:lnTo>
                  <a:pt x="10452" y="5849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6" name=""/>
          <p:cNvSpPr/>
          <p:nvPr/>
        </p:nvSpPr>
        <p:spPr>
          <a:xfrm>
            <a:off x="825840" y="3655440"/>
            <a:ext cx="3852000" cy="2155320"/>
          </a:xfrm>
          <a:custGeom>
            <a:avLst/>
            <a:gdLst>
              <a:gd name="textAreaLeft" fmla="*/ 0 w 3852000"/>
              <a:gd name="textAreaRight" fmla="*/ 3852360 w 3852000"/>
              <a:gd name="textAreaTop" fmla="*/ 0 h 2155320"/>
              <a:gd name="textAreaBottom" fmla="*/ 2155680 h 2155320"/>
            </a:gdLst>
            <a:ahLst/>
            <a:cxnLst/>
            <a:rect l="textAreaLeft" t="textAreaTop" r="textAreaRight" b="textAreaBottom"/>
            <a:pathLst>
              <a:path w="10701" h="5988">
                <a:moveTo>
                  <a:pt x="10572" y="5916"/>
                </a:moveTo>
                <a:lnTo>
                  <a:pt x="10701" y="5988"/>
                </a:lnTo>
                <a:lnTo>
                  <a:pt x="10580" y="5988"/>
                </a:lnTo>
                <a:lnTo>
                  <a:pt x="10452" y="5916"/>
                </a:lnTo>
                <a:lnTo>
                  <a:pt x="10572" y="5916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7" name=""/>
          <p:cNvSpPr/>
          <p:nvPr/>
        </p:nvSpPr>
        <p:spPr>
          <a:xfrm>
            <a:off x="825840" y="3631320"/>
            <a:ext cx="3895200" cy="2179440"/>
          </a:xfrm>
          <a:custGeom>
            <a:avLst/>
            <a:gdLst>
              <a:gd name="textAreaLeft" fmla="*/ 0 w 3895200"/>
              <a:gd name="textAreaRight" fmla="*/ 3895560 w 3895200"/>
              <a:gd name="textAreaTop" fmla="*/ 0 h 2179440"/>
              <a:gd name="textAreaBottom" fmla="*/ 2179800 h 2179440"/>
            </a:gdLst>
            <a:ahLst/>
            <a:cxnLst/>
            <a:rect l="textAreaLeft" t="textAreaTop" r="textAreaRight" b="textAreaBottom"/>
            <a:pathLst>
              <a:path w="10821" h="6055">
                <a:moveTo>
                  <a:pt x="10692" y="5983"/>
                </a:moveTo>
                <a:lnTo>
                  <a:pt x="10821" y="6055"/>
                </a:lnTo>
                <a:lnTo>
                  <a:pt x="10701" y="6055"/>
                </a:lnTo>
                <a:lnTo>
                  <a:pt x="10572" y="5983"/>
                </a:lnTo>
                <a:lnTo>
                  <a:pt x="10692" y="5983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8" name=""/>
          <p:cNvSpPr/>
          <p:nvPr/>
        </p:nvSpPr>
        <p:spPr>
          <a:xfrm>
            <a:off x="825840" y="3607200"/>
            <a:ext cx="3938400" cy="2203560"/>
          </a:xfrm>
          <a:custGeom>
            <a:avLst/>
            <a:gdLst>
              <a:gd name="textAreaLeft" fmla="*/ 0 w 3938400"/>
              <a:gd name="textAreaRight" fmla="*/ 3938760 w 3938400"/>
              <a:gd name="textAreaTop" fmla="*/ 0 h 2203560"/>
              <a:gd name="textAreaBottom" fmla="*/ 2203920 h 2203560"/>
            </a:gdLst>
            <a:ahLst/>
            <a:cxnLst/>
            <a:rect l="textAreaLeft" t="textAreaTop" r="textAreaRight" b="textAreaBottom"/>
            <a:pathLst>
              <a:path w="10941" h="6122">
                <a:moveTo>
                  <a:pt x="10812" y="6050"/>
                </a:moveTo>
                <a:lnTo>
                  <a:pt x="10941" y="6122"/>
                </a:lnTo>
                <a:lnTo>
                  <a:pt x="10821" y="6122"/>
                </a:lnTo>
                <a:lnTo>
                  <a:pt x="10692" y="6050"/>
                </a:lnTo>
                <a:lnTo>
                  <a:pt x="10812" y="6050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9" name=""/>
          <p:cNvSpPr/>
          <p:nvPr/>
        </p:nvSpPr>
        <p:spPr>
          <a:xfrm>
            <a:off x="825840" y="3582720"/>
            <a:ext cx="3981600" cy="2228040"/>
          </a:xfrm>
          <a:custGeom>
            <a:avLst/>
            <a:gdLst>
              <a:gd name="textAreaLeft" fmla="*/ 0 w 3981600"/>
              <a:gd name="textAreaRight" fmla="*/ 3981960 w 3981600"/>
              <a:gd name="textAreaTop" fmla="*/ 0 h 2228040"/>
              <a:gd name="textAreaBottom" fmla="*/ 2228400 h 2228040"/>
            </a:gdLst>
            <a:ahLst/>
            <a:cxnLst/>
            <a:rect l="textAreaLeft" t="textAreaTop" r="textAreaRight" b="textAreaBottom"/>
            <a:pathLst>
              <a:path w="11061" h="6190">
                <a:moveTo>
                  <a:pt x="10933" y="6118"/>
                </a:moveTo>
                <a:lnTo>
                  <a:pt x="11061" y="6190"/>
                </a:lnTo>
                <a:lnTo>
                  <a:pt x="10941" y="6190"/>
                </a:lnTo>
                <a:lnTo>
                  <a:pt x="10812" y="6118"/>
                </a:lnTo>
                <a:lnTo>
                  <a:pt x="10933" y="6118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0" name=""/>
          <p:cNvSpPr/>
          <p:nvPr/>
        </p:nvSpPr>
        <p:spPr>
          <a:xfrm>
            <a:off x="825840" y="3534480"/>
            <a:ext cx="4068360" cy="2276280"/>
          </a:xfrm>
          <a:custGeom>
            <a:avLst/>
            <a:gdLst>
              <a:gd name="textAreaLeft" fmla="*/ 0 w 4068360"/>
              <a:gd name="textAreaRight" fmla="*/ 4068720 w 4068360"/>
              <a:gd name="textAreaTop" fmla="*/ 0 h 2276280"/>
              <a:gd name="textAreaBottom" fmla="*/ 2276640 h 2276280"/>
            </a:gdLst>
            <a:ahLst/>
            <a:cxnLst/>
            <a:rect l="textAreaLeft" t="textAreaTop" r="textAreaRight" b="textAreaBottom"/>
            <a:pathLst>
              <a:path w="11302" h="6324">
                <a:moveTo>
                  <a:pt x="11173" y="6252"/>
                </a:moveTo>
                <a:lnTo>
                  <a:pt x="11302" y="6324"/>
                </a:lnTo>
                <a:lnTo>
                  <a:pt x="11061" y="6324"/>
                </a:lnTo>
                <a:lnTo>
                  <a:pt x="10933" y="6252"/>
                </a:lnTo>
                <a:lnTo>
                  <a:pt x="11173" y="6252"/>
                </a:lnTo>
                <a:moveTo>
                  <a:pt x="72" y="175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5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1" name=""/>
          <p:cNvSpPr/>
          <p:nvPr/>
        </p:nvSpPr>
        <p:spPr>
          <a:xfrm>
            <a:off x="825840" y="3510360"/>
            <a:ext cx="4111560" cy="2300400"/>
          </a:xfrm>
          <a:custGeom>
            <a:avLst/>
            <a:gdLst>
              <a:gd name="textAreaLeft" fmla="*/ 0 w 4111560"/>
              <a:gd name="textAreaRight" fmla="*/ 4111920 w 4111560"/>
              <a:gd name="textAreaTop" fmla="*/ 0 h 2300400"/>
              <a:gd name="textAreaBottom" fmla="*/ 2300760 h 2300400"/>
            </a:gdLst>
            <a:ahLst/>
            <a:cxnLst/>
            <a:rect l="textAreaLeft" t="textAreaTop" r="textAreaRight" b="textAreaBottom"/>
            <a:pathLst>
              <a:path w="11422" h="6391">
                <a:moveTo>
                  <a:pt x="11293" y="6319"/>
                </a:moveTo>
                <a:lnTo>
                  <a:pt x="11422" y="6391"/>
                </a:lnTo>
                <a:lnTo>
                  <a:pt x="11302" y="6391"/>
                </a:lnTo>
                <a:lnTo>
                  <a:pt x="11173" y="6319"/>
                </a:lnTo>
                <a:lnTo>
                  <a:pt x="11293" y="6319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2" name=""/>
          <p:cNvSpPr/>
          <p:nvPr/>
        </p:nvSpPr>
        <p:spPr>
          <a:xfrm>
            <a:off x="825840" y="3485880"/>
            <a:ext cx="4154760" cy="2324880"/>
          </a:xfrm>
          <a:custGeom>
            <a:avLst/>
            <a:gdLst>
              <a:gd name="textAreaLeft" fmla="*/ 0 w 4154760"/>
              <a:gd name="textAreaRight" fmla="*/ 4155120 w 4154760"/>
              <a:gd name="textAreaTop" fmla="*/ 0 h 2324880"/>
              <a:gd name="textAreaBottom" fmla="*/ 2325240 h 2324880"/>
            </a:gdLst>
            <a:ahLst/>
            <a:cxnLst/>
            <a:rect l="textAreaLeft" t="textAreaTop" r="textAreaRight" b="textAreaBottom"/>
            <a:pathLst>
              <a:path w="11542" h="6459">
                <a:moveTo>
                  <a:pt x="11414" y="6387"/>
                </a:moveTo>
                <a:lnTo>
                  <a:pt x="11542" y="6459"/>
                </a:lnTo>
                <a:lnTo>
                  <a:pt x="11422" y="6459"/>
                </a:lnTo>
                <a:lnTo>
                  <a:pt x="11293" y="6387"/>
                </a:lnTo>
                <a:lnTo>
                  <a:pt x="11414" y="6387"/>
                </a:lnTo>
                <a:moveTo>
                  <a:pt x="72" y="109"/>
                </a:moveTo>
                <a:lnTo>
                  <a:pt x="0" y="69"/>
                </a:lnTo>
                <a:lnTo>
                  <a:pt x="0" y="0"/>
                </a:lnTo>
                <a:lnTo>
                  <a:pt x="72" y="42"/>
                </a:lnTo>
                <a:lnTo>
                  <a:pt x="72" y="109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3" name=""/>
          <p:cNvSpPr/>
          <p:nvPr/>
        </p:nvSpPr>
        <p:spPr>
          <a:xfrm>
            <a:off x="825840" y="3461760"/>
            <a:ext cx="4197960" cy="2349000"/>
          </a:xfrm>
          <a:custGeom>
            <a:avLst/>
            <a:gdLst>
              <a:gd name="textAreaLeft" fmla="*/ 0 w 4197960"/>
              <a:gd name="textAreaRight" fmla="*/ 4198320 w 4197960"/>
              <a:gd name="textAreaTop" fmla="*/ 0 h 2349000"/>
              <a:gd name="textAreaBottom" fmla="*/ 2349360 h 2349000"/>
            </a:gdLst>
            <a:ahLst/>
            <a:cxnLst/>
            <a:rect l="textAreaLeft" t="textAreaTop" r="textAreaRight" b="textAreaBottom"/>
            <a:pathLst>
              <a:path w="11662" h="6526">
                <a:moveTo>
                  <a:pt x="11534" y="6454"/>
                </a:moveTo>
                <a:lnTo>
                  <a:pt x="11662" y="6526"/>
                </a:lnTo>
                <a:lnTo>
                  <a:pt x="11542" y="6526"/>
                </a:lnTo>
                <a:lnTo>
                  <a:pt x="11414" y="6454"/>
                </a:lnTo>
                <a:lnTo>
                  <a:pt x="11534" y="6454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4" name=""/>
          <p:cNvSpPr/>
          <p:nvPr/>
        </p:nvSpPr>
        <p:spPr>
          <a:xfrm>
            <a:off x="825840" y="3437640"/>
            <a:ext cx="4241520" cy="2373120"/>
          </a:xfrm>
          <a:custGeom>
            <a:avLst/>
            <a:gdLst>
              <a:gd name="textAreaLeft" fmla="*/ 0 w 4241520"/>
              <a:gd name="textAreaRight" fmla="*/ 4241880 w 4241520"/>
              <a:gd name="textAreaTop" fmla="*/ 0 h 2373120"/>
              <a:gd name="textAreaBottom" fmla="*/ 2373480 h 2373120"/>
            </a:gdLst>
            <a:ahLst/>
            <a:cxnLst/>
            <a:rect l="textAreaLeft" t="textAreaTop" r="textAreaRight" b="textAreaBottom"/>
            <a:pathLst>
              <a:path w="11783" h="6593">
                <a:moveTo>
                  <a:pt x="11654" y="6521"/>
                </a:moveTo>
                <a:lnTo>
                  <a:pt x="11783" y="6593"/>
                </a:lnTo>
                <a:lnTo>
                  <a:pt x="11662" y="6593"/>
                </a:lnTo>
                <a:lnTo>
                  <a:pt x="11534" y="6521"/>
                </a:lnTo>
                <a:lnTo>
                  <a:pt x="11654" y="6521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5" name=""/>
          <p:cNvSpPr/>
          <p:nvPr/>
        </p:nvSpPr>
        <p:spPr>
          <a:xfrm>
            <a:off x="825840" y="3413160"/>
            <a:ext cx="4284720" cy="2397600"/>
          </a:xfrm>
          <a:custGeom>
            <a:avLst/>
            <a:gdLst>
              <a:gd name="textAreaLeft" fmla="*/ 0 w 4284720"/>
              <a:gd name="textAreaRight" fmla="*/ 4285080 w 4284720"/>
              <a:gd name="textAreaTop" fmla="*/ 0 h 2397600"/>
              <a:gd name="textAreaBottom" fmla="*/ 2397960 h 2397600"/>
            </a:gdLst>
            <a:ahLst/>
            <a:cxnLst/>
            <a:rect l="textAreaLeft" t="textAreaTop" r="textAreaRight" b="textAreaBottom"/>
            <a:pathLst>
              <a:path w="11903" h="6661">
                <a:moveTo>
                  <a:pt x="11774" y="6589"/>
                </a:moveTo>
                <a:lnTo>
                  <a:pt x="11903" y="6661"/>
                </a:lnTo>
                <a:lnTo>
                  <a:pt x="11783" y="6661"/>
                </a:lnTo>
                <a:lnTo>
                  <a:pt x="11654" y="6589"/>
                </a:lnTo>
                <a:lnTo>
                  <a:pt x="11774" y="6589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6" name=""/>
          <p:cNvSpPr/>
          <p:nvPr/>
        </p:nvSpPr>
        <p:spPr>
          <a:xfrm>
            <a:off x="825840" y="3389040"/>
            <a:ext cx="4327920" cy="2421720"/>
          </a:xfrm>
          <a:custGeom>
            <a:avLst/>
            <a:gdLst>
              <a:gd name="textAreaLeft" fmla="*/ 0 w 4327920"/>
              <a:gd name="textAreaRight" fmla="*/ 4328280 w 4327920"/>
              <a:gd name="textAreaTop" fmla="*/ 0 h 2421720"/>
              <a:gd name="textAreaBottom" fmla="*/ 2422080 h 2421720"/>
            </a:gdLst>
            <a:ahLst/>
            <a:cxnLst/>
            <a:rect l="textAreaLeft" t="textAreaTop" r="textAreaRight" b="textAreaBottom"/>
            <a:pathLst>
              <a:path w="12023" h="6728">
                <a:moveTo>
                  <a:pt x="11894" y="6656"/>
                </a:moveTo>
                <a:lnTo>
                  <a:pt x="12023" y="6728"/>
                </a:lnTo>
                <a:lnTo>
                  <a:pt x="11903" y="6728"/>
                </a:lnTo>
                <a:lnTo>
                  <a:pt x="11774" y="6656"/>
                </a:lnTo>
                <a:lnTo>
                  <a:pt x="11894" y="6656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7" name=""/>
          <p:cNvSpPr/>
          <p:nvPr/>
        </p:nvSpPr>
        <p:spPr>
          <a:xfrm>
            <a:off x="825840" y="3364920"/>
            <a:ext cx="4371120" cy="2445840"/>
          </a:xfrm>
          <a:custGeom>
            <a:avLst/>
            <a:gdLst>
              <a:gd name="textAreaLeft" fmla="*/ 0 w 4371120"/>
              <a:gd name="textAreaRight" fmla="*/ 4371480 w 4371120"/>
              <a:gd name="textAreaTop" fmla="*/ 0 h 2445840"/>
              <a:gd name="textAreaBottom" fmla="*/ 2446200 h 2445840"/>
            </a:gdLst>
            <a:ahLst/>
            <a:cxnLst/>
            <a:rect l="textAreaLeft" t="textAreaTop" r="textAreaRight" b="textAreaBottom"/>
            <a:pathLst>
              <a:path w="12143" h="6795">
                <a:moveTo>
                  <a:pt x="12015" y="6723"/>
                </a:moveTo>
                <a:lnTo>
                  <a:pt x="12143" y="6795"/>
                </a:lnTo>
                <a:lnTo>
                  <a:pt x="12023" y="6795"/>
                </a:lnTo>
                <a:lnTo>
                  <a:pt x="11894" y="6723"/>
                </a:lnTo>
                <a:lnTo>
                  <a:pt x="12015" y="6723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8" name=""/>
          <p:cNvSpPr/>
          <p:nvPr/>
        </p:nvSpPr>
        <p:spPr>
          <a:xfrm>
            <a:off x="825840" y="3340800"/>
            <a:ext cx="4414320" cy="2469960"/>
          </a:xfrm>
          <a:custGeom>
            <a:avLst/>
            <a:gdLst>
              <a:gd name="textAreaLeft" fmla="*/ 0 w 4414320"/>
              <a:gd name="textAreaRight" fmla="*/ 4414680 w 4414320"/>
              <a:gd name="textAreaTop" fmla="*/ 0 h 2469960"/>
              <a:gd name="textAreaBottom" fmla="*/ 2470320 h 2469960"/>
            </a:gdLst>
            <a:ahLst/>
            <a:cxnLst/>
            <a:rect l="textAreaLeft" t="textAreaTop" r="textAreaRight" b="textAreaBottom"/>
            <a:pathLst>
              <a:path w="12263" h="6862">
                <a:moveTo>
                  <a:pt x="12135" y="6790"/>
                </a:moveTo>
                <a:lnTo>
                  <a:pt x="12263" y="6862"/>
                </a:lnTo>
                <a:lnTo>
                  <a:pt x="12143" y="6862"/>
                </a:lnTo>
                <a:lnTo>
                  <a:pt x="12015" y="6790"/>
                </a:lnTo>
                <a:lnTo>
                  <a:pt x="12135" y="6790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9" name=""/>
          <p:cNvSpPr/>
          <p:nvPr/>
        </p:nvSpPr>
        <p:spPr>
          <a:xfrm>
            <a:off x="825840" y="3316320"/>
            <a:ext cx="4457880" cy="2494440"/>
          </a:xfrm>
          <a:custGeom>
            <a:avLst/>
            <a:gdLst>
              <a:gd name="textAreaLeft" fmla="*/ 0 w 4457880"/>
              <a:gd name="textAreaRight" fmla="*/ 4458240 w 4457880"/>
              <a:gd name="textAreaTop" fmla="*/ 0 h 2494440"/>
              <a:gd name="textAreaBottom" fmla="*/ 2494800 h 2494440"/>
            </a:gdLst>
            <a:ahLst/>
            <a:cxnLst/>
            <a:rect l="textAreaLeft" t="textAreaTop" r="textAreaRight" b="textAreaBottom"/>
            <a:pathLst>
              <a:path w="12384" h="6930">
                <a:moveTo>
                  <a:pt x="12255" y="6858"/>
                </a:moveTo>
                <a:lnTo>
                  <a:pt x="12384" y="6930"/>
                </a:lnTo>
                <a:lnTo>
                  <a:pt x="12263" y="6930"/>
                </a:lnTo>
                <a:lnTo>
                  <a:pt x="12135" y="6858"/>
                </a:lnTo>
                <a:lnTo>
                  <a:pt x="12255" y="6858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0" name=""/>
          <p:cNvSpPr/>
          <p:nvPr/>
        </p:nvSpPr>
        <p:spPr>
          <a:xfrm>
            <a:off x="825840" y="3292200"/>
            <a:ext cx="4501080" cy="2518560"/>
          </a:xfrm>
          <a:custGeom>
            <a:avLst/>
            <a:gdLst>
              <a:gd name="textAreaLeft" fmla="*/ 0 w 4501080"/>
              <a:gd name="textAreaRight" fmla="*/ 4501440 w 4501080"/>
              <a:gd name="textAreaTop" fmla="*/ 0 h 2518560"/>
              <a:gd name="textAreaBottom" fmla="*/ 2518920 h 2518560"/>
            </a:gdLst>
            <a:ahLst/>
            <a:cxnLst/>
            <a:rect l="textAreaLeft" t="textAreaTop" r="textAreaRight" b="textAreaBottom"/>
            <a:pathLst>
              <a:path w="12504" h="6997">
                <a:moveTo>
                  <a:pt x="12375" y="6925"/>
                </a:moveTo>
                <a:lnTo>
                  <a:pt x="12504" y="6997"/>
                </a:lnTo>
                <a:lnTo>
                  <a:pt x="12384" y="6997"/>
                </a:lnTo>
                <a:lnTo>
                  <a:pt x="12255" y="6925"/>
                </a:lnTo>
                <a:lnTo>
                  <a:pt x="12375" y="6925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1" name=""/>
          <p:cNvSpPr/>
          <p:nvPr/>
        </p:nvSpPr>
        <p:spPr>
          <a:xfrm>
            <a:off x="825840" y="3243960"/>
            <a:ext cx="4587480" cy="2566800"/>
          </a:xfrm>
          <a:custGeom>
            <a:avLst/>
            <a:gdLst>
              <a:gd name="textAreaLeft" fmla="*/ 0 w 4587480"/>
              <a:gd name="textAreaRight" fmla="*/ 4587840 w 4587480"/>
              <a:gd name="textAreaTop" fmla="*/ 0 h 2566800"/>
              <a:gd name="textAreaBottom" fmla="*/ 2567160 h 2566800"/>
            </a:gdLst>
            <a:ahLst/>
            <a:cxnLst/>
            <a:rect l="textAreaLeft" t="textAreaTop" r="textAreaRight" b="textAreaBottom"/>
            <a:pathLst>
              <a:path w="12744" h="7131">
                <a:moveTo>
                  <a:pt x="12616" y="7059"/>
                </a:moveTo>
                <a:lnTo>
                  <a:pt x="12744" y="7131"/>
                </a:lnTo>
                <a:lnTo>
                  <a:pt x="12504" y="7131"/>
                </a:lnTo>
                <a:lnTo>
                  <a:pt x="12375" y="7059"/>
                </a:lnTo>
                <a:lnTo>
                  <a:pt x="12616" y="7059"/>
                </a:lnTo>
                <a:moveTo>
                  <a:pt x="72" y="174"/>
                </a:moveTo>
                <a:lnTo>
                  <a:pt x="0" y="134"/>
                </a:lnTo>
                <a:lnTo>
                  <a:pt x="0" y="0"/>
                </a:lnTo>
                <a:lnTo>
                  <a:pt x="72" y="40"/>
                </a:lnTo>
                <a:lnTo>
                  <a:pt x="72" y="174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2" name=""/>
          <p:cNvSpPr/>
          <p:nvPr/>
        </p:nvSpPr>
        <p:spPr>
          <a:xfrm>
            <a:off x="825840" y="3219480"/>
            <a:ext cx="4631040" cy="2591280"/>
          </a:xfrm>
          <a:custGeom>
            <a:avLst/>
            <a:gdLst>
              <a:gd name="textAreaLeft" fmla="*/ 0 w 4631040"/>
              <a:gd name="textAreaRight" fmla="*/ 4631400 w 4631040"/>
              <a:gd name="textAreaTop" fmla="*/ 0 h 2591280"/>
              <a:gd name="textAreaBottom" fmla="*/ 2591640 h 2591280"/>
            </a:gdLst>
            <a:ahLst/>
            <a:cxnLst/>
            <a:rect l="textAreaLeft" t="textAreaTop" r="textAreaRight" b="textAreaBottom"/>
            <a:pathLst>
              <a:path w="12865" h="7199">
                <a:moveTo>
                  <a:pt x="12736" y="7127"/>
                </a:moveTo>
                <a:lnTo>
                  <a:pt x="12865" y="7199"/>
                </a:lnTo>
                <a:lnTo>
                  <a:pt x="12744" y="7199"/>
                </a:lnTo>
                <a:lnTo>
                  <a:pt x="12616" y="7127"/>
                </a:lnTo>
                <a:lnTo>
                  <a:pt x="12736" y="7127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3" name=""/>
          <p:cNvSpPr/>
          <p:nvPr/>
        </p:nvSpPr>
        <p:spPr>
          <a:xfrm>
            <a:off x="825840" y="3195360"/>
            <a:ext cx="4674240" cy="2615400"/>
          </a:xfrm>
          <a:custGeom>
            <a:avLst/>
            <a:gdLst>
              <a:gd name="textAreaLeft" fmla="*/ 0 w 4674240"/>
              <a:gd name="textAreaRight" fmla="*/ 4674600 w 4674240"/>
              <a:gd name="textAreaTop" fmla="*/ 0 h 2615400"/>
              <a:gd name="textAreaBottom" fmla="*/ 2615760 h 2615400"/>
            </a:gdLst>
            <a:ahLst/>
            <a:cxnLst/>
            <a:rect l="textAreaLeft" t="textAreaTop" r="textAreaRight" b="textAreaBottom"/>
            <a:pathLst>
              <a:path w="12985" h="7266">
                <a:moveTo>
                  <a:pt x="12856" y="7194"/>
                </a:moveTo>
                <a:lnTo>
                  <a:pt x="12985" y="7266"/>
                </a:lnTo>
                <a:lnTo>
                  <a:pt x="12865" y="7266"/>
                </a:lnTo>
                <a:lnTo>
                  <a:pt x="12736" y="7194"/>
                </a:lnTo>
                <a:lnTo>
                  <a:pt x="12856" y="7194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4" name=""/>
          <p:cNvSpPr/>
          <p:nvPr/>
        </p:nvSpPr>
        <p:spPr>
          <a:xfrm>
            <a:off x="825840" y="3171240"/>
            <a:ext cx="4717440" cy="2639520"/>
          </a:xfrm>
          <a:custGeom>
            <a:avLst/>
            <a:gdLst>
              <a:gd name="textAreaLeft" fmla="*/ 0 w 4717440"/>
              <a:gd name="textAreaRight" fmla="*/ 4717800 w 4717440"/>
              <a:gd name="textAreaTop" fmla="*/ 0 h 2639520"/>
              <a:gd name="textAreaBottom" fmla="*/ 2639880 h 2639520"/>
            </a:gdLst>
            <a:ahLst/>
            <a:cxnLst/>
            <a:rect l="textAreaLeft" t="textAreaTop" r="textAreaRight" b="textAreaBottom"/>
            <a:pathLst>
              <a:path w="13105" h="7333">
                <a:moveTo>
                  <a:pt x="12976" y="7261"/>
                </a:moveTo>
                <a:lnTo>
                  <a:pt x="13105" y="7333"/>
                </a:lnTo>
                <a:lnTo>
                  <a:pt x="12985" y="7333"/>
                </a:lnTo>
                <a:lnTo>
                  <a:pt x="12856" y="7261"/>
                </a:lnTo>
                <a:lnTo>
                  <a:pt x="12976" y="7261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5" name=""/>
          <p:cNvSpPr/>
          <p:nvPr/>
        </p:nvSpPr>
        <p:spPr>
          <a:xfrm>
            <a:off x="825840" y="3146760"/>
            <a:ext cx="4760640" cy="2664000"/>
          </a:xfrm>
          <a:custGeom>
            <a:avLst/>
            <a:gdLst>
              <a:gd name="textAreaLeft" fmla="*/ 0 w 4760640"/>
              <a:gd name="textAreaRight" fmla="*/ 4761000 w 4760640"/>
              <a:gd name="textAreaTop" fmla="*/ 0 h 2664000"/>
              <a:gd name="textAreaBottom" fmla="*/ 2664360 h 2664000"/>
            </a:gdLst>
            <a:ahLst/>
            <a:cxnLst/>
            <a:rect l="textAreaLeft" t="textAreaTop" r="textAreaRight" b="textAreaBottom"/>
            <a:pathLst>
              <a:path w="13225" h="7401">
                <a:moveTo>
                  <a:pt x="13097" y="7329"/>
                </a:moveTo>
                <a:lnTo>
                  <a:pt x="13225" y="7401"/>
                </a:lnTo>
                <a:lnTo>
                  <a:pt x="13105" y="7401"/>
                </a:lnTo>
                <a:lnTo>
                  <a:pt x="12976" y="7329"/>
                </a:lnTo>
                <a:lnTo>
                  <a:pt x="13097" y="7329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6" name=""/>
          <p:cNvSpPr/>
          <p:nvPr/>
        </p:nvSpPr>
        <p:spPr>
          <a:xfrm>
            <a:off x="825840" y="3122640"/>
            <a:ext cx="4803840" cy="2688120"/>
          </a:xfrm>
          <a:custGeom>
            <a:avLst/>
            <a:gdLst>
              <a:gd name="textAreaLeft" fmla="*/ 0 w 4803840"/>
              <a:gd name="textAreaRight" fmla="*/ 4804200 w 4803840"/>
              <a:gd name="textAreaTop" fmla="*/ 0 h 2688120"/>
              <a:gd name="textAreaBottom" fmla="*/ 2688480 h 2688120"/>
            </a:gdLst>
            <a:ahLst/>
            <a:cxnLst/>
            <a:rect l="textAreaLeft" t="textAreaTop" r="textAreaRight" b="textAreaBottom"/>
            <a:pathLst>
              <a:path w="13345" h="7468">
                <a:moveTo>
                  <a:pt x="13217" y="7396"/>
                </a:moveTo>
                <a:lnTo>
                  <a:pt x="13345" y="7468"/>
                </a:lnTo>
                <a:lnTo>
                  <a:pt x="13225" y="7468"/>
                </a:lnTo>
                <a:lnTo>
                  <a:pt x="13097" y="7396"/>
                </a:lnTo>
                <a:lnTo>
                  <a:pt x="13217" y="7396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7" name=""/>
          <p:cNvSpPr/>
          <p:nvPr/>
        </p:nvSpPr>
        <p:spPr>
          <a:xfrm>
            <a:off x="825840" y="3098520"/>
            <a:ext cx="4847400" cy="2712240"/>
          </a:xfrm>
          <a:custGeom>
            <a:avLst/>
            <a:gdLst>
              <a:gd name="textAreaLeft" fmla="*/ 0 w 4847400"/>
              <a:gd name="textAreaRight" fmla="*/ 4847760 w 4847400"/>
              <a:gd name="textAreaTop" fmla="*/ 0 h 2712240"/>
              <a:gd name="textAreaBottom" fmla="*/ 2712600 h 2712240"/>
            </a:gdLst>
            <a:ahLst/>
            <a:cxnLst/>
            <a:rect l="textAreaLeft" t="textAreaTop" r="textAreaRight" b="textAreaBottom"/>
            <a:pathLst>
              <a:path w="13466" h="7535">
                <a:moveTo>
                  <a:pt x="13337" y="7463"/>
                </a:moveTo>
                <a:lnTo>
                  <a:pt x="13466" y="7535"/>
                </a:lnTo>
                <a:lnTo>
                  <a:pt x="13345" y="7535"/>
                </a:lnTo>
                <a:lnTo>
                  <a:pt x="13217" y="7463"/>
                </a:lnTo>
                <a:lnTo>
                  <a:pt x="13337" y="7463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8" name=""/>
          <p:cNvSpPr/>
          <p:nvPr/>
        </p:nvSpPr>
        <p:spPr>
          <a:xfrm>
            <a:off x="825840" y="3074400"/>
            <a:ext cx="4890600" cy="2736360"/>
          </a:xfrm>
          <a:custGeom>
            <a:avLst/>
            <a:gdLst>
              <a:gd name="textAreaLeft" fmla="*/ 0 w 4890600"/>
              <a:gd name="textAreaRight" fmla="*/ 4890960 w 4890600"/>
              <a:gd name="textAreaTop" fmla="*/ 0 h 2736360"/>
              <a:gd name="textAreaBottom" fmla="*/ 2736720 h 2736360"/>
            </a:gdLst>
            <a:ahLst/>
            <a:cxnLst/>
            <a:rect l="textAreaLeft" t="textAreaTop" r="textAreaRight" b="textAreaBottom"/>
            <a:pathLst>
              <a:path w="13586" h="7602">
                <a:moveTo>
                  <a:pt x="13457" y="7530"/>
                </a:moveTo>
                <a:lnTo>
                  <a:pt x="13586" y="7602"/>
                </a:lnTo>
                <a:lnTo>
                  <a:pt x="13466" y="7602"/>
                </a:lnTo>
                <a:lnTo>
                  <a:pt x="13337" y="7530"/>
                </a:lnTo>
                <a:lnTo>
                  <a:pt x="13457" y="7530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9" name=""/>
          <p:cNvSpPr/>
          <p:nvPr/>
        </p:nvSpPr>
        <p:spPr>
          <a:xfrm>
            <a:off x="825840" y="3049920"/>
            <a:ext cx="4933800" cy="2760840"/>
          </a:xfrm>
          <a:custGeom>
            <a:avLst/>
            <a:gdLst>
              <a:gd name="textAreaLeft" fmla="*/ 0 w 4933800"/>
              <a:gd name="textAreaRight" fmla="*/ 4934160 w 4933800"/>
              <a:gd name="textAreaTop" fmla="*/ 0 h 2760840"/>
              <a:gd name="textAreaBottom" fmla="*/ 2761200 h 2760840"/>
            </a:gdLst>
            <a:ahLst/>
            <a:cxnLst/>
            <a:rect l="textAreaLeft" t="textAreaTop" r="textAreaRight" b="textAreaBottom"/>
            <a:pathLst>
              <a:path w="13706" h="7670">
                <a:moveTo>
                  <a:pt x="13577" y="7598"/>
                </a:moveTo>
                <a:lnTo>
                  <a:pt x="13706" y="7670"/>
                </a:lnTo>
                <a:lnTo>
                  <a:pt x="13586" y="7670"/>
                </a:lnTo>
                <a:lnTo>
                  <a:pt x="13457" y="7598"/>
                </a:lnTo>
                <a:lnTo>
                  <a:pt x="13577" y="7598"/>
                </a:lnTo>
                <a:moveTo>
                  <a:pt x="72" y="108"/>
                </a:moveTo>
                <a:lnTo>
                  <a:pt x="0" y="68"/>
                </a:lnTo>
                <a:lnTo>
                  <a:pt x="0" y="0"/>
                </a:lnTo>
                <a:lnTo>
                  <a:pt x="72" y="41"/>
                </a:lnTo>
                <a:lnTo>
                  <a:pt x="72" y="108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0" name=""/>
          <p:cNvSpPr/>
          <p:nvPr/>
        </p:nvSpPr>
        <p:spPr>
          <a:xfrm>
            <a:off x="825840" y="3025800"/>
            <a:ext cx="4977000" cy="2784960"/>
          </a:xfrm>
          <a:custGeom>
            <a:avLst/>
            <a:gdLst>
              <a:gd name="textAreaLeft" fmla="*/ 0 w 4977000"/>
              <a:gd name="textAreaRight" fmla="*/ 4977360 w 4977000"/>
              <a:gd name="textAreaTop" fmla="*/ 0 h 2784960"/>
              <a:gd name="textAreaBottom" fmla="*/ 2785320 h 2784960"/>
            </a:gdLst>
            <a:ahLst/>
            <a:cxnLst/>
            <a:rect l="textAreaLeft" t="textAreaTop" r="textAreaRight" b="textAreaBottom"/>
            <a:pathLst>
              <a:path w="13826" h="7737">
                <a:moveTo>
                  <a:pt x="13698" y="7665"/>
                </a:moveTo>
                <a:lnTo>
                  <a:pt x="13826" y="7737"/>
                </a:lnTo>
                <a:lnTo>
                  <a:pt x="13706" y="7737"/>
                </a:lnTo>
                <a:lnTo>
                  <a:pt x="13577" y="7665"/>
                </a:lnTo>
                <a:lnTo>
                  <a:pt x="13698" y="7665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1" name=""/>
          <p:cNvSpPr/>
          <p:nvPr/>
        </p:nvSpPr>
        <p:spPr>
          <a:xfrm>
            <a:off x="825840" y="3001680"/>
            <a:ext cx="5020560" cy="2809080"/>
          </a:xfrm>
          <a:custGeom>
            <a:avLst/>
            <a:gdLst>
              <a:gd name="textAreaLeft" fmla="*/ 0 w 5020560"/>
              <a:gd name="textAreaRight" fmla="*/ 5020920 w 5020560"/>
              <a:gd name="textAreaTop" fmla="*/ 0 h 2809080"/>
              <a:gd name="textAreaBottom" fmla="*/ 2809440 h 2809080"/>
            </a:gdLst>
            <a:ahLst/>
            <a:cxnLst/>
            <a:rect l="textAreaLeft" t="textAreaTop" r="textAreaRight" b="textAreaBottom"/>
            <a:pathLst>
              <a:path w="13947" h="7804">
                <a:moveTo>
                  <a:pt x="13818" y="7732"/>
                </a:moveTo>
                <a:lnTo>
                  <a:pt x="13947" y="7804"/>
                </a:lnTo>
                <a:lnTo>
                  <a:pt x="13826" y="7804"/>
                </a:lnTo>
                <a:lnTo>
                  <a:pt x="13698" y="7732"/>
                </a:lnTo>
                <a:lnTo>
                  <a:pt x="13818" y="7732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2" name=""/>
          <p:cNvSpPr/>
          <p:nvPr/>
        </p:nvSpPr>
        <p:spPr>
          <a:xfrm>
            <a:off x="825840" y="2953080"/>
            <a:ext cx="5106960" cy="2857680"/>
          </a:xfrm>
          <a:custGeom>
            <a:avLst/>
            <a:gdLst>
              <a:gd name="textAreaLeft" fmla="*/ 0 w 5106960"/>
              <a:gd name="textAreaRight" fmla="*/ 5107320 w 5106960"/>
              <a:gd name="textAreaTop" fmla="*/ 0 h 2857680"/>
              <a:gd name="textAreaBottom" fmla="*/ 2858040 h 2857680"/>
            </a:gdLst>
            <a:ahLst/>
            <a:cxnLst/>
            <a:rect l="textAreaLeft" t="textAreaTop" r="textAreaRight" b="textAreaBottom"/>
            <a:pathLst>
              <a:path w="14187" h="7939">
                <a:moveTo>
                  <a:pt x="14058" y="7867"/>
                </a:moveTo>
                <a:lnTo>
                  <a:pt x="14187" y="7939"/>
                </a:lnTo>
                <a:lnTo>
                  <a:pt x="13947" y="7939"/>
                </a:lnTo>
                <a:lnTo>
                  <a:pt x="13818" y="7867"/>
                </a:lnTo>
                <a:lnTo>
                  <a:pt x="14058" y="7867"/>
                </a:lnTo>
                <a:moveTo>
                  <a:pt x="72" y="175"/>
                </a:moveTo>
                <a:lnTo>
                  <a:pt x="0" y="135"/>
                </a:lnTo>
                <a:lnTo>
                  <a:pt x="0" y="0"/>
                </a:lnTo>
                <a:lnTo>
                  <a:pt x="72" y="41"/>
                </a:lnTo>
                <a:lnTo>
                  <a:pt x="72" y="175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3" name=""/>
          <p:cNvSpPr/>
          <p:nvPr/>
        </p:nvSpPr>
        <p:spPr>
          <a:xfrm>
            <a:off x="825840" y="2928960"/>
            <a:ext cx="5150160" cy="2881800"/>
          </a:xfrm>
          <a:custGeom>
            <a:avLst/>
            <a:gdLst>
              <a:gd name="textAreaLeft" fmla="*/ 0 w 5150160"/>
              <a:gd name="textAreaRight" fmla="*/ 5150520 w 5150160"/>
              <a:gd name="textAreaTop" fmla="*/ 0 h 2881800"/>
              <a:gd name="textAreaBottom" fmla="*/ 2882160 h 2881800"/>
            </a:gdLst>
            <a:ahLst/>
            <a:cxnLst/>
            <a:rect l="textAreaLeft" t="textAreaTop" r="textAreaRight" b="textAreaBottom"/>
            <a:pathLst>
              <a:path w="14307" h="8006">
                <a:moveTo>
                  <a:pt x="14179" y="7934"/>
                </a:moveTo>
                <a:lnTo>
                  <a:pt x="14307" y="8006"/>
                </a:lnTo>
                <a:lnTo>
                  <a:pt x="14187" y="8006"/>
                </a:lnTo>
                <a:lnTo>
                  <a:pt x="14058" y="7934"/>
                </a:lnTo>
                <a:lnTo>
                  <a:pt x="14179" y="7934"/>
                </a:lnTo>
                <a:moveTo>
                  <a:pt x="72" y="108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8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4" name=""/>
          <p:cNvSpPr/>
          <p:nvPr/>
        </p:nvSpPr>
        <p:spPr>
          <a:xfrm>
            <a:off x="825840" y="2904840"/>
            <a:ext cx="5193360" cy="2905920"/>
          </a:xfrm>
          <a:custGeom>
            <a:avLst/>
            <a:gdLst>
              <a:gd name="textAreaLeft" fmla="*/ 0 w 5193360"/>
              <a:gd name="textAreaRight" fmla="*/ 5193720 w 5193360"/>
              <a:gd name="textAreaTop" fmla="*/ 0 h 2905920"/>
              <a:gd name="textAreaBottom" fmla="*/ 2906280 h 2905920"/>
            </a:gdLst>
            <a:ahLst/>
            <a:cxnLst/>
            <a:rect l="textAreaLeft" t="textAreaTop" r="textAreaRight" b="textAreaBottom"/>
            <a:pathLst>
              <a:path w="14427" h="8073">
                <a:moveTo>
                  <a:pt x="14299" y="8001"/>
                </a:moveTo>
                <a:lnTo>
                  <a:pt x="14427" y="8073"/>
                </a:lnTo>
                <a:lnTo>
                  <a:pt x="14307" y="8073"/>
                </a:lnTo>
                <a:lnTo>
                  <a:pt x="14179" y="8001"/>
                </a:lnTo>
                <a:lnTo>
                  <a:pt x="14299" y="8001"/>
                </a:lnTo>
                <a:moveTo>
                  <a:pt x="72" y="107"/>
                </a:moveTo>
                <a:lnTo>
                  <a:pt x="0" y="67"/>
                </a:lnTo>
                <a:lnTo>
                  <a:pt x="0" y="0"/>
                </a:lnTo>
                <a:lnTo>
                  <a:pt x="72" y="40"/>
                </a:lnTo>
                <a:lnTo>
                  <a:pt x="72" y="107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5" name=""/>
          <p:cNvSpPr/>
          <p:nvPr/>
        </p:nvSpPr>
        <p:spPr>
          <a:xfrm>
            <a:off x="825840" y="2881440"/>
            <a:ext cx="5236920" cy="2929320"/>
          </a:xfrm>
          <a:custGeom>
            <a:avLst/>
            <a:gdLst>
              <a:gd name="textAreaLeft" fmla="*/ 0 w 5236920"/>
              <a:gd name="textAreaRight" fmla="*/ 5237280 w 5236920"/>
              <a:gd name="textAreaTop" fmla="*/ 0 h 2929320"/>
              <a:gd name="textAreaBottom" fmla="*/ 2929680 h 2929320"/>
            </a:gdLst>
            <a:ahLst/>
            <a:cxnLst/>
            <a:rect l="textAreaLeft" t="textAreaTop" r="textAreaRight" b="textAreaBottom"/>
            <a:pathLst>
              <a:path w="14548" h="8138">
                <a:moveTo>
                  <a:pt x="0" y="64"/>
                </a:moveTo>
                <a:lnTo>
                  <a:pt x="3" y="10"/>
                </a:lnTo>
                <a:lnTo>
                  <a:pt x="4" y="0"/>
                </a:lnTo>
                <a:lnTo>
                  <a:pt x="73" y="39"/>
                </a:lnTo>
                <a:lnTo>
                  <a:pt x="72" y="66"/>
                </a:lnTo>
                <a:lnTo>
                  <a:pt x="72" y="105"/>
                </a:lnTo>
                <a:lnTo>
                  <a:pt x="0" y="65"/>
                </a:lnTo>
                <a:lnTo>
                  <a:pt x="0" y="64"/>
                </a:lnTo>
                <a:moveTo>
                  <a:pt x="14419" y="8066"/>
                </a:moveTo>
                <a:lnTo>
                  <a:pt x="14548" y="8138"/>
                </a:lnTo>
                <a:lnTo>
                  <a:pt x="14427" y="8138"/>
                </a:lnTo>
                <a:lnTo>
                  <a:pt x="14299" y="8066"/>
                </a:lnTo>
                <a:lnTo>
                  <a:pt x="14419" y="8066"/>
                </a:lnTo>
                <a:moveTo>
                  <a:pt x="72" y="66"/>
                </a:moveTo>
                <a:lnTo>
                  <a:pt x="72" y="65"/>
                </a:lnTo>
                <a:lnTo>
                  <a:pt x="72" y="66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6" name=""/>
          <p:cNvSpPr/>
          <p:nvPr/>
        </p:nvSpPr>
        <p:spPr>
          <a:xfrm>
            <a:off x="827280" y="2859480"/>
            <a:ext cx="5278680" cy="2951280"/>
          </a:xfrm>
          <a:custGeom>
            <a:avLst/>
            <a:gdLst>
              <a:gd name="textAreaLeft" fmla="*/ 0 w 5278680"/>
              <a:gd name="textAreaRight" fmla="*/ 5279040 w 5278680"/>
              <a:gd name="textAreaTop" fmla="*/ 0 h 2951280"/>
              <a:gd name="textAreaBottom" fmla="*/ 2951640 h 2951280"/>
            </a:gdLst>
            <a:ahLst/>
            <a:cxnLst/>
            <a:rect l="textAreaLeft" t="textAreaTop" r="textAreaRight" b="textAreaBottom"/>
            <a:pathLst>
              <a:path w="14664" h="8199">
                <a:moveTo>
                  <a:pt x="7" y="17"/>
                </a:moveTo>
                <a:lnTo>
                  <a:pt x="11" y="0"/>
                </a:lnTo>
                <a:lnTo>
                  <a:pt x="77" y="36"/>
                </a:lnTo>
                <a:lnTo>
                  <a:pt x="70" y="78"/>
                </a:lnTo>
                <a:lnTo>
                  <a:pt x="69" y="100"/>
                </a:lnTo>
                <a:lnTo>
                  <a:pt x="0" y="61"/>
                </a:lnTo>
                <a:lnTo>
                  <a:pt x="7" y="17"/>
                </a:lnTo>
                <a:moveTo>
                  <a:pt x="14535" y="8127"/>
                </a:moveTo>
                <a:lnTo>
                  <a:pt x="14664" y="8199"/>
                </a:lnTo>
                <a:lnTo>
                  <a:pt x="14544" y="8199"/>
                </a:lnTo>
                <a:lnTo>
                  <a:pt x="14415" y="8127"/>
                </a:lnTo>
                <a:lnTo>
                  <a:pt x="14535" y="8127"/>
                </a:lnTo>
                <a:moveTo>
                  <a:pt x="70" y="80"/>
                </a:moveTo>
                <a:lnTo>
                  <a:pt x="70" y="78"/>
                </a:lnTo>
                <a:lnTo>
                  <a:pt x="71" y="76"/>
                </a:lnTo>
                <a:lnTo>
                  <a:pt x="70" y="80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7" name=""/>
          <p:cNvSpPr/>
          <p:nvPr/>
        </p:nvSpPr>
        <p:spPr>
          <a:xfrm>
            <a:off x="831240" y="2838600"/>
            <a:ext cx="5317920" cy="2972160"/>
          </a:xfrm>
          <a:custGeom>
            <a:avLst/>
            <a:gdLst>
              <a:gd name="textAreaLeft" fmla="*/ 0 w 5317920"/>
              <a:gd name="textAreaRight" fmla="*/ 5318280 w 5317920"/>
              <a:gd name="textAreaTop" fmla="*/ 0 h 2972160"/>
              <a:gd name="textAreaBottom" fmla="*/ 2972520 h 2972160"/>
            </a:gdLst>
            <a:ahLst/>
            <a:cxnLst/>
            <a:rect l="textAreaLeft" t="textAreaTop" r="textAreaRight" b="textAreaBottom"/>
            <a:pathLst>
              <a:path w="14773" h="8257">
                <a:moveTo>
                  <a:pt x="9" y="24"/>
                </a:moveTo>
                <a:lnTo>
                  <a:pt x="18" y="0"/>
                </a:lnTo>
                <a:lnTo>
                  <a:pt x="81" y="36"/>
                </a:lnTo>
                <a:lnTo>
                  <a:pt x="78" y="45"/>
                </a:lnTo>
                <a:lnTo>
                  <a:pt x="67" y="89"/>
                </a:lnTo>
                <a:lnTo>
                  <a:pt x="66" y="94"/>
                </a:lnTo>
                <a:lnTo>
                  <a:pt x="0" y="58"/>
                </a:lnTo>
                <a:lnTo>
                  <a:pt x="9" y="24"/>
                </a:lnTo>
                <a:moveTo>
                  <a:pt x="14644" y="8185"/>
                </a:moveTo>
                <a:lnTo>
                  <a:pt x="14773" y="8257"/>
                </a:lnTo>
                <a:lnTo>
                  <a:pt x="14653" y="8257"/>
                </a:lnTo>
                <a:lnTo>
                  <a:pt x="14524" y="8185"/>
                </a:lnTo>
                <a:lnTo>
                  <a:pt x="14644" y="8185"/>
                </a:lnTo>
                <a:moveTo>
                  <a:pt x="77" y="47"/>
                </a:moveTo>
                <a:lnTo>
                  <a:pt x="78" y="45"/>
                </a:lnTo>
                <a:lnTo>
                  <a:pt x="78" y="43"/>
                </a:lnTo>
                <a:lnTo>
                  <a:pt x="77" y="47"/>
                </a:lnTo>
                <a:moveTo>
                  <a:pt x="66" y="91"/>
                </a:moveTo>
                <a:lnTo>
                  <a:pt x="67" y="89"/>
                </a:lnTo>
                <a:lnTo>
                  <a:pt x="67" y="88"/>
                </a:lnTo>
                <a:lnTo>
                  <a:pt x="66" y="91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8" name=""/>
          <p:cNvSpPr/>
          <p:nvPr/>
        </p:nvSpPr>
        <p:spPr>
          <a:xfrm>
            <a:off x="837720" y="2819160"/>
            <a:ext cx="5353200" cy="2991600"/>
          </a:xfrm>
          <a:custGeom>
            <a:avLst/>
            <a:gdLst>
              <a:gd name="textAreaLeft" fmla="*/ 0 w 5353200"/>
              <a:gd name="textAreaRight" fmla="*/ 5353560 w 5353200"/>
              <a:gd name="textAreaTop" fmla="*/ 0 h 2991600"/>
              <a:gd name="textAreaBottom" fmla="*/ 2991960 h 2991600"/>
            </a:gdLst>
            <a:ahLst/>
            <a:cxnLst/>
            <a:rect l="textAreaLeft" t="textAreaTop" r="textAreaRight" b="textAreaBottom"/>
            <a:pathLst>
              <a:path w="14871" h="8311">
                <a:moveTo>
                  <a:pt x="9" y="28"/>
                </a:moveTo>
                <a:lnTo>
                  <a:pt x="23" y="0"/>
                </a:lnTo>
                <a:lnTo>
                  <a:pt x="86" y="35"/>
                </a:lnTo>
                <a:lnTo>
                  <a:pt x="75" y="57"/>
                </a:lnTo>
                <a:lnTo>
                  <a:pt x="63" y="90"/>
                </a:lnTo>
                <a:lnTo>
                  <a:pt x="0" y="54"/>
                </a:lnTo>
                <a:lnTo>
                  <a:pt x="9" y="28"/>
                </a:lnTo>
                <a:moveTo>
                  <a:pt x="14820" y="8311"/>
                </a:moveTo>
                <a:lnTo>
                  <a:pt x="14755" y="8311"/>
                </a:lnTo>
                <a:lnTo>
                  <a:pt x="14626" y="8239"/>
                </a:lnTo>
                <a:lnTo>
                  <a:pt x="14747" y="8239"/>
                </a:lnTo>
                <a:lnTo>
                  <a:pt x="14871" y="8309"/>
                </a:lnTo>
                <a:lnTo>
                  <a:pt x="14820" y="8311"/>
                </a:lnTo>
                <a:moveTo>
                  <a:pt x="75" y="58"/>
                </a:moveTo>
                <a:lnTo>
                  <a:pt x="75" y="57"/>
                </a:lnTo>
                <a:lnTo>
                  <a:pt x="76" y="54"/>
                </a:lnTo>
                <a:lnTo>
                  <a:pt x="75" y="58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9" name=""/>
          <p:cNvSpPr/>
          <p:nvPr/>
        </p:nvSpPr>
        <p:spPr>
          <a:xfrm>
            <a:off x="846000" y="2800800"/>
            <a:ext cx="5377320" cy="3009240"/>
          </a:xfrm>
          <a:custGeom>
            <a:avLst/>
            <a:gdLst>
              <a:gd name="textAreaLeft" fmla="*/ 0 w 5377320"/>
              <a:gd name="textAreaRight" fmla="*/ 5377680 w 5377320"/>
              <a:gd name="textAreaTop" fmla="*/ 0 h 3009240"/>
              <a:gd name="textAreaBottom" fmla="*/ 3009600 h 3009240"/>
            </a:gdLst>
            <a:ahLst/>
            <a:cxnLst/>
            <a:rect l="textAreaLeft" t="textAreaTop" r="textAreaRight" b="textAreaBottom"/>
            <a:pathLst>
              <a:path w="14938" h="8360">
                <a:moveTo>
                  <a:pt x="9" y="32"/>
                </a:moveTo>
                <a:lnTo>
                  <a:pt x="29" y="0"/>
                </a:lnTo>
                <a:lnTo>
                  <a:pt x="91" y="35"/>
                </a:lnTo>
                <a:lnTo>
                  <a:pt x="72" y="67"/>
                </a:lnTo>
                <a:lnTo>
                  <a:pt x="63" y="86"/>
                </a:lnTo>
                <a:lnTo>
                  <a:pt x="0" y="51"/>
                </a:lnTo>
                <a:lnTo>
                  <a:pt x="9" y="32"/>
                </a:lnTo>
                <a:moveTo>
                  <a:pt x="14904" y="8351"/>
                </a:moveTo>
                <a:lnTo>
                  <a:pt x="14851" y="8359"/>
                </a:lnTo>
                <a:lnTo>
                  <a:pt x="14848" y="8360"/>
                </a:lnTo>
                <a:lnTo>
                  <a:pt x="14724" y="8290"/>
                </a:lnTo>
                <a:lnTo>
                  <a:pt x="14794" y="8290"/>
                </a:lnTo>
                <a:lnTo>
                  <a:pt x="14840" y="8288"/>
                </a:lnTo>
                <a:lnTo>
                  <a:pt x="14938" y="8343"/>
                </a:lnTo>
                <a:lnTo>
                  <a:pt x="14904" y="8351"/>
                </a:lnTo>
                <a:moveTo>
                  <a:pt x="14796" y="8290"/>
                </a:moveTo>
                <a:lnTo>
                  <a:pt x="14794" y="8290"/>
                </a:lnTo>
                <a:lnTo>
                  <a:pt x="14796" y="8290"/>
                </a:lnTo>
                <a:moveTo>
                  <a:pt x="71" y="68"/>
                </a:moveTo>
                <a:lnTo>
                  <a:pt x="72" y="67"/>
                </a:lnTo>
                <a:lnTo>
                  <a:pt x="73" y="65"/>
                </a:lnTo>
                <a:lnTo>
                  <a:pt x="71" y="68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0" name=""/>
          <p:cNvSpPr/>
          <p:nvPr/>
        </p:nvSpPr>
        <p:spPr>
          <a:xfrm>
            <a:off x="856440" y="2783520"/>
            <a:ext cx="5393160" cy="3020400"/>
          </a:xfrm>
          <a:custGeom>
            <a:avLst/>
            <a:gdLst>
              <a:gd name="textAreaLeft" fmla="*/ 0 w 5393160"/>
              <a:gd name="textAreaRight" fmla="*/ 5393520 w 5393160"/>
              <a:gd name="textAreaTop" fmla="*/ 0 h 3020400"/>
              <a:gd name="textAreaBottom" fmla="*/ 3020760 h 3020400"/>
            </a:gdLst>
            <a:ahLst/>
            <a:cxnLst/>
            <a:rect l="textAreaLeft" t="textAreaTop" r="textAreaRight" b="textAreaBottom"/>
            <a:pathLst>
              <a:path w="14982" h="8391">
                <a:moveTo>
                  <a:pt x="7" y="36"/>
                </a:moveTo>
                <a:lnTo>
                  <a:pt x="34" y="0"/>
                </a:lnTo>
                <a:lnTo>
                  <a:pt x="98" y="35"/>
                </a:lnTo>
                <a:lnTo>
                  <a:pt x="93" y="41"/>
                </a:lnTo>
                <a:lnTo>
                  <a:pt x="67" y="76"/>
                </a:lnTo>
                <a:lnTo>
                  <a:pt x="62" y="83"/>
                </a:lnTo>
                <a:lnTo>
                  <a:pt x="0" y="48"/>
                </a:lnTo>
                <a:lnTo>
                  <a:pt x="7" y="36"/>
                </a:lnTo>
                <a:moveTo>
                  <a:pt x="14976" y="8368"/>
                </a:moveTo>
                <a:lnTo>
                  <a:pt x="14926" y="8386"/>
                </a:lnTo>
                <a:lnTo>
                  <a:pt x="14909" y="8391"/>
                </a:lnTo>
                <a:lnTo>
                  <a:pt x="14811" y="8336"/>
                </a:lnTo>
                <a:lnTo>
                  <a:pt x="14814" y="8336"/>
                </a:lnTo>
                <a:lnTo>
                  <a:pt x="14860" y="8329"/>
                </a:lnTo>
                <a:lnTo>
                  <a:pt x="14900" y="8319"/>
                </a:lnTo>
                <a:lnTo>
                  <a:pt x="14982" y="8365"/>
                </a:lnTo>
                <a:lnTo>
                  <a:pt x="14976" y="8368"/>
                </a:lnTo>
                <a:moveTo>
                  <a:pt x="14816" y="8336"/>
                </a:moveTo>
                <a:lnTo>
                  <a:pt x="14814" y="8336"/>
                </a:lnTo>
                <a:lnTo>
                  <a:pt x="14812" y="8336"/>
                </a:lnTo>
                <a:lnTo>
                  <a:pt x="14816" y="8336"/>
                </a:lnTo>
                <a:moveTo>
                  <a:pt x="14862" y="8328"/>
                </a:moveTo>
                <a:lnTo>
                  <a:pt x="14860" y="8329"/>
                </a:lnTo>
                <a:lnTo>
                  <a:pt x="14859" y="8329"/>
                </a:lnTo>
                <a:lnTo>
                  <a:pt x="14862" y="8328"/>
                </a:lnTo>
                <a:moveTo>
                  <a:pt x="92" y="42"/>
                </a:moveTo>
                <a:lnTo>
                  <a:pt x="93" y="41"/>
                </a:lnTo>
                <a:lnTo>
                  <a:pt x="94" y="39"/>
                </a:lnTo>
                <a:lnTo>
                  <a:pt x="92" y="42"/>
                </a:lnTo>
                <a:moveTo>
                  <a:pt x="65" y="78"/>
                </a:moveTo>
                <a:lnTo>
                  <a:pt x="67" y="76"/>
                </a:lnTo>
                <a:lnTo>
                  <a:pt x="67" y="75"/>
                </a:lnTo>
                <a:lnTo>
                  <a:pt x="65" y="78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1" name=""/>
          <p:cNvSpPr/>
          <p:nvPr/>
        </p:nvSpPr>
        <p:spPr>
          <a:xfrm>
            <a:off x="868680" y="2767320"/>
            <a:ext cx="5403240" cy="3027240"/>
          </a:xfrm>
          <a:custGeom>
            <a:avLst/>
            <a:gdLst>
              <a:gd name="textAreaLeft" fmla="*/ 0 w 5403240"/>
              <a:gd name="textAreaRight" fmla="*/ 5403600 w 5403240"/>
              <a:gd name="textAreaTop" fmla="*/ 0 h 3027240"/>
              <a:gd name="textAreaBottom" fmla="*/ 3027600 h 3027240"/>
            </a:gdLst>
            <a:ahLst/>
            <a:cxnLst/>
            <a:rect l="textAreaLeft" t="textAreaTop" r="textAreaRight" b="textAreaBottom"/>
            <a:pathLst>
              <a:path w="15010" h="8410">
                <a:moveTo>
                  <a:pt x="4" y="39"/>
                </a:moveTo>
                <a:lnTo>
                  <a:pt x="39" y="1"/>
                </a:lnTo>
                <a:lnTo>
                  <a:pt x="40" y="0"/>
                </a:lnTo>
                <a:lnTo>
                  <a:pt x="106" y="37"/>
                </a:lnTo>
                <a:lnTo>
                  <a:pt x="88" y="53"/>
                </a:lnTo>
                <a:lnTo>
                  <a:pt x="91" y="51"/>
                </a:lnTo>
                <a:lnTo>
                  <a:pt x="64" y="80"/>
                </a:lnTo>
                <a:lnTo>
                  <a:pt x="0" y="45"/>
                </a:lnTo>
                <a:lnTo>
                  <a:pt x="4" y="39"/>
                </a:lnTo>
                <a:moveTo>
                  <a:pt x="14989" y="8390"/>
                </a:moveTo>
                <a:lnTo>
                  <a:pt x="14948" y="8410"/>
                </a:lnTo>
                <a:lnTo>
                  <a:pt x="14866" y="8364"/>
                </a:lnTo>
                <a:lnTo>
                  <a:pt x="14871" y="8362"/>
                </a:lnTo>
                <a:lnTo>
                  <a:pt x="14914" y="8347"/>
                </a:lnTo>
                <a:lnTo>
                  <a:pt x="14936" y="8336"/>
                </a:lnTo>
                <a:lnTo>
                  <a:pt x="15010" y="8377"/>
                </a:lnTo>
                <a:lnTo>
                  <a:pt x="14989" y="8390"/>
                </a:lnTo>
                <a:moveTo>
                  <a:pt x="14873" y="8362"/>
                </a:moveTo>
                <a:lnTo>
                  <a:pt x="14871" y="8362"/>
                </a:lnTo>
                <a:lnTo>
                  <a:pt x="14869" y="8363"/>
                </a:lnTo>
                <a:lnTo>
                  <a:pt x="14873" y="8362"/>
                </a:lnTo>
                <a:moveTo>
                  <a:pt x="14915" y="8346"/>
                </a:moveTo>
                <a:lnTo>
                  <a:pt x="14914" y="8347"/>
                </a:lnTo>
                <a:lnTo>
                  <a:pt x="14912" y="8347"/>
                </a:lnTo>
                <a:lnTo>
                  <a:pt x="14915" y="8346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2" name=""/>
          <p:cNvSpPr/>
          <p:nvPr/>
        </p:nvSpPr>
        <p:spPr>
          <a:xfrm>
            <a:off x="883080" y="2752560"/>
            <a:ext cx="5408280" cy="3030120"/>
          </a:xfrm>
          <a:custGeom>
            <a:avLst/>
            <a:gdLst>
              <a:gd name="textAreaLeft" fmla="*/ 0 w 5408280"/>
              <a:gd name="textAreaRight" fmla="*/ 5408640 w 5408280"/>
              <a:gd name="textAreaTop" fmla="*/ 0 h 3030120"/>
              <a:gd name="textAreaBottom" fmla="*/ 3030480 h 3030120"/>
            </a:gdLst>
            <a:ahLst/>
            <a:cxnLst/>
            <a:rect l="textAreaLeft" t="textAreaTop" r="textAreaRight" b="textAreaBottom"/>
            <a:pathLst>
              <a:path w="15024" h="8418">
                <a:moveTo>
                  <a:pt x="37" y="7"/>
                </a:moveTo>
                <a:lnTo>
                  <a:pt x="47" y="0"/>
                </a:lnTo>
                <a:lnTo>
                  <a:pt x="116" y="38"/>
                </a:lnTo>
                <a:lnTo>
                  <a:pt x="83" y="62"/>
                </a:lnTo>
                <a:lnTo>
                  <a:pt x="66" y="78"/>
                </a:lnTo>
                <a:lnTo>
                  <a:pt x="0" y="41"/>
                </a:lnTo>
                <a:lnTo>
                  <a:pt x="37" y="7"/>
                </a:lnTo>
                <a:moveTo>
                  <a:pt x="14993" y="8404"/>
                </a:moveTo>
                <a:lnTo>
                  <a:pt x="14970" y="8418"/>
                </a:lnTo>
                <a:lnTo>
                  <a:pt x="14896" y="8377"/>
                </a:lnTo>
                <a:lnTo>
                  <a:pt x="14914" y="8368"/>
                </a:lnTo>
                <a:lnTo>
                  <a:pt x="14953" y="8345"/>
                </a:lnTo>
                <a:lnTo>
                  <a:pt x="14956" y="8343"/>
                </a:lnTo>
                <a:lnTo>
                  <a:pt x="15024" y="8381"/>
                </a:lnTo>
                <a:lnTo>
                  <a:pt x="14993" y="8404"/>
                </a:lnTo>
                <a:moveTo>
                  <a:pt x="14916" y="8367"/>
                </a:moveTo>
                <a:lnTo>
                  <a:pt x="14914" y="8368"/>
                </a:lnTo>
                <a:lnTo>
                  <a:pt x="14913" y="8369"/>
                </a:lnTo>
                <a:lnTo>
                  <a:pt x="14916" y="8367"/>
                </a:lnTo>
                <a:moveTo>
                  <a:pt x="14954" y="8344"/>
                </a:moveTo>
                <a:lnTo>
                  <a:pt x="14953" y="8345"/>
                </a:lnTo>
                <a:lnTo>
                  <a:pt x="14951" y="8346"/>
                </a:lnTo>
                <a:lnTo>
                  <a:pt x="14954" y="8344"/>
                </a:lnTo>
                <a:moveTo>
                  <a:pt x="81" y="64"/>
                </a:moveTo>
                <a:lnTo>
                  <a:pt x="83" y="62"/>
                </a:lnTo>
                <a:lnTo>
                  <a:pt x="84" y="62"/>
                </a:lnTo>
                <a:lnTo>
                  <a:pt x="81" y="64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3" name=""/>
          <p:cNvSpPr/>
          <p:nvPr/>
        </p:nvSpPr>
        <p:spPr>
          <a:xfrm>
            <a:off x="900000" y="2739240"/>
            <a:ext cx="5408280" cy="3030120"/>
          </a:xfrm>
          <a:custGeom>
            <a:avLst/>
            <a:gdLst>
              <a:gd name="textAreaLeft" fmla="*/ 0 w 5408280"/>
              <a:gd name="textAreaRight" fmla="*/ 5408640 w 5408280"/>
              <a:gd name="textAreaTop" fmla="*/ 0 h 3030120"/>
              <a:gd name="textAreaBottom" fmla="*/ 3030480 h 3030120"/>
            </a:gdLst>
            <a:ahLst/>
            <a:cxnLst/>
            <a:rect l="textAreaLeft" t="textAreaTop" r="textAreaRight" b="textAreaBottom"/>
            <a:pathLst>
              <a:path w="15024" h="8418">
                <a:moveTo>
                  <a:pt x="31" y="13"/>
                </a:moveTo>
                <a:lnTo>
                  <a:pt x="54" y="0"/>
                </a:lnTo>
                <a:lnTo>
                  <a:pt x="128" y="41"/>
                </a:lnTo>
                <a:lnTo>
                  <a:pt x="109" y="50"/>
                </a:lnTo>
                <a:lnTo>
                  <a:pt x="73" y="73"/>
                </a:lnTo>
                <a:lnTo>
                  <a:pt x="69" y="75"/>
                </a:lnTo>
                <a:lnTo>
                  <a:pt x="0" y="37"/>
                </a:lnTo>
                <a:lnTo>
                  <a:pt x="31" y="13"/>
                </a:lnTo>
                <a:moveTo>
                  <a:pt x="14987" y="8410"/>
                </a:moveTo>
                <a:lnTo>
                  <a:pt x="14977" y="8418"/>
                </a:lnTo>
                <a:lnTo>
                  <a:pt x="14909" y="8380"/>
                </a:lnTo>
                <a:lnTo>
                  <a:pt x="14942" y="8354"/>
                </a:lnTo>
                <a:lnTo>
                  <a:pt x="14958" y="8340"/>
                </a:lnTo>
                <a:lnTo>
                  <a:pt x="15024" y="8377"/>
                </a:lnTo>
                <a:lnTo>
                  <a:pt x="14987" y="8410"/>
                </a:lnTo>
                <a:moveTo>
                  <a:pt x="14943" y="8354"/>
                </a:moveTo>
                <a:lnTo>
                  <a:pt x="14942" y="8354"/>
                </a:lnTo>
                <a:lnTo>
                  <a:pt x="14940" y="8356"/>
                </a:lnTo>
                <a:lnTo>
                  <a:pt x="14943" y="8354"/>
                </a:lnTo>
                <a:moveTo>
                  <a:pt x="108" y="51"/>
                </a:moveTo>
                <a:lnTo>
                  <a:pt x="109" y="50"/>
                </a:lnTo>
                <a:lnTo>
                  <a:pt x="111" y="49"/>
                </a:lnTo>
                <a:lnTo>
                  <a:pt x="108" y="51"/>
                </a:lnTo>
                <a:moveTo>
                  <a:pt x="70" y="74"/>
                </a:moveTo>
                <a:lnTo>
                  <a:pt x="73" y="73"/>
                </a:lnTo>
                <a:lnTo>
                  <a:pt x="73" y="72"/>
                </a:lnTo>
                <a:lnTo>
                  <a:pt x="70" y="74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4" name=""/>
          <p:cNvSpPr/>
          <p:nvPr/>
        </p:nvSpPr>
        <p:spPr>
          <a:xfrm>
            <a:off x="919440" y="2727360"/>
            <a:ext cx="5403240" cy="3027240"/>
          </a:xfrm>
          <a:custGeom>
            <a:avLst/>
            <a:gdLst>
              <a:gd name="textAreaLeft" fmla="*/ 0 w 5403240"/>
              <a:gd name="textAreaRight" fmla="*/ 5403600 w 5403240"/>
              <a:gd name="textAreaTop" fmla="*/ 0 h 3027240"/>
              <a:gd name="textAreaBottom" fmla="*/ 3027600 h 3027240"/>
            </a:gdLst>
            <a:ahLst/>
            <a:cxnLst/>
            <a:rect l="textAreaLeft" t="textAreaTop" r="textAreaRight" b="textAreaBottom"/>
            <a:pathLst>
              <a:path w="15010" h="8410">
                <a:moveTo>
                  <a:pt x="21" y="20"/>
                </a:moveTo>
                <a:lnTo>
                  <a:pt x="62" y="0"/>
                </a:lnTo>
                <a:lnTo>
                  <a:pt x="144" y="46"/>
                </a:lnTo>
                <a:lnTo>
                  <a:pt x="137" y="48"/>
                </a:lnTo>
                <a:lnTo>
                  <a:pt x="141" y="47"/>
                </a:lnTo>
                <a:lnTo>
                  <a:pt x="95" y="64"/>
                </a:lnTo>
                <a:lnTo>
                  <a:pt x="98" y="63"/>
                </a:lnTo>
                <a:lnTo>
                  <a:pt x="74" y="74"/>
                </a:lnTo>
                <a:lnTo>
                  <a:pt x="0" y="33"/>
                </a:lnTo>
                <a:lnTo>
                  <a:pt x="21" y="20"/>
                </a:lnTo>
                <a:moveTo>
                  <a:pt x="15006" y="8371"/>
                </a:moveTo>
                <a:lnTo>
                  <a:pt x="14972" y="8409"/>
                </a:lnTo>
                <a:lnTo>
                  <a:pt x="14970" y="8410"/>
                </a:lnTo>
                <a:lnTo>
                  <a:pt x="14904" y="8373"/>
                </a:lnTo>
                <a:lnTo>
                  <a:pt x="14921" y="8357"/>
                </a:lnTo>
                <a:lnTo>
                  <a:pt x="14947" y="8330"/>
                </a:lnTo>
                <a:lnTo>
                  <a:pt x="15010" y="8365"/>
                </a:lnTo>
                <a:lnTo>
                  <a:pt x="15006" y="8371"/>
                </a:lnTo>
                <a:moveTo>
                  <a:pt x="14922" y="8357"/>
                </a:moveTo>
                <a:lnTo>
                  <a:pt x="14921" y="8357"/>
                </a:lnTo>
                <a:lnTo>
                  <a:pt x="14920" y="8359"/>
                </a:lnTo>
                <a:lnTo>
                  <a:pt x="14922" y="8357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5" name=""/>
          <p:cNvSpPr/>
          <p:nvPr/>
        </p:nvSpPr>
        <p:spPr>
          <a:xfrm>
            <a:off x="941760" y="2711880"/>
            <a:ext cx="5403600" cy="3026520"/>
          </a:xfrm>
          <a:custGeom>
            <a:avLst/>
            <a:gdLst>
              <a:gd name="textAreaLeft" fmla="*/ 0 w 5403600"/>
              <a:gd name="textAreaRight" fmla="*/ 5403960 w 5403600"/>
              <a:gd name="textAreaTop" fmla="*/ 0 h 3026520"/>
              <a:gd name="textAreaBottom" fmla="*/ 3026880 h 3026520"/>
            </a:gdLst>
            <a:ahLst/>
            <a:cxnLst/>
            <a:rect l="textAreaLeft" t="textAreaTop" r="textAreaRight" b="textAreaBottom"/>
            <a:pathLst>
              <a:path w="15011" h="8408">
                <a:moveTo>
                  <a:pt x="7" y="40"/>
                </a:moveTo>
                <a:lnTo>
                  <a:pt x="56" y="22"/>
                </a:lnTo>
                <a:lnTo>
                  <a:pt x="108" y="9"/>
                </a:lnTo>
                <a:lnTo>
                  <a:pt x="161" y="0"/>
                </a:lnTo>
                <a:lnTo>
                  <a:pt x="164" y="0"/>
                </a:lnTo>
                <a:lnTo>
                  <a:pt x="287" y="70"/>
                </a:lnTo>
                <a:lnTo>
                  <a:pt x="218" y="70"/>
                </a:lnTo>
                <a:lnTo>
                  <a:pt x="168" y="72"/>
                </a:lnTo>
                <a:lnTo>
                  <a:pt x="122" y="79"/>
                </a:lnTo>
                <a:lnTo>
                  <a:pt x="82" y="89"/>
                </a:lnTo>
                <a:lnTo>
                  <a:pt x="0" y="43"/>
                </a:lnTo>
                <a:lnTo>
                  <a:pt x="7" y="40"/>
                </a:lnTo>
                <a:moveTo>
                  <a:pt x="15002" y="8328"/>
                </a:moveTo>
                <a:lnTo>
                  <a:pt x="14975" y="8372"/>
                </a:lnTo>
                <a:lnTo>
                  <a:pt x="14948" y="8408"/>
                </a:lnTo>
                <a:lnTo>
                  <a:pt x="14885" y="8373"/>
                </a:lnTo>
                <a:lnTo>
                  <a:pt x="14889" y="8368"/>
                </a:lnTo>
                <a:lnTo>
                  <a:pt x="14916" y="8331"/>
                </a:lnTo>
                <a:lnTo>
                  <a:pt x="14938" y="8294"/>
                </a:lnTo>
                <a:lnTo>
                  <a:pt x="14948" y="8274"/>
                </a:lnTo>
                <a:lnTo>
                  <a:pt x="15011" y="8309"/>
                </a:lnTo>
                <a:lnTo>
                  <a:pt x="15002" y="8328"/>
                </a:lnTo>
                <a:moveTo>
                  <a:pt x="14890" y="8367"/>
                </a:moveTo>
                <a:lnTo>
                  <a:pt x="14889" y="8368"/>
                </a:lnTo>
                <a:lnTo>
                  <a:pt x="14888" y="8369"/>
                </a:lnTo>
                <a:lnTo>
                  <a:pt x="14890" y="8367"/>
                </a:lnTo>
                <a:moveTo>
                  <a:pt x="14916" y="8331"/>
                </a:moveTo>
                <a:lnTo>
                  <a:pt x="14915" y="8333"/>
                </a:lnTo>
                <a:lnTo>
                  <a:pt x="14916" y="8331"/>
                </a:lnTo>
                <a:moveTo>
                  <a:pt x="14940" y="8292"/>
                </a:moveTo>
                <a:lnTo>
                  <a:pt x="14938" y="8294"/>
                </a:lnTo>
                <a:lnTo>
                  <a:pt x="14938" y="8295"/>
                </a:lnTo>
                <a:lnTo>
                  <a:pt x="14940" y="8292"/>
                </a:lnTo>
                <a:moveTo>
                  <a:pt x="166" y="72"/>
                </a:moveTo>
                <a:lnTo>
                  <a:pt x="168" y="72"/>
                </a:lnTo>
                <a:lnTo>
                  <a:pt x="170" y="72"/>
                </a:lnTo>
                <a:lnTo>
                  <a:pt x="166" y="72"/>
                </a:lnTo>
                <a:moveTo>
                  <a:pt x="120" y="79"/>
                </a:moveTo>
                <a:lnTo>
                  <a:pt x="122" y="79"/>
                </a:lnTo>
                <a:lnTo>
                  <a:pt x="124" y="79"/>
                </a:lnTo>
                <a:lnTo>
                  <a:pt x="120" y="79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6" name=""/>
          <p:cNvSpPr/>
          <p:nvPr/>
        </p:nvSpPr>
        <p:spPr>
          <a:xfrm>
            <a:off x="1000800" y="2711160"/>
            <a:ext cx="5353200" cy="2991600"/>
          </a:xfrm>
          <a:custGeom>
            <a:avLst/>
            <a:gdLst>
              <a:gd name="textAreaLeft" fmla="*/ 0 w 5353200"/>
              <a:gd name="textAreaRight" fmla="*/ 5353560 w 5353200"/>
              <a:gd name="textAreaTop" fmla="*/ 0 h 2991600"/>
              <a:gd name="textAreaBottom" fmla="*/ 2991960 h 2991600"/>
            </a:gdLst>
            <a:ahLst/>
            <a:cxnLst/>
            <a:rect l="textAreaLeft" t="textAreaTop" r="textAreaRight" b="textAreaBottom"/>
            <a:pathLst>
              <a:path w="14871" h="8311">
                <a:moveTo>
                  <a:pt x="51" y="0"/>
                </a:moveTo>
                <a:lnTo>
                  <a:pt x="115" y="0"/>
                </a:lnTo>
                <a:lnTo>
                  <a:pt x="244" y="72"/>
                </a:lnTo>
                <a:lnTo>
                  <a:pt x="123" y="72"/>
                </a:lnTo>
                <a:lnTo>
                  <a:pt x="0" y="2"/>
                </a:lnTo>
                <a:lnTo>
                  <a:pt x="51" y="0"/>
                </a:lnTo>
                <a:moveTo>
                  <a:pt x="14861" y="8283"/>
                </a:moveTo>
                <a:lnTo>
                  <a:pt x="14847" y="8311"/>
                </a:lnTo>
                <a:lnTo>
                  <a:pt x="14784" y="8276"/>
                </a:lnTo>
                <a:lnTo>
                  <a:pt x="14795" y="8253"/>
                </a:lnTo>
                <a:lnTo>
                  <a:pt x="14794" y="8256"/>
                </a:lnTo>
                <a:lnTo>
                  <a:pt x="14807" y="8221"/>
                </a:lnTo>
                <a:lnTo>
                  <a:pt x="14871" y="8257"/>
                </a:lnTo>
                <a:lnTo>
                  <a:pt x="14861" y="8283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7" name=""/>
          <p:cNvSpPr/>
          <p:nvPr/>
        </p:nvSpPr>
        <p:spPr>
          <a:xfrm>
            <a:off x="1042200" y="2711160"/>
            <a:ext cx="5317920" cy="2972160"/>
          </a:xfrm>
          <a:custGeom>
            <a:avLst/>
            <a:gdLst>
              <a:gd name="textAreaLeft" fmla="*/ 0 w 5317920"/>
              <a:gd name="textAreaRight" fmla="*/ 5318280 w 5317920"/>
              <a:gd name="textAreaTop" fmla="*/ 0 h 2972160"/>
              <a:gd name="textAreaBottom" fmla="*/ 2972520 h 2972160"/>
            </a:gdLst>
            <a:ahLst/>
            <a:cxnLst/>
            <a:rect l="textAreaLeft" t="textAreaTop" r="textAreaRight" b="textAreaBottom"/>
            <a:pathLst>
              <a:path w="14773" h="8257">
                <a:moveTo>
                  <a:pt x="14764" y="8233"/>
                </a:moveTo>
                <a:lnTo>
                  <a:pt x="14756" y="8257"/>
                </a:lnTo>
                <a:lnTo>
                  <a:pt x="14692" y="8221"/>
                </a:lnTo>
                <a:lnTo>
                  <a:pt x="14696" y="8210"/>
                </a:lnTo>
                <a:lnTo>
                  <a:pt x="14695" y="8214"/>
                </a:lnTo>
                <a:lnTo>
                  <a:pt x="14707" y="8168"/>
                </a:lnTo>
                <a:lnTo>
                  <a:pt x="14707" y="8162"/>
                </a:lnTo>
                <a:lnTo>
                  <a:pt x="14773" y="8199"/>
                </a:lnTo>
                <a:lnTo>
                  <a:pt x="14764" y="8233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moveTo>
                  <a:pt x="14707" y="8166"/>
                </a:moveTo>
                <a:lnTo>
                  <a:pt x="14707" y="8168"/>
                </a:lnTo>
                <a:lnTo>
                  <a:pt x="14706" y="8169"/>
                </a:lnTo>
                <a:lnTo>
                  <a:pt x="14707" y="8166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8" name=""/>
          <p:cNvSpPr/>
          <p:nvPr/>
        </p:nvSpPr>
        <p:spPr>
          <a:xfrm>
            <a:off x="1085400" y="2711160"/>
            <a:ext cx="5280120" cy="2951280"/>
          </a:xfrm>
          <a:custGeom>
            <a:avLst/>
            <a:gdLst>
              <a:gd name="textAreaLeft" fmla="*/ 0 w 5280120"/>
              <a:gd name="textAreaRight" fmla="*/ 5280480 w 5280120"/>
              <a:gd name="textAreaTop" fmla="*/ 0 h 2951280"/>
              <a:gd name="textAreaBottom" fmla="*/ 2951640 h 2951280"/>
            </a:gdLst>
            <a:ahLst/>
            <a:cxnLst/>
            <a:rect l="textAreaLeft" t="textAreaTop" r="textAreaRight" b="textAreaBottom"/>
            <a:pathLst>
              <a:path w="14668" h="8199">
                <a:moveTo>
                  <a:pt x="14668" y="8074"/>
                </a:moveTo>
                <a:lnTo>
                  <a:pt x="14665" y="8129"/>
                </a:lnTo>
                <a:lnTo>
                  <a:pt x="14657" y="8182"/>
                </a:lnTo>
                <a:lnTo>
                  <a:pt x="14653" y="8199"/>
                </a:lnTo>
                <a:lnTo>
                  <a:pt x="14587" y="8162"/>
                </a:lnTo>
                <a:lnTo>
                  <a:pt x="14594" y="8121"/>
                </a:lnTo>
                <a:lnTo>
                  <a:pt x="14596" y="8072"/>
                </a:lnTo>
                <a:lnTo>
                  <a:pt x="14596" y="8033"/>
                </a:lnTo>
                <a:lnTo>
                  <a:pt x="14668" y="8073"/>
                </a:lnTo>
                <a:lnTo>
                  <a:pt x="14668" y="8074"/>
                </a:lnTo>
                <a:moveTo>
                  <a:pt x="129" y="72"/>
                </a:moveTo>
                <a:lnTo>
                  <a:pt x="0" y="0"/>
                </a:lnTo>
                <a:lnTo>
                  <a:pt x="241" y="0"/>
                </a:lnTo>
                <a:lnTo>
                  <a:pt x="369" y="72"/>
                </a:lnTo>
                <a:lnTo>
                  <a:pt x="129" y="72"/>
                </a:lnTo>
                <a:moveTo>
                  <a:pt x="14594" y="8119"/>
                </a:moveTo>
                <a:lnTo>
                  <a:pt x="14594" y="8121"/>
                </a:lnTo>
                <a:lnTo>
                  <a:pt x="14594" y="8123"/>
                </a:lnTo>
                <a:lnTo>
                  <a:pt x="14594" y="8119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9" name=""/>
          <p:cNvSpPr/>
          <p:nvPr/>
        </p:nvSpPr>
        <p:spPr>
          <a:xfrm>
            <a:off x="1172160" y="2711160"/>
            <a:ext cx="5193360" cy="2905920"/>
          </a:xfrm>
          <a:custGeom>
            <a:avLst/>
            <a:gdLst>
              <a:gd name="textAreaLeft" fmla="*/ 0 w 5193360"/>
              <a:gd name="textAreaRight" fmla="*/ 5193720 w 5193360"/>
              <a:gd name="textAreaTop" fmla="*/ 0 h 2905920"/>
              <a:gd name="textAreaBottom" fmla="*/ 2906280 h 2905920"/>
            </a:gdLst>
            <a:ahLst/>
            <a:cxnLst/>
            <a:rect l="textAreaLeft" t="textAreaTop" r="textAreaRight" b="textAreaBottom"/>
            <a:pathLst>
              <a:path w="14427" h="8073">
                <a:moveTo>
                  <a:pt x="14355" y="7965"/>
                </a:moveTo>
                <a:lnTo>
                  <a:pt x="14427" y="8006"/>
                </a:lnTo>
                <a:lnTo>
                  <a:pt x="14427" y="8073"/>
                </a:lnTo>
                <a:lnTo>
                  <a:pt x="14355" y="8033"/>
                </a:lnTo>
                <a:lnTo>
                  <a:pt x="14355" y="7965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0" name=""/>
          <p:cNvSpPr/>
          <p:nvPr/>
        </p:nvSpPr>
        <p:spPr>
          <a:xfrm>
            <a:off x="1215360" y="2711160"/>
            <a:ext cx="5150160" cy="2881800"/>
          </a:xfrm>
          <a:custGeom>
            <a:avLst/>
            <a:gdLst>
              <a:gd name="textAreaLeft" fmla="*/ 0 w 5150160"/>
              <a:gd name="textAreaRight" fmla="*/ 5150520 w 5150160"/>
              <a:gd name="textAreaTop" fmla="*/ 0 h 2881800"/>
              <a:gd name="textAreaBottom" fmla="*/ 2882160 h 2881800"/>
            </a:gdLst>
            <a:ahLst/>
            <a:cxnLst/>
            <a:rect l="textAreaLeft" t="textAreaTop" r="textAreaRight" b="textAreaBottom"/>
            <a:pathLst>
              <a:path w="14307" h="8006">
                <a:moveTo>
                  <a:pt x="14235" y="7898"/>
                </a:moveTo>
                <a:lnTo>
                  <a:pt x="14307" y="7938"/>
                </a:lnTo>
                <a:lnTo>
                  <a:pt x="14307" y="8006"/>
                </a:lnTo>
                <a:lnTo>
                  <a:pt x="14235" y="7965"/>
                </a:lnTo>
                <a:lnTo>
                  <a:pt x="14235" y="7898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1" name=""/>
          <p:cNvSpPr/>
          <p:nvPr/>
        </p:nvSpPr>
        <p:spPr>
          <a:xfrm>
            <a:off x="1258560" y="2711160"/>
            <a:ext cx="5106960" cy="2857320"/>
          </a:xfrm>
          <a:custGeom>
            <a:avLst/>
            <a:gdLst>
              <a:gd name="textAreaLeft" fmla="*/ 0 w 5106960"/>
              <a:gd name="textAreaRight" fmla="*/ 5107320 w 5106960"/>
              <a:gd name="textAreaTop" fmla="*/ 0 h 2857320"/>
              <a:gd name="textAreaBottom" fmla="*/ 2857680 h 2857320"/>
            </a:gdLst>
            <a:ahLst/>
            <a:cxnLst/>
            <a:rect l="textAreaLeft" t="textAreaTop" r="textAreaRight" b="textAreaBottom"/>
            <a:pathLst>
              <a:path w="14187" h="7938">
                <a:moveTo>
                  <a:pt x="14115" y="7831"/>
                </a:moveTo>
                <a:lnTo>
                  <a:pt x="14187" y="7871"/>
                </a:lnTo>
                <a:lnTo>
                  <a:pt x="14187" y="7938"/>
                </a:lnTo>
                <a:lnTo>
                  <a:pt x="14115" y="7898"/>
                </a:lnTo>
                <a:lnTo>
                  <a:pt x="14115" y="7831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2" name=""/>
          <p:cNvSpPr/>
          <p:nvPr/>
        </p:nvSpPr>
        <p:spPr>
          <a:xfrm>
            <a:off x="1301760" y="2711160"/>
            <a:ext cx="5063760" cy="2833200"/>
          </a:xfrm>
          <a:custGeom>
            <a:avLst/>
            <a:gdLst>
              <a:gd name="textAreaLeft" fmla="*/ 0 w 5063760"/>
              <a:gd name="textAreaRight" fmla="*/ 5064120 w 5063760"/>
              <a:gd name="textAreaTop" fmla="*/ 0 h 2833200"/>
              <a:gd name="textAreaBottom" fmla="*/ 2833560 h 2833200"/>
            </a:gdLst>
            <a:ahLst/>
            <a:cxnLst/>
            <a:rect l="textAreaLeft" t="textAreaTop" r="textAreaRight" b="textAreaBottom"/>
            <a:pathLst>
              <a:path w="14067" h="7871">
                <a:moveTo>
                  <a:pt x="13995" y="7764"/>
                </a:moveTo>
                <a:lnTo>
                  <a:pt x="14067" y="7804"/>
                </a:lnTo>
                <a:lnTo>
                  <a:pt x="14067" y="7871"/>
                </a:lnTo>
                <a:lnTo>
                  <a:pt x="13995" y="7831"/>
                </a:lnTo>
                <a:lnTo>
                  <a:pt x="13995" y="7764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3" name=""/>
          <p:cNvSpPr/>
          <p:nvPr/>
        </p:nvSpPr>
        <p:spPr>
          <a:xfrm>
            <a:off x="1345320" y="2711160"/>
            <a:ext cx="5020200" cy="2809080"/>
          </a:xfrm>
          <a:custGeom>
            <a:avLst/>
            <a:gdLst>
              <a:gd name="textAreaLeft" fmla="*/ 0 w 5020200"/>
              <a:gd name="textAreaRight" fmla="*/ 5020560 w 5020200"/>
              <a:gd name="textAreaTop" fmla="*/ 0 h 2809080"/>
              <a:gd name="textAreaBottom" fmla="*/ 2809440 h 2809080"/>
            </a:gdLst>
            <a:ahLst/>
            <a:cxnLst/>
            <a:rect l="textAreaLeft" t="textAreaTop" r="textAreaRight" b="textAreaBottom"/>
            <a:pathLst>
              <a:path w="13946" h="7804">
                <a:moveTo>
                  <a:pt x="13874" y="7629"/>
                </a:moveTo>
                <a:lnTo>
                  <a:pt x="13946" y="7669"/>
                </a:lnTo>
                <a:lnTo>
                  <a:pt x="13946" y="7804"/>
                </a:lnTo>
                <a:lnTo>
                  <a:pt x="13874" y="7764"/>
                </a:lnTo>
                <a:lnTo>
                  <a:pt x="13874" y="7629"/>
                </a:lnTo>
                <a:moveTo>
                  <a:pt x="128" y="72"/>
                </a:moveTo>
                <a:lnTo>
                  <a:pt x="0" y="0"/>
                </a:lnTo>
                <a:lnTo>
                  <a:pt x="240" y="0"/>
                </a:lnTo>
                <a:lnTo>
                  <a:pt x="36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4" name=""/>
          <p:cNvSpPr/>
          <p:nvPr/>
        </p:nvSpPr>
        <p:spPr>
          <a:xfrm>
            <a:off x="1431720" y="2711160"/>
            <a:ext cx="4933800" cy="2760480"/>
          </a:xfrm>
          <a:custGeom>
            <a:avLst/>
            <a:gdLst>
              <a:gd name="textAreaLeft" fmla="*/ 0 w 4933800"/>
              <a:gd name="textAreaRight" fmla="*/ 4934160 w 4933800"/>
              <a:gd name="textAreaTop" fmla="*/ 0 h 2760480"/>
              <a:gd name="textAreaBottom" fmla="*/ 2760840 h 2760480"/>
            </a:gdLst>
            <a:ahLst/>
            <a:cxnLst/>
            <a:rect l="textAreaLeft" t="textAreaTop" r="textAreaRight" b="textAreaBottom"/>
            <a:pathLst>
              <a:path w="13706" h="7669">
                <a:moveTo>
                  <a:pt x="13634" y="7562"/>
                </a:moveTo>
                <a:lnTo>
                  <a:pt x="13706" y="7602"/>
                </a:lnTo>
                <a:lnTo>
                  <a:pt x="13706" y="7669"/>
                </a:lnTo>
                <a:lnTo>
                  <a:pt x="13634" y="7629"/>
                </a:lnTo>
                <a:lnTo>
                  <a:pt x="13634" y="7562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5" name=""/>
          <p:cNvSpPr/>
          <p:nvPr/>
        </p:nvSpPr>
        <p:spPr>
          <a:xfrm>
            <a:off x="1474920" y="2711160"/>
            <a:ext cx="4890600" cy="2736360"/>
          </a:xfrm>
          <a:custGeom>
            <a:avLst/>
            <a:gdLst>
              <a:gd name="textAreaLeft" fmla="*/ 0 w 4890600"/>
              <a:gd name="textAreaRight" fmla="*/ 4890960 w 4890600"/>
              <a:gd name="textAreaTop" fmla="*/ 0 h 2736360"/>
              <a:gd name="textAreaBottom" fmla="*/ 2736720 h 2736360"/>
            </a:gdLst>
            <a:ahLst/>
            <a:cxnLst/>
            <a:rect l="textAreaLeft" t="textAreaTop" r="textAreaRight" b="textAreaBottom"/>
            <a:pathLst>
              <a:path w="13586" h="7602">
                <a:moveTo>
                  <a:pt x="13514" y="7495"/>
                </a:moveTo>
                <a:lnTo>
                  <a:pt x="13586" y="7535"/>
                </a:lnTo>
                <a:lnTo>
                  <a:pt x="13586" y="7602"/>
                </a:lnTo>
                <a:lnTo>
                  <a:pt x="13514" y="7562"/>
                </a:lnTo>
                <a:lnTo>
                  <a:pt x="13514" y="7495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6" name=""/>
          <p:cNvSpPr/>
          <p:nvPr/>
        </p:nvSpPr>
        <p:spPr>
          <a:xfrm>
            <a:off x="1518120" y="2711160"/>
            <a:ext cx="4847400" cy="2712240"/>
          </a:xfrm>
          <a:custGeom>
            <a:avLst/>
            <a:gdLst>
              <a:gd name="textAreaLeft" fmla="*/ 0 w 4847400"/>
              <a:gd name="textAreaRight" fmla="*/ 4847760 w 4847400"/>
              <a:gd name="textAreaTop" fmla="*/ 0 h 2712240"/>
              <a:gd name="textAreaBottom" fmla="*/ 2712600 h 2712240"/>
            </a:gdLst>
            <a:ahLst/>
            <a:cxnLst/>
            <a:rect l="textAreaLeft" t="textAreaTop" r="textAreaRight" b="textAreaBottom"/>
            <a:pathLst>
              <a:path w="13466" h="7535">
                <a:moveTo>
                  <a:pt x="13394" y="7427"/>
                </a:moveTo>
                <a:lnTo>
                  <a:pt x="13466" y="7468"/>
                </a:lnTo>
                <a:lnTo>
                  <a:pt x="13466" y="7535"/>
                </a:lnTo>
                <a:lnTo>
                  <a:pt x="13394" y="7495"/>
                </a:lnTo>
                <a:lnTo>
                  <a:pt x="13394" y="7427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7" name=""/>
          <p:cNvSpPr/>
          <p:nvPr/>
        </p:nvSpPr>
        <p:spPr>
          <a:xfrm>
            <a:off x="1561680" y="2711160"/>
            <a:ext cx="4803840" cy="2688120"/>
          </a:xfrm>
          <a:custGeom>
            <a:avLst/>
            <a:gdLst>
              <a:gd name="textAreaLeft" fmla="*/ 0 w 4803840"/>
              <a:gd name="textAreaRight" fmla="*/ 4804200 w 4803840"/>
              <a:gd name="textAreaTop" fmla="*/ 0 h 2688120"/>
              <a:gd name="textAreaBottom" fmla="*/ 2688480 h 2688120"/>
            </a:gdLst>
            <a:ahLst/>
            <a:cxnLst/>
            <a:rect l="textAreaLeft" t="textAreaTop" r="textAreaRight" b="textAreaBottom"/>
            <a:pathLst>
              <a:path w="13345" h="7468">
                <a:moveTo>
                  <a:pt x="13273" y="7360"/>
                </a:moveTo>
                <a:lnTo>
                  <a:pt x="13345" y="7400"/>
                </a:lnTo>
                <a:lnTo>
                  <a:pt x="13345" y="7468"/>
                </a:lnTo>
                <a:lnTo>
                  <a:pt x="13273" y="7427"/>
                </a:lnTo>
                <a:lnTo>
                  <a:pt x="13273" y="7360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8" name=""/>
          <p:cNvSpPr/>
          <p:nvPr/>
        </p:nvSpPr>
        <p:spPr>
          <a:xfrm>
            <a:off x="1604880" y="2711160"/>
            <a:ext cx="4760640" cy="2663640"/>
          </a:xfrm>
          <a:custGeom>
            <a:avLst/>
            <a:gdLst>
              <a:gd name="textAreaLeft" fmla="*/ 0 w 4760640"/>
              <a:gd name="textAreaRight" fmla="*/ 4761000 w 4760640"/>
              <a:gd name="textAreaTop" fmla="*/ 0 h 2663640"/>
              <a:gd name="textAreaBottom" fmla="*/ 2664000 h 2663640"/>
            </a:gdLst>
            <a:ahLst/>
            <a:cxnLst/>
            <a:rect l="textAreaLeft" t="textAreaTop" r="textAreaRight" b="textAreaBottom"/>
            <a:pathLst>
              <a:path w="13225" h="7400">
                <a:moveTo>
                  <a:pt x="13153" y="7293"/>
                </a:moveTo>
                <a:lnTo>
                  <a:pt x="13225" y="7333"/>
                </a:lnTo>
                <a:lnTo>
                  <a:pt x="13225" y="7400"/>
                </a:lnTo>
                <a:lnTo>
                  <a:pt x="13153" y="7360"/>
                </a:lnTo>
                <a:lnTo>
                  <a:pt x="13153" y="7293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9" name=""/>
          <p:cNvSpPr/>
          <p:nvPr/>
        </p:nvSpPr>
        <p:spPr>
          <a:xfrm>
            <a:off x="1648080" y="2711160"/>
            <a:ext cx="4717440" cy="2639520"/>
          </a:xfrm>
          <a:custGeom>
            <a:avLst/>
            <a:gdLst>
              <a:gd name="textAreaLeft" fmla="*/ 0 w 4717440"/>
              <a:gd name="textAreaRight" fmla="*/ 4717800 w 4717440"/>
              <a:gd name="textAreaTop" fmla="*/ 0 h 2639520"/>
              <a:gd name="textAreaBottom" fmla="*/ 2639880 h 2639520"/>
            </a:gdLst>
            <a:ahLst/>
            <a:cxnLst/>
            <a:rect l="textAreaLeft" t="textAreaTop" r="textAreaRight" b="textAreaBottom"/>
            <a:pathLst>
              <a:path w="13105" h="7333">
                <a:moveTo>
                  <a:pt x="13033" y="7226"/>
                </a:moveTo>
                <a:lnTo>
                  <a:pt x="13105" y="7266"/>
                </a:lnTo>
                <a:lnTo>
                  <a:pt x="13105" y="7333"/>
                </a:lnTo>
                <a:lnTo>
                  <a:pt x="13033" y="7293"/>
                </a:lnTo>
                <a:lnTo>
                  <a:pt x="13033" y="7226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0" name=""/>
          <p:cNvSpPr/>
          <p:nvPr/>
        </p:nvSpPr>
        <p:spPr>
          <a:xfrm>
            <a:off x="1691280" y="2711160"/>
            <a:ext cx="4674240" cy="2615400"/>
          </a:xfrm>
          <a:custGeom>
            <a:avLst/>
            <a:gdLst>
              <a:gd name="textAreaLeft" fmla="*/ 0 w 4674240"/>
              <a:gd name="textAreaRight" fmla="*/ 4674600 w 4674240"/>
              <a:gd name="textAreaTop" fmla="*/ 0 h 2615400"/>
              <a:gd name="textAreaBottom" fmla="*/ 2615760 h 2615400"/>
            </a:gdLst>
            <a:ahLst/>
            <a:cxnLst/>
            <a:rect l="textAreaLeft" t="textAreaTop" r="textAreaRight" b="textAreaBottom"/>
            <a:pathLst>
              <a:path w="12985" h="7266">
                <a:moveTo>
                  <a:pt x="12913" y="7158"/>
                </a:moveTo>
                <a:lnTo>
                  <a:pt x="12985" y="7199"/>
                </a:lnTo>
                <a:lnTo>
                  <a:pt x="12985" y="7266"/>
                </a:lnTo>
                <a:lnTo>
                  <a:pt x="12913" y="7226"/>
                </a:lnTo>
                <a:lnTo>
                  <a:pt x="12913" y="7158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1" name=""/>
          <p:cNvSpPr/>
          <p:nvPr/>
        </p:nvSpPr>
        <p:spPr>
          <a:xfrm>
            <a:off x="1734840" y="2711160"/>
            <a:ext cx="4630680" cy="2591280"/>
          </a:xfrm>
          <a:custGeom>
            <a:avLst/>
            <a:gdLst>
              <a:gd name="textAreaLeft" fmla="*/ 0 w 4630680"/>
              <a:gd name="textAreaRight" fmla="*/ 4631040 w 4630680"/>
              <a:gd name="textAreaTop" fmla="*/ 0 h 2591280"/>
              <a:gd name="textAreaBottom" fmla="*/ 2591640 h 2591280"/>
            </a:gdLst>
            <a:ahLst/>
            <a:cxnLst/>
            <a:rect l="textAreaLeft" t="textAreaTop" r="textAreaRight" b="textAreaBottom"/>
            <a:pathLst>
              <a:path w="12864" h="7199">
                <a:moveTo>
                  <a:pt x="12792" y="7091"/>
                </a:moveTo>
                <a:lnTo>
                  <a:pt x="12864" y="7131"/>
                </a:lnTo>
                <a:lnTo>
                  <a:pt x="12864" y="7199"/>
                </a:lnTo>
                <a:lnTo>
                  <a:pt x="12792" y="7158"/>
                </a:lnTo>
                <a:lnTo>
                  <a:pt x="12792" y="7091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8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2" name=""/>
          <p:cNvSpPr/>
          <p:nvPr/>
        </p:nvSpPr>
        <p:spPr>
          <a:xfrm>
            <a:off x="1778040" y="2711160"/>
            <a:ext cx="4587480" cy="2566800"/>
          </a:xfrm>
          <a:custGeom>
            <a:avLst/>
            <a:gdLst>
              <a:gd name="textAreaLeft" fmla="*/ 0 w 4587480"/>
              <a:gd name="textAreaRight" fmla="*/ 4587840 w 4587480"/>
              <a:gd name="textAreaTop" fmla="*/ 0 h 2566800"/>
              <a:gd name="textAreaBottom" fmla="*/ 2567160 h 2566800"/>
            </a:gdLst>
            <a:ahLst/>
            <a:cxnLst/>
            <a:rect l="textAreaLeft" t="textAreaTop" r="textAreaRight" b="textAreaBottom"/>
            <a:pathLst>
              <a:path w="12744" h="7131">
                <a:moveTo>
                  <a:pt x="12672" y="7024"/>
                </a:moveTo>
                <a:lnTo>
                  <a:pt x="12744" y="7064"/>
                </a:lnTo>
                <a:lnTo>
                  <a:pt x="12744" y="7131"/>
                </a:lnTo>
                <a:lnTo>
                  <a:pt x="12672" y="7091"/>
                </a:lnTo>
                <a:lnTo>
                  <a:pt x="12672" y="7024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3" name=""/>
          <p:cNvSpPr/>
          <p:nvPr/>
        </p:nvSpPr>
        <p:spPr>
          <a:xfrm>
            <a:off x="1821240" y="2711160"/>
            <a:ext cx="4544280" cy="2542680"/>
          </a:xfrm>
          <a:custGeom>
            <a:avLst/>
            <a:gdLst>
              <a:gd name="textAreaLeft" fmla="*/ 0 w 4544280"/>
              <a:gd name="textAreaRight" fmla="*/ 4544640 w 4544280"/>
              <a:gd name="textAreaTop" fmla="*/ 0 h 2542680"/>
              <a:gd name="textAreaBottom" fmla="*/ 2543040 h 2542680"/>
            </a:gdLst>
            <a:ahLst/>
            <a:cxnLst/>
            <a:rect l="textAreaLeft" t="textAreaTop" r="textAreaRight" b="textAreaBottom"/>
            <a:pathLst>
              <a:path w="12624" h="7064">
                <a:moveTo>
                  <a:pt x="12552" y="6956"/>
                </a:moveTo>
                <a:lnTo>
                  <a:pt x="12624" y="6997"/>
                </a:lnTo>
                <a:lnTo>
                  <a:pt x="12624" y="7064"/>
                </a:lnTo>
                <a:lnTo>
                  <a:pt x="12552" y="7024"/>
                </a:lnTo>
                <a:lnTo>
                  <a:pt x="12552" y="6956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4" name=""/>
          <p:cNvSpPr/>
          <p:nvPr/>
        </p:nvSpPr>
        <p:spPr>
          <a:xfrm>
            <a:off x="1864440" y="2711160"/>
            <a:ext cx="4501080" cy="2518560"/>
          </a:xfrm>
          <a:custGeom>
            <a:avLst/>
            <a:gdLst>
              <a:gd name="textAreaLeft" fmla="*/ 0 w 4501080"/>
              <a:gd name="textAreaRight" fmla="*/ 4501440 w 4501080"/>
              <a:gd name="textAreaTop" fmla="*/ 0 h 2518560"/>
              <a:gd name="textAreaBottom" fmla="*/ 2518920 h 2518560"/>
            </a:gdLst>
            <a:ahLst/>
            <a:cxnLst/>
            <a:rect l="textAreaLeft" t="textAreaTop" r="textAreaRight" b="textAreaBottom"/>
            <a:pathLst>
              <a:path w="12504" h="6997">
                <a:moveTo>
                  <a:pt x="12432" y="6889"/>
                </a:moveTo>
                <a:lnTo>
                  <a:pt x="12504" y="6929"/>
                </a:lnTo>
                <a:lnTo>
                  <a:pt x="12504" y="6997"/>
                </a:lnTo>
                <a:lnTo>
                  <a:pt x="12432" y="6956"/>
                </a:lnTo>
                <a:lnTo>
                  <a:pt x="12432" y="6889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5" name=""/>
          <p:cNvSpPr/>
          <p:nvPr/>
        </p:nvSpPr>
        <p:spPr>
          <a:xfrm>
            <a:off x="1907640" y="2711160"/>
            <a:ext cx="4457880" cy="2494080"/>
          </a:xfrm>
          <a:custGeom>
            <a:avLst/>
            <a:gdLst>
              <a:gd name="textAreaLeft" fmla="*/ 0 w 4457880"/>
              <a:gd name="textAreaRight" fmla="*/ 4458240 w 4457880"/>
              <a:gd name="textAreaTop" fmla="*/ 0 h 2494080"/>
              <a:gd name="textAreaBottom" fmla="*/ 2494440 h 2494080"/>
            </a:gdLst>
            <a:ahLst/>
            <a:cxnLst/>
            <a:rect l="textAreaLeft" t="textAreaTop" r="textAreaRight" b="textAreaBottom"/>
            <a:pathLst>
              <a:path w="12384" h="6929">
                <a:moveTo>
                  <a:pt x="12312" y="6822"/>
                </a:moveTo>
                <a:lnTo>
                  <a:pt x="12384" y="6862"/>
                </a:lnTo>
                <a:lnTo>
                  <a:pt x="12384" y="6929"/>
                </a:lnTo>
                <a:lnTo>
                  <a:pt x="12312" y="6889"/>
                </a:lnTo>
                <a:lnTo>
                  <a:pt x="12312" y="6822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6" name=""/>
          <p:cNvSpPr/>
          <p:nvPr/>
        </p:nvSpPr>
        <p:spPr>
          <a:xfrm>
            <a:off x="1951200" y="2711160"/>
            <a:ext cx="4414320" cy="2469960"/>
          </a:xfrm>
          <a:custGeom>
            <a:avLst/>
            <a:gdLst>
              <a:gd name="textAreaLeft" fmla="*/ 0 w 4414320"/>
              <a:gd name="textAreaRight" fmla="*/ 4414680 w 4414320"/>
              <a:gd name="textAreaTop" fmla="*/ 0 h 2469960"/>
              <a:gd name="textAreaBottom" fmla="*/ 2470320 h 2469960"/>
            </a:gdLst>
            <a:ahLst/>
            <a:cxnLst/>
            <a:rect l="textAreaLeft" t="textAreaTop" r="textAreaRight" b="textAreaBottom"/>
            <a:pathLst>
              <a:path w="12263" h="6862">
                <a:moveTo>
                  <a:pt x="12191" y="6755"/>
                </a:moveTo>
                <a:lnTo>
                  <a:pt x="12263" y="6795"/>
                </a:lnTo>
                <a:lnTo>
                  <a:pt x="12263" y="6862"/>
                </a:lnTo>
                <a:lnTo>
                  <a:pt x="12191" y="6822"/>
                </a:lnTo>
                <a:lnTo>
                  <a:pt x="12191" y="6755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8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7" name=""/>
          <p:cNvSpPr/>
          <p:nvPr/>
        </p:nvSpPr>
        <p:spPr>
          <a:xfrm>
            <a:off x="1994400" y="2711160"/>
            <a:ext cx="4371120" cy="2445840"/>
          </a:xfrm>
          <a:custGeom>
            <a:avLst/>
            <a:gdLst>
              <a:gd name="textAreaLeft" fmla="*/ 0 w 4371120"/>
              <a:gd name="textAreaRight" fmla="*/ 4371480 w 4371120"/>
              <a:gd name="textAreaTop" fmla="*/ 0 h 2445840"/>
              <a:gd name="textAreaBottom" fmla="*/ 2446200 h 2445840"/>
            </a:gdLst>
            <a:ahLst/>
            <a:cxnLst/>
            <a:rect l="textAreaLeft" t="textAreaTop" r="textAreaRight" b="textAreaBottom"/>
            <a:pathLst>
              <a:path w="12143" h="6795">
                <a:moveTo>
                  <a:pt x="12071" y="6687"/>
                </a:moveTo>
                <a:lnTo>
                  <a:pt x="12143" y="6728"/>
                </a:lnTo>
                <a:lnTo>
                  <a:pt x="12143" y="6795"/>
                </a:lnTo>
                <a:lnTo>
                  <a:pt x="12071" y="6755"/>
                </a:lnTo>
                <a:lnTo>
                  <a:pt x="12071" y="6687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8" name=""/>
          <p:cNvSpPr/>
          <p:nvPr/>
        </p:nvSpPr>
        <p:spPr>
          <a:xfrm>
            <a:off x="2037600" y="2711160"/>
            <a:ext cx="4327920" cy="2421720"/>
          </a:xfrm>
          <a:custGeom>
            <a:avLst/>
            <a:gdLst>
              <a:gd name="textAreaLeft" fmla="*/ 0 w 4327920"/>
              <a:gd name="textAreaRight" fmla="*/ 4328280 w 4327920"/>
              <a:gd name="textAreaTop" fmla="*/ 0 h 2421720"/>
              <a:gd name="textAreaBottom" fmla="*/ 2422080 h 2421720"/>
            </a:gdLst>
            <a:ahLst/>
            <a:cxnLst/>
            <a:rect l="textAreaLeft" t="textAreaTop" r="textAreaRight" b="textAreaBottom"/>
            <a:pathLst>
              <a:path w="12023" h="6728">
                <a:moveTo>
                  <a:pt x="11951" y="6620"/>
                </a:moveTo>
                <a:lnTo>
                  <a:pt x="12023" y="6660"/>
                </a:lnTo>
                <a:lnTo>
                  <a:pt x="12023" y="6728"/>
                </a:lnTo>
                <a:lnTo>
                  <a:pt x="11951" y="6687"/>
                </a:lnTo>
                <a:lnTo>
                  <a:pt x="11951" y="6620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9" name=""/>
          <p:cNvSpPr/>
          <p:nvPr/>
        </p:nvSpPr>
        <p:spPr>
          <a:xfrm>
            <a:off x="2080800" y="2711160"/>
            <a:ext cx="4284720" cy="2397240"/>
          </a:xfrm>
          <a:custGeom>
            <a:avLst/>
            <a:gdLst>
              <a:gd name="textAreaLeft" fmla="*/ 0 w 4284720"/>
              <a:gd name="textAreaRight" fmla="*/ 4285080 w 4284720"/>
              <a:gd name="textAreaTop" fmla="*/ 0 h 2397240"/>
              <a:gd name="textAreaBottom" fmla="*/ 2397600 h 2397240"/>
            </a:gdLst>
            <a:ahLst/>
            <a:cxnLst/>
            <a:rect l="textAreaLeft" t="textAreaTop" r="textAreaRight" b="textAreaBottom"/>
            <a:pathLst>
              <a:path w="11903" h="6660">
                <a:moveTo>
                  <a:pt x="11831" y="6553"/>
                </a:moveTo>
                <a:lnTo>
                  <a:pt x="11903" y="6593"/>
                </a:lnTo>
                <a:lnTo>
                  <a:pt x="11903" y="6660"/>
                </a:lnTo>
                <a:lnTo>
                  <a:pt x="11831" y="6620"/>
                </a:lnTo>
                <a:lnTo>
                  <a:pt x="11831" y="6553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50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0" name=""/>
          <p:cNvSpPr/>
          <p:nvPr/>
        </p:nvSpPr>
        <p:spPr>
          <a:xfrm>
            <a:off x="2124360" y="2711160"/>
            <a:ext cx="4241160" cy="2373120"/>
          </a:xfrm>
          <a:custGeom>
            <a:avLst/>
            <a:gdLst>
              <a:gd name="textAreaLeft" fmla="*/ 0 w 4241160"/>
              <a:gd name="textAreaRight" fmla="*/ 4241520 w 4241160"/>
              <a:gd name="textAreaTop" fmla="*/ 0 h 2373120"/>
              <a:gd name="textAreaBottom" fmla="*/ 2373480 h 2373120"/>
            </a:gdLst>
            <a:ahLst/>
            <a:cxnLst/>
            <a:rect l="textAreaLeft" t="textAreaTop" r="textAreaRight" b="textAreaBottom"/>
            <a:pathLst>
              <a:path w="11782" h="6593">
                <a:moveTo>
                  <a:pt x="11709" y="6486"/>
                </a:moveTo>
                <a:lnTo>
                  <a:pt x="11782" y="6526"/>
                </a:lnTo>
                <a:lnTo>
                  <a:pt x="11782" y="6593"/>
                </a:lnTo>
                <a:lnTo>
                  <a:pt x="11709" y="6553"/>
                </a:lnTo>
                <a:lnTo>
                  <a:pt x="11709" y="6486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8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1" name=""/>
          <p:cNvSpPr/>
          <p:nvPr/>
        </p:nvSpPr>
        <p:spPr>
          <a:xfrm>
            <a:off x="2167560" y="2711160"/>
            <a:ext cx="4197960" cy="2349000"/>
          </a:xfrm>
          <a:custGeom>
            <a:avLst/>
            <a:gdLst>
              <a:gd name="textAreaLeft" fmla="*/ 0 w 4197960"/>
              <a:gd name="textAreaRight" fmla="*/ 4198320 w 4197960"/>
              <a:gd name="textAreaTop" fmla="*/ 0 h 2349000"/>
              <a:gd name="textAreaBottom" fmla="*/ 2349360 h 2349000"/>
            </a:gdLst>
            <a:ahLst/>
            <a:cxnLst/>
            <a:rect l="textAreaLeft" t="textAreaTop" r="textAreaRight" b="textAreaBottom"/>
            <a:pathLst>
              <a:path w="11662" h="6526">
                <a:moveTo>
                  <a:pt x="11590" y="6418"/>
                </a:moveTo>
                <a:lnTo>
                  <a:pt x="11662" y="6459"/>
                </a:lnTo>
                <a:lnTo>
                  <a:pt x="11662" y="6526"/>
                </a:lnTo>
                <a:lnTo>
                  <a:pt x="11590" y="6486"/>
                </a:lnTo>
                <a:lnTo>
                  <a:pt x="11590" y="6418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2" name=""/>
          <p:cNvSpPr/>
          <p:nvPr/>
        </p:nvSpPr>
        <p:spPr>
          <a:xfrm>
            <a:off x="2210760" y="2711160"/>
            <a:ext cx="4154760" cy="2324880"/>
          </a:xfrm>
          <a:custGeom>
            <a:avLst/>
            <a:gdLst>
              <a:gd name="textAreaLeft" fmla="*/ 0 w 4154760"/>
              <a:gd name="textAreaRight" fmla="*/ 4155120 w 4154760"/>
              <a:gd name="textAreaTop" fmla="*/ 0 h 2324880"/>
              <a:gd name="textAreaBottom" fmla="*/ 2325240 h 2324880"/>
            </a:gdLst>
            <a:ahLst/>
            <a:cxnLst/>
            <a:rect l="textAreaLeft" t="textAreaTop" r="textAreaRight" b="textAreaBottom"/>
            <a:pathLst>
              <a:path w="11542" h="6459">
                <a:moveTo>
                  <a:pt x="11470" y="6351"/>
                </a:moveTo>
                <a:lnTo>
                  <a:pt x="11542" y="6391"/>
                </a:lnTo>
                <a:lnTo>
                  <a:pt x="11542" y="6459"/>
                </a:lnTo>
                <a:lnTo>
                  <a:pt x="11470" y="6418"/>
                </a:lnTo>
                <a:lnTo>
                  <a:pt x="11470" y="6351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3" name=""/>
          <p:cNvSpPr/>
          <p:nvPr/>
        </p:nvSpPr>
        <p:spPr>
          <a:xfrm>
            <a:off x="2253960" y="2711160"/>
            <a:ext cx="4111560" cy="2300400"/>
          </a:xfrm>
          <a:custGeom>
            <a:avLst/>
            <a:gdLst>
              <a:gd name="textAreaLeft" fmla="*/ 0 w 4111560"/>
              <a:gd name="textAreaRight" fmla="*/ 4111920 w 4111560"/>
              <a:gd name="textAreaTop" fmla="*/ 0 h 2300400"/>
              <a:gd name="textAreaBottom" fmla="*/ 2300760 h 2300400"/>
            </a:gdLst>
            <a:ahLst/>
            <a:cxnLst/>
            <a:rect l="textAreaLeft" t="textAreaTop" r="textAreaRight" b="textAreaBottom"/>
            <a:pathLst>
              <a:path w="11422" h="6391">
                <a:moveTo>
                  <a:pt x="11350" y="6284"/>
                </a:moveTo>
                <a:lnTo>
                  <a:pt x="11422" y="6324"/>
                </a:lnTo>
                <a:lnTo>
                  <a:pt x="11422" y="6391"/>
                </a:lnTo>
                <a:lnTo>
                  <a:pt x="11350" y="6351"/>
                </a:lnTo>
                <a:lnTo>
                  <a:pt x="11350" y="6284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4" name=""/>
          <p:cNvSpPr/>
          <p:nvPr/>
        </p:nvSpPr>
        <p:spPr>
          <a:xfrm>
            <a:off x="2297160" y="2711160"/>
            <a:ext cx="4068360" cy="2276280"/>
          </a:xfrm>
          <a:custGeom>
            <a:avLst/>
            <a:gdLst>
              <a:gd name="textAreaLeft" fmla="*/ 0 w 4068360"/>
              <a:gd name="textAreaRight" fmla="*/ 4068720 w 4068360"/>
              <a:gd name="textAreaTop" fmla="*/ 0 h 2276280"/>
              <a:gd name="textAreaBottom" fmla="*/ 2276640 h 2276280"/>
            </a:gdLst>
            <a:ahLst/>
            <a:cxnLst/>
            <a:rect l="textAreaLeft" t="textAreaTop" r="textAreaRight" b="textAreaBottom"/>
            <a:pathLst>
              <a:path w="11302" h="6324">
                <a:moveTo>
                  <a:pt x="11230" y="6216"/>
                </a:moveTo>
                <a:lnTo>
                  <a:pt x="11302" y="6257"/>
                </a:lnTo>
                <a:lnTo>
                  <a:pt x="11302" y="6324"/>
                </a:lnTo>
                <a:lnTo>
                  <a:pt x="11230" y="6284"/>
                </a:lnTo>
                <a:lnTo>
                  <a:pt x="11230" y="6216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5" name=""/>
          <p:cNvSpPr/>
          <p:nvPr/>
        </p:nvSpPr>
        <p:spPr>
          <a:xfrm>
            <a:off x="2340720" y="2711160"/>
            <a:ext cx="4024800" cy="2252160"/>
          </a:xfrm>
          <a:custGeom>
            <a:avLst/>
            <a:gdLst>
              <a:gd name="textAreaLeft" fmla="*/ 0 w 4024800"/>
              <a:gd name="textAreaRight" fmla="*/ 4025160 w 4024800"/>
              <a:gd name="textAreaTop" fmla="*/ 0 h 2252160"/>
              <a:gd name="textAreaBottom" fmla="*/ 2252520 h 2252160"/>
            </a:gdLst>
            <a:ahLst/>
            <a:cxnLst/>
            <a:rect l="textAreaLeft" t="textAreaTop" r="textAreaRight" b="textAreaBottom"/>
            <a:pathLst>
              <a:path w="11181" h="6257">
                <a:moveTo>
                  <a:pt x="11109" y="6149"/>
                </a:moveTo>
                <a:lnTo>
                  <a:pt x="11181" y="6189"/>
                </a:lnTo>
                <a:lnTo>
                  <a:pt x="11181" y="6257"/>
                </a:lnTo>
                <a:lnTo>
                  <a:pt x="11109" y="6216"/>
                </a:lnTo>
                <a:lnTo>
                  <a:pt x="11109" y="6149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8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6" name=""/>
          <p:cNvSpPr/>
          <p:nvPr/>
        </p:nvSpPr>
        <p:spPr>
          <a:xfrm>
            <a:off x="2383920" y="2711160"/>
            <a:ext cx="3981600" cy="2227680"/>
          </a:xfrm>
          <a:custGeom>
            <a:avLst/>
            <a:gdLst>
              <a:gd name="textAreaLeft" fmla="*/ 0 w 3981600"/>
              <a:gd name="textAreaRight" fmla="*/ 3981960 w 3981600"/>
              <a:gd name="textAreaTop" fmla="*/ 0 h 2227680"/>
              <a:gd name="textAreaBottom" fmla="*/ 2228040 h 2227680"/>
            </a:gdLst>
            <a:ahLst/>
            <a:cxnLst/>
            <a:rect l="textAreaLeft" t="textAreaTop" r="textAreaRight" b="textAreaBottom"/>
            <a:pathLst>
              <a:path w="11061" h="6189">
                <a:moveTo>
                  <a:pt x="10989" y="6082"/>
                </a:moveTo>
                <a:lnTo>
                  <a:pt x="11061" y="6122"/>
                </a:lnTo>
                <a:lnTo>
                  <a:pt x="11061" y="6189"/>
                </a:lnTo>
                <a:lnTo>
                  <a:pt x="10989" y="6149"/>
                </a:lnTo>
                <a:lnTo>
                  <a:pt x="10989" y="6082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7" name=""/>
          <p:cNvSpPr/>
          <p:nvPr/>
        </p:nvSpPr>
        <p:spPr>
          <a:xfrm>
            <a:off x="2427120" y="2711160"/>
            <a:ext cx="3938400" cy="2203560"/>
          </a:xfrm>
          <a:custGeom>
            <a:avLst/>
            <a:gdLst>
              <a:gd name="textAreaLeft" fmla="*/ 0 w 3938400"/>
              <a:gd name="textAreaRight" fmla="*/ 3938760 w 3938400"/>
              <a:gd name="textAreaTop" fmla="*/ 0 h 2203560"/>
              <a:gd name="textAreaBottom" fmla="*/ 2203920 h 2203560"/>
            </a:gdLst>
            <a:ahLst/>
            <a:cxnLst/>
            <a:rect l="textAreaLeft" t="textAreaTop" r="textAreaRight" b="textAreaBottom"/>
            <a:pathLst>
              <a:path w="10941" h="6122">
                <a:moveTo>
                  <a:pt x="10869" y="6015"/>
                </a:moveTo>
                <a:lnTo>
                  <a:pt x="10941" y="6055"/>
                </a:lnTo>
                <a:lnTo>
                  <a:pt x="10941" y="6122"/>
                </a:lnTo>
                <a:lnTo>
                  <a:pt x="10869" y="6082"/>
                </a:lnTo>
                <a:lnTo>
                  <a:pt x="10869" y="6015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8" name=""/>
          <p:cNvSpPr/>
          <p:nvPr/>
        </p:nvSpPr>
        <p:spPr>
          <a:xfrm>
            <a:off x="2470320" y="2711160"/>
            <a:ext cx="3895200" cy="2179440"/>
          </a:xfrm>
          <a:custGeom>
            <a:avLst/>
            <a:gdLst>
              <a:gd name="textAreaLeft" fmla="*/ 0 w 3895200"/>
              <a:gd name="textAreaRight" fmla="*/ 3895560 w 3895200"/>
              <a:gd name="textAreaTop" fmla="*/ 0 h 2179440"/>
              <a:gd name="textAreaBottom" fmla="*/ 2179800 h 2179440"/>
            </a:gdLst>
            <a:ahLst/>
            <a:cxnLst/>
            <a:rect l="textAreaLeft" t="textAreaTop" r="textAreaRight" b="textAreaBottom"/>
            <a:pathLst>
              <a:path w="10821" h="6055">
                <a:moveTo>
                  <a:pt x="10749" y="5947"/>
                </a:moveTo>
                <a:lnTo>
                  <a:pt x="10821" y="5988"/>
                </a:lnTo>
                <a:lnTo>
                  <a:pt x="10821" y="6055"/>
                </a:lnTo>
                <a:lnTo>
                  <a:pt x="10749" y="6015"/>
                </a:lnTo>
                <a:lnTo>
                  <a:pt x="10749" y="5947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9" name=""/>
          <p:cNvSpPr/>
          <p:nvPr/>
        </p:nvSpPr>
        <p:spPr>
          <a:xfrm>
            <a:off x="2513880" y="2711160"/>
            <a:ext cx="3851640" cy="2155320"/>
          </a:xfrm>
          <a:custGeom>
            <a:avLst/>
            <a:gdLst>
              <a:gd name="textAreaLeft" fmla="*/ 0 w 3851640"/>
              <a:gd name="textAreaRight" fmla="*/ 3852000 w 3851640"/>
              <a:gd name="textAreaTop" fmla="*/ 0 h 2155320"/>
              <a:gd name="textAreaBottom" fmla="*/ 2155680 h 2155320"/>
            </a:gdLst>
            <a:ahLst/>
            <a:cxnLst/>
            <a:rect l="textAreaLeft" t="textAreaTop" r="textAreaRight" b="textAreaBottom"/>
            <a:pathLst>
              <a:path w="10700" h="5988">
                <a:moveTo>
                  <a:pt x="10628" y="5880"/>
                </a:moveTo>
                <a:lnTo>
                  <a:pt x="10700" y="5920"/>
                </a:lnTo>
                <a:lnTo>
                  <a:pt x="10700" y="5988"/>
                </a:lnTo>
                <a:lnTo>
                  <a:pt x="10628" y="5947"/>
                </a:lnTo>
                <a:lnTo>
                  <a:pt x="10628" y="5880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8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0" name=""/>
          <p:cNvSpPr/>
          <p:nvPr/>
        </p:nvSpPr>
        <p:spPr>
          <a:xfrm>
            <a:off x="2557080" y="2711160"/>
            <a:ext cx="3808440" cy="2130840"/>
          </a:xfrm>
          <a:custGeom>
            <a:avLst/>
            <a:gdLst>
              <a:gd name="textAreaLeft" fmla="*/ 0 w 3808440"/>
              <a:gd name="textAreaRight" fmla="*/ 3808800 w 3808440"/>
              <a:gd name="textAreaTop" fmla="*/ 0 h 2130840"/>
              <a:gd name="textAreaBottom" fmla="*/ 2131200 h 2130840"/>
            </a:gdLst>
            <a:ahLst/>
            <a:cxnLst/>
            <a:rect l="textAreaLeft" t="textAreaTop" r="textAreaRight" b="textAreaBottom"/>
            <a:pathLst>
              <a:path w="10580" h="5920">
                <a:moveTo>
                  <a:pt x="10508" y="5813"/>
                </a:moveTo>
                <a:lnTo>
                  <a:pt x="10580" y="5853"/>
                </a:lnTo>
                <a:lnTo>
                  <a:pt x="10580" y="5920"/>
                </a:lnTo>
                <a:lnTo>
                  <a:pt x="10508" y="5880"/>
                </a:lnTo>
                <a:lnTo>
                  <a:pt x="10508" y="5813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1" name=""/>
          <p:cNvSpPr/>
          <p:nvPr/>
        </p:nvSpPr>
        <p:spPr>
          <a:xfrm>
            <a:off x="2600280" y="2711160"/>
            <a:ext cx="3765240" cy="2106720"/>
          </a:xfrm>
          <a:custGeom>
            <a:avLst/>
            <a:gdLst>
              <a:gd name="textAreaLeft" fmla="*/ 0 w 3765240"/>
              <a:gd name="textAreaRight" fmla="*/ 3765600 w 3765240"/>
              <a:gd name="textAreaTop" fmla="*/ 0 h 2106720"/>
              <a:gd name="textAreaBottom" fmla="*/ 2107080 h 2106720"/>
            </a:gdLst>
            <a:ahLst/>
            <a:cxnLst/>
            <a:rect l="textAreaLeft" t="textAreaTop" r="textAreaRight" b="textAreaBottom"/>
            <a:pathLst>
              <a:path w="10460" h="5853">
                <a:moveTo>
                  <a:pt x="10388" y="5746"/>
                </a:moveTo>
                <a:lnTo>
                  <a:pt x="10460" y="5786"/>
                </a:lnTo>
                <a:lnTo>
                  <a:pt x="10460" y="5853"/>
                </a:lnTo>
                <a:lnTo>
                  <a:pt x="10388" y="5813"/>
                </a:lnTo>
                <a:lnTo>
                  <a:pt x="10388" y="5746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2" name=""/>
          <p:cNvSpPr/>
          <p:nvPr/>
        </p:nvSpPr>
        <p:spPr>
          <a:xfrm>
            <a:off x="2643480" y="2711160"/>
            <a:ext cx="3722040" cy="2082600"/>
          </a:xfrm>
          <a:custGeom>
            <a:avLst/>
            <a:gdLst>
              <a:gd name="textAreaLeft" fmla="*/ 0 w 3722040"/>
              <a:gd name="textAreaRight" fmla="*/ 3722400 w 3722040"/>
              <a:gd name="textAreaTop" fmla="*/ 0 h 2082600"/>
              <a:gd name="textAreaBottom" fmla="*/ 2082960 h 2082600"/>
            </a:gdLst>
            <a:ahLst/>
            <a:cxnLst/>
            <a:rect l="textAreaLeft" t="textAreaTop" r="textAreaRight" b="textAreaBottom"/>
            <a:pathLst>
              <a:path w="10340" h="5786">
                <a:moveTo>
                  <a:pt x="10268" y="5678"/>
                </a:moveTo>
                <a:lnTo>
                  <a:pt x="10340" y="5719"/>
                </a:lnTo>
                <a:lnTo>
                  <a:pt x="10340" y="5786"/>
                </a:lnTo>
                <a:lnTo>
                  <a:pt x="10268" y="5746"/>
                </a:lnTo>
                <a:lnTo>
                  <a:pt x="10268" y="5678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3" name=""/>
          <p:cNvSpPr/>
          <p:nvPr/>
        </p:nvSpPr>
        <p:spPr>
          <a:xfrm>
            <a:off x="2686680" y="2711160"/>
            <a:ext cx="3678840" cy="2058480"/>
          </a:xfrm>
          <a:custGeom>
            <a:avLst/>
            <a:gdLst>
              <a:gd name="textAreaLeft" fmla="*/ 0 w 3678840"/>
              <a:gd name="textAreaRight" fmla="*/ 3679200 w 3678840"/>
              <a:gd name="textAreaTop" fmla="*/ 0 h 2058480"/>
              <a:gd name="textAreaBottom" fmla="*/ 2058840 h 2058480"/>
            </a:gdLst>
            <a:ahLst/>
            <a:cxnLst/>
            <a:rect l="textAreaLeft" t="textAreaTop" r="textAreaRight" b="textAreaBottom"/>
            <a:pathLst>
              <a:path w="10220" h="5719">
                <a:moveTo>
                  <a:pt x="10148" y="5611"/>
                </a:moveTo>
                <a:lnTo>
                  <a:pt x="10220" y="5651"/>
                </a:lnTo>
                <a:lnTo>
                  <a:pt x="10220" y="5719"/>
                </a:lnTo>
                <a:lnTo>
                  <a:pt x="10148" y="5678"/>
                </a:lnTo>
                <a:lnTo>
                  <a:pt x="10148" y="5611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4" name=""/>
          <p:cNvSpPr/>
          <p:nvPr/>
        </p:nvSpPr>
        <p:spPr>
          <a:xfrm>
            <a:off x="2730240" y="2711160"/>
            <a:ext cx="3635280" cy="2034000"/>
          </a:xfrm>
          <a:custGeom>
            <a:avLst/>
            <a:gdLst>
              <a:gd name="textAreaLeft" fmla="*/ 0 w 3635280"/>
              <a:gd name="textAreaRight" fmla="*/ 3635640 w 3635280"/>
              <a:gd name="textAreaTop" fmla="*/ 0 h 2034000"/>
              <a:gd name="textAreaBottom" fmla="*/ 2034360 h 2034000"/>
            </a:gdLst>
            <a:ahLst/>
            <a:cxnLst/>
            <a:rect l="textAreaLeft" t="textAreaTop" r="textAreaRight" b="textAreaBottom"/>
            <a:pathLst>
              <a:path w="10099" h="5651">
                <a:moveTo>
                  <a:pt x="10027" y="5544"/>
                </a:moveTo>
                <a:lnTo>
                  <a:pt x="10099" y="5584"/>
                </a:lnTo>
                <a:lnTo>
                  <a:pt x="10099" y="5651"/>
                </a:lnTo>
                <a:lnTo>
                  <a:pt x="10027" y="5611"/>
                </a:lnTo>
                <a:lnTo>
                  <a:pt x="10027" y="5544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8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5" name=""/>
          <p:cNvSpPr/>
          <p:nvPr/>
        </p:nvSpPr>
        <p:spPr>
          <a:xfrm>
            <a:off x="2773440" y="2711160"/>
            <a:ext cx="3592080" cy="2009880"/>
          </a:xfrm>
          <a:custGeom>
            <a:avLst/>
            <a:gdLst>
              <a:gd name="textAreaLeft" fmla="*/ 0 w 3592080"/>
              <a:gd name="textAreaRight" fmla="*/ 3592440 w 3592080"/>
              <a:gd name="textAreaTop" fmla="*/ 0 h 2009880"/>
              <a:gd name="textAreaBottom" fmla="*/ 2010240 h 2009880"/>
            </a:gdLst>
            <a:ahLst/>
            <a:cxnLst/>
            <a:rect l="textAreaLeft" t="textAreaTop" r="textAreaRight" b="textAreaBottom"/>
            <a:pathLst>
              <a:path w="9979" h="5584">
                <a:moveTo>
                  <a:pt x="9907" y="5476"/>
                </a:moveTo>
                <a:lnTo>
                  <a:pt x="9979" y="5517"/>
                </a:lnTo>
                <a:lnTo>
                  <a:pt x="9979" y="5584"/>
                </a:lnTo>
                <a:lnTo>
                  <a:pt x="9907" y="5544"/>
                </a:lnTo>
                <a:lnTo>
                  <a:pt x="9907" y="5476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6" name=""/>
          <p:cNvSpPr/>
          <p:nvPr/>
        </p:nvSpPr>
        <p:spPr>
          <a:xfrm>
            <a:off x="2816640" y="2711160"/>
            <a:ext cx="3548880" cy="1985760"/>
          </a:xfrm>
          <a:custGeom>
            <a:avLst/>
            <a:gdLst>
              <a:gd name="textAreaLeft" fmla="*/ 0 w 3548880"/>
              <a:gd name="textAreaRight" fmla="*/ 3549240 w 3548880"/>
              <a:gd name="textAreaTop" fmla="*/ 0 h 1985760"/>
              <a:gd name="textAreaBottom" fmla="*/ 1986120 h 1985760"/>
            </a:gdLst>
            <a:ahLst/>
            <a:cxnLst/>
            <a:rect l="textAreaLeft" t="textAreaTop" r="textAreaRight" b="textAreaBottom"/>
            <a:pathLst>
              <a:path w="9859" h="5517">
                <a:moveTo>
                  <a:pt x="9787" y="5409"/>
                </a:moveTo>
                <a:lnTo>
                  <a:pt x="9859" y="5449"/>
                </a:lnTo>
                <a:lnTo>
                  <a:pt x="9859" y="5517"/>
                </a:lnTo>
                <a:lnTo>
                  <a:pt x="9787" y="5476"/>
                </a:lnTo>
                <a:lnTo>
                  <a:pt x="9787" y="5409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7" name=""/>
          <p:cNvSpPr/>
          <p:nvPr/>
        </p:nvSpPr>
        <p:spPr>
          <a:xfrm>
            <a:off x="2859840" y="2711160"/>
            <a:ext cx="3505680" cy="1961280"/>
          </a:xfrm>
          <a:custGeom>
            <a:avLst/>
            <a:gdLst>
              <a:gd name="textAreaLeft" fmla="*/ 0 w 3505680"/>
              <a:gd name="textAreaRight" fmla="*/ 3506040 w 3505680"/>
              <a:gd name="textAreaTop" fmla="*/ 0 h 1961280"/>
              <a:gd name="textAreaBottom" fmla="*/ 1961640 h 1961280"/>
            </a:gdLst>
            <a:ahLst/>
            <a:cxnLst/>
            <a:rect l="textAreaLeft" t="textAreaTop" r="textAreaRight" b="textAreaBottom"/>
            <a:pathLst>
              <a:path w="9739" h="5449">
                <a:moveTo>
                  <a:pt x="9667" y="5342"/>
                </a:moveTo>
                <a:lnTo>
                  <a:pt x="9739" y="5382"/>
                </a:lnTo>
                <a:lnTo>
                  <a:pt x="9739" y="5449"/>
                </a:lnTo>
                <a:lnTo>
                  <a:pt x="9667" y="5409"/>
                </a:lnTo>
                <a:lnTo>
                  <a:pt x="9667" y="5342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8" name=""/>
          <p:cNvSpPr/>
          <p:nvPr/>
        </p:nvSpPr>
        <p:spPr>
          <a:xfrm>
            <a:off x="2903400" y="2711160"/>
            <a:ext cx="3462120" cy="1937160"/>
          </a:xfrm>
          <a:custGeom>
            <a:avLst/>
            <a:gdLst>
              <a:gd name="textAreaLeft" fmla="*/ 0 w 3462120"/>
              <a:gd name="textAreaRight" fmla="*/ 3462480 w 3462120"/>
              <a:gd name="textAreaTop" fmla="*/ 0 h 1937160"/>
              <a:gd name="textAreaBottom" fmla="*/ 1937520 h 1937160"/>
            </a:gdLst>
            <a:ahLst/>
            <a:cxnLst/>
            <a:rect l="textAreaLeft" t="textAreaTop" r="textAreaRight" b="textAreaBottom"/>
            <a:pathLst>
              <a:path w="9618" h="5382">
                <a:moveTo>
                  <a:pt x="9546" y="5275"/>
                </a:moveTo>
                <a:lnTo>
                  <a:pt x="9618" y="5315"/>
                </a:lnTo>
                <a:lnTo>
                  <a:pt x="9618" y="5382"/>
                </a:lnTo>
                <a:lnTo>
                  <a:pt x="9546" y="5342"/>
                </a:lnTo>
                <a:lnTo>
                  <a:pt x="9546" y="5275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8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9" name=""/>
          <p:cNvSpPr/>
          <p:nvPr/>
        </p:nvSpPr>
        <p:spPr>
          <a:xfrm>
            <a:off x="2946600" y="2711160"/>
            <a:ext cx="3418920" cy="1913040"/>
          </a:xfrm>
          <a:custGeom>
            <a:avLst/>
            <a:gdLst>
              <a:gd name="textAreaLeft" fmla="*/ 0 w 3418920"/>
              <a:gd name="textAreaRight" fmla="*/ 3419280 w 3418920"/>
              <a:gd name="textAreaTop" fmla="*/ 0 h 1913040"/>
              <a:gd name="textAreaBottom" fmla="*/ 1913400 h 1913040"/>
            </a:gdLst>
            <a:ahLst/>
            <a:cxnLst/>
            <a:rect l="textAreaLeft" t="textAreaTop" r="textAreaRight" b="textAreaBottom"/>
            <a:pathLst>
              <a:path w="9498" h="5315">
                <a:moveTo>
                  <a:pt x="9426" y="5207"/>
                </a:moveTo>
                <a:lnTo>
                  <a:pt x="9498" y="5248"/>
                </a:lnTo>
                <a:lnTo>
                  <a:pt x="9498" y="5315"/>
                </a:lnTo>
                <a:lnTo>
                  <a:pt x="9426" y="5275"/>
                </a:lnTo>
                <a:lnTo>
                  <a:pt x="9426" y="5207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0" name=""/>
          <p:cNvSpPr/>
          <p:nvPr/>
        </p:nvSpPr>
        <p:spPr>
          <a:xfrm>
            <a:off x="2989800" y="2711160"/>
            <a:ext cx="3375720" cy="1888920"/>
          </a:xfrm>
          <a:custGeom>
            <a:avLst/>
            <a:gdLst>
              <a:gd name="textAreaLeft" fmla="*/ 0 w 3375720"/>
              <a:gd name="textAreaRight" fmla="*/ 3376080 w 3375720"/>
              <a:gd name="textAreaTop" fmla="*/ 0 h 1888920"/>
              <a:gd name="textAreaBottom" fmla="*/ 1889280 h 1888920"/>
            </a:gdLst>
            <a:ahLst/>
            <a:cxnLst/>
            <a:rect l="textAreaLeft" t="textAreaTop" r="textAreaRight" b="textAreaBottom"/>
            <a:pathLst>
              <a:path w="9378" h="5248">
                <a:moveTo>
                  <a:pt x="9306" y="5140"/>
                </a:moveTo>
                <a:lnTo>
                  <a:pt x="9378" y="5180"/>
                </a:lnTo>
                <a:lnTo>
                  <a:pt x="9378" y="5248"/>
                </a:lnTo>
                <a:lnTo>
                  <a:pt x="9306" y="5207"/>
                </a:lnTo>
                <a:lnTo>
                  <a:pt x="9306" y="5140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1" name=""/>
          <p:cNvSpPr/>
          <p:nvPr/>
        </p:nvSpPr>
        <p:spPr>
          <a:xfrm>
            <a:off x="3033000" y="2711160"/>
            <a:ext cx="3332520" cy="1864440"/>
          </a:xfrm>
          <a:custGeom>
            <a:avLst/>
            <a:gdLst>
              <a:gd name="textAreaLeft" fmla="*/ 0 w 3332520"/>
              <a:gd name="textAreaRight" fmla="*/ 3332880 w 3332520"/>
              <a:gd name="textAreaTop" fmla="*/ 0 h 1864440"/>
              <a:gd name="textAreaBottom" fmla="*/ 1864800 h 1864440"/>
            </a:gdLst>
            <a:ahLst/>
            <a:cxnLst/>
            <a:rect l="textAreaLeft" t="textAreaTop" r="textAreaRight" b="textAreaBottom"/>
            <a:pathLst>
              <a:path w="9258" h="5180">
                <a:moveTo>
                  <a:pt x="9186" y="5073"/>
                </a:moveTo>
                <a:lnTo>
                  <a:pt x="9258" y="5113"/>
                </a:lnTo>
                <a:lnTo>
                  <a:pt x="9258" y="5180"/>
                </a:lnTo>
                <a:lnTo>
                  <a:pt x="9186" y="5140"/>
                </a:lnTo>
                <a:lnTo>
                  <a:pt x="9186" y="5073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2" name=""/>
          <p:cNvSpPr/>
          <p:nvPr/>
        </p:nvSpPr>
        <p:spPr>
          <a:xfrm>
            <a:off x="3076200" y="2711160"/>
            <a:ext cx="3289320" cy="1840320"/>
          </a:xfrm>
          <a:custGeom>
            <a:avLst/>
            <a:gdLst>
              <a:gd name="textAreaLeft" fmla="*/ 0 w 3289320"/>
              <a:gd name="textAreaRight" fmla="*/ 3289680 w 3289320"/>
              <a:gd name="textAreaTop" fmla="*/ 0 h 1840320"/>
              <a:gd name="textAreaBottom" fmla="*/ 1840680 h 1840320"/>
            </a:gdLst>
            <a:ahLst/>
            <a:cxnLst/>
            <a:rect l="textAreaLeft" t="textAreaTop" r="textAreaRight" b="textAreaBottom"/>
            <a:pathLst>
              <a:path w="9138" h="5113">
                <a:moveTo>
                  <a:pt x="9066" y="4938"/>
                </a:moveTo>
                <a:lnTo>
                  <a:pt x="9138" y="4979"/>
                </a:lnTo>
                <a:lnTo>
                  <a:pt x="9138" y="5113"/>
                </a:lnTo>
                <a:lnTo>
                  <a:pt x="9066" y="5073"/>
                </a:lnTo>
                <a:lnTo>
                  <a:pt x="9066" y="4938"/>
                </a:lnTo>
                <a:moveTo>
                  <a:pt x="129" y="72"/>
                </a:moveTo>
                <a:lnTo>
                  <a:pt x="0" y="0"/>
                </a:lnTo>
                <a:lnTo>
                  <a:pt x="241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3" name=""/>
          <p:cNvSpPr/>
          <p:nvPr/>
        </p:nvSpPr>
        <p:spPr>
          <a:xfrm>
            <a:off x="3162960" y="2711160"/>
            <a:ext cx="3202560" cy="1792080"/>
          </a:xfrm>
          <a:custGeom>
            <a:avLst/>
            <a:gdLst>
              <a:gd name="textAreaLeft" fmla="*/ 0 w 3202560"/>
              <a:gd name="textAreaRight" fmla="*/ 3202920 w 3202560"/>
              <a:gd name="textAreaTop" fmla="*/ 0 h 1792080"/>
              <a:gd name="textAreaBottom" fmla="*/ 1792440 h 1792080"/>
            </a:gdLst>
            <a:ahLst/>
            <a:cxnLst/>
            <a:rect l="textAreaLeft" t="textAreaTop" r="textAreaRight" b="textAreaBottom"/>
            <a:pathLst>
              <a:path w="8897" h="4979">
                <a:moveTo>
                  <a:pt x="8825" y="4870"/>
                </a:moveTo>
                <a:lnTo>
                  <a:pt x="8897" y="4910"/>
                </a:lnTo>
                <a:lnTo>
                  <a:pt x="8897" y="4979"/>
                </a:lnTo>
                <a:lnTo>
                  <a:pt x="8825" y="4938"/>
                </a:lnTo>
                <a:lnTo>
                  <a:pt x="8825" y="4870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4" name=""/>
          <p:cNvSpPr/>
          <p:nvPr/>
        </p:nvSpPr>
        <p:spPr>
          <a:xfrm>
            <a:off x="3206160" y="2711160"/>
            <a:ext cx="3159360" cy="1767600"/>
          </a:xfrm>
          <a:custGeom>
            <a:avLst/>
            <a:gdLst>
              <a:gd name="textAreaLeft" fmla="*/ 0 w 3159360"/>
              <a:gd name="textAreaRight" fmla="*/ 3159720 w 3159360"/>
              <a:gd name="textAreaTop" fmla="*/ 0 h 1767600"/>
              <a:gd name="textAreaBottom" fmla="*/ 1767960 h 1767600"/>
            </a:gdLst>
            <a:ahLst/>
            <a:cxnLst/>
            <a:rect l="textAreaLeft" t="textAreaTop" r="textAreaRight" b="textAreaBottom"/>
            <a:pathLst>
              <a:path w="8777" h="4911">
                <a:moveTo>
                  <a:pt x="8705" y="4804"/>
                </a:moveTo>
                <a:lnTo>
                  <a:pt x="8777" y="4844"/>
                </a:lnTo>
                <a:lnTo>
                  <a:pt x="8777" y="4911"/>
                </a:lnTo>
                <a:lnTo>
                  <a:pt x="8705" y="4871"/>
                </a:lnTo>
                <a:lnTo>
                  <a:pt x="8705" y="4804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5" name=""/>
          <p:cNvSpPr/>
          <p:nvPr/>
        </p:nvSpPr>
        <p:spPr>
          <a:xfrm>
            <a:off x="3249360" y="2711160"/>
            <a:ext cx="3116160" cy="1743480"/>
          </a:xfrm>
          <a:custGeom>
            <a:avLst/>
            <a:gdLst>
              <a:gd name="textAreaLeft" fmla="*/ 0 w 3116160"/>
              <a:gd name="textAreaRight" fmla="*/ 3116520 w 3116160"/>
              <a:gd name="textAreaTop" fmla="*/ 0 h 1743480"/>
              <a:gd name="textAreaBottom" fmla="*/ 1743840 h 1743480"/>
            </a:gdLst>
            <a:ahLst/>
            <a:cxnLst/>
            <a:rect l="textAreaLeft" t="textAreaTop" r="textAreaRight" b="textAreaBottom"/>
            <a:pathLst>
              <a:path w="8657" h="4844">
                <a:moveTo>
                  <a:pt x="8585" y="4669"/>
                </a:moveTo>
                <a:lnTo>
                  <a:pt x="8657" y="4710"/>
                </a:lnTo>
                <a:lnTo>
                  <a:pt x="8657" y="4844"/>
                </a:lnTo>
                <a:lnTo>
                  <a:pt x="8585" y="4804"/>
                </a:lnTo>
                <a:lnTo>
                  <a:pt x="8585" y="4669"/>
                </a:lnTo>
                <a:moveTo>
                  <a:pt x="129" y="72"/>
                </a:moveTo>
                <a:lnTo>
                  <a:pt x="0" y="0"/>
                </a:lnTo>
                <a:lnTo>
                  <a:pt x="241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6" name=""/>
          <p:cNvSpPr/>
          <p:nvPr/>
        </p:nvSpPr>
        <p:spPr>
          <a:xfrm>
            <a:off x="3336120" y="2711160"/>
            <a:ext cx="3029400" cy="1695240"/>
          </a:xfrm>
          <a:custGeom>
            <a:avLst/>
            <a:gdLst>
              <a:gd name="textAreaLeft" fmla="*/ 0 w 3029400"/>
              <a:gd name="textAreaRight" fmla="*/ 3029760 w 3029400"/>
              <a:gd name="textAreaTop" fmla="*/ 0 h 1695240"/>
              <a:gd name="textAreaBottom" fmla="*/ 1695600 h 1695240"/>
            </a:gdLst>
            <a:ahLst/>
            <a:cxnLst/>
            <a:rect l="textAreaLeft" t="textAreaTop" r="textAreaRight" b="textAreaBottom"/>
            <a:pathLst>
              <a:path w="8416" h="4710">
                <a:moveTo>
                  <a:pt x="8344" y="4602"/>
                </a:moveTo>
                <a:lnTo>
                  <a:pt x="8416" y="4642"/>
                </a:lnTo>
                <a:lnTo>
                  <a:pt x="8416" y="4710"/>
                </a:lnTo>
                <a:lnTo>
                  <a:pt x="8344" y="4669"/>
                </a:lnTo>
                <a:lnTo>
                  <a:pt x="8344" y="4602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7" name=""/>
          <p:cNvSpPr/>
          <p:nvPr/>
        </p:nvSpPr>
        <p:spPr>
          <a:xfrm>
            <a:off x="3379320" y="2711160"/>
            <a:ext cx="2986200" cy="1670760"/>
          </a:xfrm>
          <a:custGeom>
            <a:avLst/>
            <a:gdLst>
              <a:gd name="textAreaLeft" fmla="*/ 0 w 2986200"/>
              <a:gd name="textAreaRight" fmla="*/ 2986560 w 2986200"/>
              <a:gd name="textAreaTop" fmla="*/ 0 h 1670760"/>
              <a:gd name="textAreaBottom" fmla="*/ 1671120 h 1670760"/>
            </a:gdLst>
            <a:ahLst/>
            <a:cxnLst/>
            <a:rect l="textAreaLeft" t="textAreaTop" r="textAreaRight" b="textAreaBottom"/>
            <a:pathLst>
              <a:path w="8296" h="4642">
                <a:moveTo>
                  <a:pt x="8224" y="4535"/>
                </a:moveTo>
                <a:lnTo>
                  <a:pt x="8296" y="4575"/>
                </a:lnTo>
                <a:lnTo>
                  <a:pt x="8296" y="4642"/>
                </a:lnTo>
                <a:lnTo>
                  <a:pt x="8224" y="4602"/>
                </a:lnTo>
                <a:lnTo>
                  <a:pt x="8224" y="4535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8" name=""/>
          <p:cNvSpPr/>
          <p:nvPr/>
        </p:nvSpPr>
        <p:spPr>
          <a:xfrm>
            <a:off x="3422520" y="2711160"/>
            <a:ext cx="2943000" cy="1646640"/>
          </a:xfrm>
          <a:custGeom>
            <a:avLst/>
            <a:gdLst>
              <a:gd name="textAreaLeft" fmla="*/ 0 w 2943000"/>
              <a:gd name="textAreaRight" fmla="*/ 2943360 w 2943000"/>
              <a:gd name="textAreaTop" fmla="*/ 0 h 1646640"/>
              <a:gd name="textAreaBottom" fmla="*/ 1647000 h 1646640"/>
            </a:gdLst>
            <a:ahLst/>
            <a:cxnLst/>
            <a:rect l="textAreaLeft" t="textAreaTop" r="textAreaRight" b="textAreaBottom"/>
            <a:pathLst>
              <a:path w="8176" h="4575">
                <a:moveTo>
                  <a:pt x="8104" y="4467"/>
                </a:moveTo>
                <a:lnTo>
                  <a:pt x="8176" y="4508"/>
                </a:lnTo>
                <a:lnTo>
                  <a:pt x="8176" y="4575"/>
                </a:lnTo>
                <a:lnTo>
                  <a:pt x="8104" y="4535"/>
                </a:lnTo>
                <a:lnTo>
                  <a:pt x="8104" y="4467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9" name=""/>
          <p:cNvSpPr/>
          <p:nvPr/>
        </p:nvSpPr>
        <p:spPr>
          <a:xfrm>
            <a:off x="3465720" y="2711160"/>
            <a:ext cx="2899800" cy="1622520"/>
          </a:xfrm>
          <a:custGeom>
            <a:avLst/>
            <a:gdLst>
              <a:gd name="textAreaLeft" fmla="*/ 0 w 2899800"/>
              <a:gd name="textAreaRight" fmla="*/ 2900160 w 2899800"/>
              <a:gd name="textAreaTop" fmla="*/ 0 h 1622520"/>
              <a:gd name="textAreaBottom" fmla="*/ 1622880 h 1622520"/>
            </a:gdLst>
            <a:ahLst/>
            <a:cxnLst/>
            <a:rect l="textAreaLeft" t="textAreaTop" r="textAreaRight" b="textAreaBottom"/>
            <a:pathLst>
              <a:path w="8056" h="4508">
                <a:moveTo>
                  <a:pt x="7984" y="4400"/>
                </a:moveTo>
                <a:lnTo>
                  <a:pt x="8056" y="4440"/>
                </a:lnTo>
                <a:lnTo>
                  <a:pt x="8056" y="4508"/>
                </a:lnTo>
                <a:lnTo>
                  <a:pt x="7984" y="4467"/>
                </a:lnTo>
                <a:lnTo>
                  <a:pt x="7984" y="4400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0" name=""/>
          <p:cNvSpPr/>
          <p:nvPr/>
        </p:nvSpPr>
        <p:spPr>
          <a:xfrm>
            <a:off x="3509280" y="2711160"/>
            <a:ext cx="2856240" cy="1598040"/>
          </a:xfrm>
          <a:custGeom>
            <a:avLst/>
            <a:gdLst>
              <a:gd name="textAreaLeft" fmla="*/ 0 w 2856240"/>
              <a:gd name="textAreaRight" fmla="*/ 2856600 w 2856240"/>
              <a:gd name="textAreaTop" fmla="*/ 0 h 1598040"/>
              <a:gd name="textAreaBottom" fmla="*/ 1598400 h 1598040"/>
            </a:gdLst>
            <a:ahLst/>
            <a:cxnLst/>
            <a:rect l="textAreaLeft" t="textAreaTop" r="textAreaRight" b="textAreaBottom"/>
            <a:pathLst>
              <a:path w="7935" h="4440">
                <a:moveTo>
                  <a:pt x="7863" y="4266"/>
                </a:moveTo>
                <a:lnTo>
                  <a:pt x="7935" y="4306"/>
                </a:lnTo>
                <a:lnTo>
                  <a:pt x="7935" y="4440"/>
                </a:lnTo>
                <a:lnTo>
                  <a:pt x="7863" y="4400"/>
                </a:lnTo>
                <a:lnTo>
                  <a:pt x="7863" y="4266"/>
                </a:lnTo>
                <a:moveTo>
                  <a:pt x="128" y="72"/>
                </a:moveTo>
                <a:lnTo>
                  <a:pt x="0" y="0"/>
                </a:lnTo>
                <a:lnTo>
                  <a:pt x="240" y="0"/>
                </a:lnTo>
                <a:lnTo>
                  <a:pt x="36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1" name=""/>
          <p:cNvSpPr/>
          <p:nvPr/>
        </p:nvSpPr>
        <p:spPr>
          <a:xfrm>
            <a:off x="3595680" y="2711160"/>
            <a:ext cx="2769840" cy="1549800"/>
          </a:xfrm>
          <a:custGeom>
            <a:avLst/>
            <a:gdLst>
              <a:gd name="textAreaLeft" fmla="*/ 0 w 2769840"/>
              <a:gd name="textAreaRight" fmla="*/ 2770200 w 2769840"/>
              <a:gd name="textAreaTop" fmla="*/ 0 h 1549800"/>
              <a:gd name="textAreaBottom" fmla="*/ 1550160 h 1549800"/>
            </a:gdLst>
            <a:ahLst/>
            <a:cxnLst/>
            <a:rect l="textAreaLeft" t="textAreaTop" r="textAreaRight" b="textAreaBottom"/>
            <a:pathLst>
              <a:path w="7695" h="4306">
                <a:moveTo>
                  <a:pt x="7623" y="4131"/>
                </a:moveTo>
                <a:lnTo>
                  <a:pt x="7695" y="4171"/>
                </a:lnTo>
                <a:lnTo>
                  <a:pt x="7695" y="4306"/>
                </a:lnTo>
                <a:lnTo>
                  <a:pt x="7623" y="4266"/>
                </a:lnTo>
                <a:lnTo>
                  <a:pt x="7623" y="4131"/>
                </a:lnTo>
                <a:moveTo>
                  <a:pt x="129" y="72"/>
                </a:moveTo>
                <a:lnTo>
                  <a:pt x="0" y="0"/>
                </a:lnTo>
                <a:lnTo>
                  <a:pt x="240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2" name=""/>
          <p:cNvSpPr/>
          <p:nvPr/>
        </p:nvSpPr>
        <p:spPr>
          <a:xfrm>
            <a:off x="3682080" y="2711160"/>
            <a:ext cx="2683440" cy="1501200"/>
          </a:xfrm>
          <a:custGeom>
            <a:avLst/>
            <a:gdLst>
              <a:gd name="textAreaLeft" fmla="*/ 0 w 2683440"/>
              <a:gd name="textAreaRight" fmla="*/ 2683800 w 268344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7455" h="4171">
                <a:moveTo>
                  <a:pt x="7383" y="4064"/>
                </a:moveTo>
                <a:lnTo>
                  <a:pt x="7455" y="4104"/>
                </a:lnTo>
                <a:lnTo>
                  <a:pt x="7455" y="4171"/>
                </a:lnTo>
                <a:lnTo>
                  <a:pt x="7383" y="4131"/>
                </a:lnTo>
                <a:lnTo>
                  <a:pt x="7383" y="4064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3" name=""/>
          <p:cNvSpPr/>
          <p:nvPr/>
        </p:nvSpPr>
        <p:spPr>
          <a:xfrm>
            <a:off x="3725640" y="2711160"/>
            <a:ext cx="2639880" cy="1477080"/>
          </a:xfrm>
          <a:custGeom>
            <a:avLst/>
            <a:gdLst>
              <a:gd name="textAreaLeft" fmla="*/ 0 w 2639880"/>
              <a:gd name="textAreaRight" fmla="*/ 2640240 w 2639880"/>
              <a:gd name="textAreaTop" fmla="*/ 0 h 1477080"/>
              <a:gd name="textAreaBottom" fmla="*/ 1477440 h 1477080"/>
            </a:gdLst>
            <a:ahLst/>
            <a:cxnLst/>
            <a:rect l="textAreaLeft" t="textAreaTop" r="textAreaRight" b="textAreaBottom"/>
            <a:pathLst>
              <a:path w="7334" h="4104">
                <a:moveTo>
                  <a:pt x="7262" y="3997"/>
                </a:moveTo>
                <a:lnTo>
                  <a:pt x="7334" y="4037"/>
                </a:lnTo>
                <a:lnTo>
                  <a:pt x="7334" y="4104"/>
                </a:lnTo>
                <a:lnTo>
                  <a:pt x="7262" y="4064"/>
                </a:lnTo>
                <a:lnTo>
                  <a:pt x="7262" y="3997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4" name=""/>
          <p:cNvSpPr/>
          <p:nvPr/>
        </p:nvSpPr>
        <p:spPr>
          <a:xfrm>
            <a:off x="3768840" y="2711160"/>
            <a:ext cx="2596680" cy="1452960"/>
          </a:xfrm>
          <a:custGeom>
            <a:avLst/>
            <a:gdLst>
              <a:gd name="textAreaLeft" fmla="*/ 0 w 2596680"/>
              <a:gd name="textAreaRight" fmla="*/ 2597040 w 2596680"/>
              <a:gd name="textAreaTop" fmla="*/ 0 h 1452960"/>
              <a:gd name="textAreaBottom" fmla="*/ 1453320 h 1452960"/>
            </a:gdLst>
            <a:ahLst/>
            <a:cxnLst/>
            <a:rect l="textAreaLeft" t="textAreaTop" r="textAreaRight" b="textAreaBottom"/>
            <a:pathLst>
              <a:path w="7214" h="4037">
                <a:moveTo>
                  <a:pt x="7142" y="3929"/>
                </a:moveTo>
                <a:lnTo>
                  <a:pt x="7214" y="3970"/>
                </a:lnTo>
                <a:lnTo>
                  <a:pt x="7214" y="4037"/>
                </a:lnTo>
                <a:lnTo>
                  <a:pt x="7142" y="3997"/>
                </a:lnTo>
                <a:lnTo>
                  <a:pt x="7142" y="3929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5" name=""/>
          <p:cNvSpPr/>
          <p:nvPr/>
        </p:nvSpPr>
        <p:spPr>
          <a:xfrm>
            <a:off x="3812040" y="2711160"/>
            <a:ext cx="2553480" cy="1428840"/>
          </a:xfrm>
          <a:custGeom>
            <a:avLst/>
            <a:gdLst>
              <a:gd name="textAreaLeft" fmla="*/ 0 w 2553480"/>
              <a:gd name="textAreaRight" fmla="*/ 2553840 w 2553480"/>
              <a:gd name="textAreaTop" fmla="*/ 0 h 1428840"/>
              <a:gd name="textAreaBottom" fmla="*/ 1429200 h 1428840"/>
            </a:gdLst>
            <a:ahLst/>
            <a:cxnLst/>
            <a:rect l="textAreaLeft" t="textAreaTop" r="textAreaRight" b="textAreaBottom"/>
            <a:pathLst>
              <a:path w="7094" h="3970">
                <a:moveTo>
                  <a:pt x="7022" y="3862"/>
                </a:moveTo>
                <a:lnTo>
                  <a:pt x="7094" y="3902"/>
                </a:lnTo>
                <a:lnTo>
                  <a:pt x="7094" y="3970"/>
                </a:lnTo>
                <a:lnTo>
                  <a:pt x="7022" y="3929"/>
                </a:lnTo>
                <a:lnTo>
                  <a:pt x="7022" y="3862"/>
                </a:lnTo>
                <a:moveTo>
                  <a:pt x="130" y="72"/>
                </a:moveTo>
                <a:lnTo>
                  <a:pt x="0" y="0"/>
                </a:lnTo>
                <a:lnTo>
                  <a:pt x="121" y="0"/>
                </a:lnTo>
                <a:lnTo>
                  <a:pt x="250" y="72"/>
                </a:lnTo>
                <a:lnTo>
                  <a:pt x="130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6" name=""/>
          <p:cNvSpPr/>
          <p:nvPr/>
        </p:nvSpPr>
        <p:spPr>
          <a:xfrm>
            <a:off x="3855240" y="2711160"/>
            <a:ext cx="2510280" cy="1404360"/>
          </a:xfrm>
          <a:custGeom>
            <a:avLst/>
            <a:gdLst>
              <a:gd name="textAreaLeft" fmla="*/ 0 w 2510280"/>
              <a:gd name="textAreaRight" fmla="*/ 2510640 w 2510280"/>
              <a:gd name="textAreaTop" fmla="*/ 0 h 1404360"/>
              <a:gd name="textAreaBottom" fmla="*/ 1404720 h 1404360"/>
            </a:gdLst>
            <a:ahLst/>
            <a:cxnLst/>
            <a:rect l="textAreaLeft" t="textAreaTop" r="textAreaRight" b="textAreaBottom"/>
            <a:pathLst>
              <a:path w="6974" h="3902">
                <a:moveTo>
                  <a:pt x="6902" y="3727"/>
                </a:moveTo>
                <a:lnTo>
                  <a:pt x="6974" y="3768"/>
                </a:lnTo>
                <a:lnTo>
                  <a:pt x="6974" y="3902"/>
                </a:lnTo>
                <a:lnTo>
                  <a:pt x="6902" y="3862"/>
                </a:lnTo>
                <a:lnTo>
                  <a:pt x="6902" y="3727"/>
                </a:lnTo>
                <a:moveTo>
                  <a:pt x="129" y="72"/>
                </a:moveTo>
                <a:lnTo>
                  <a:pt x="0" y="0"/>
                </a:lnTo>
                <a:lnTo>
                  <a:pt x="241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7" name=""/>
          <p:cNvSpPr/>
          <p:nvPr/>
        </p:nvSpPr>
        <p:spPr>
          <a:xfrm>
            <a:off x="3942000" y="2711160"/>
            <a:ext cx="2423520" cy="1356120"/>
          </a:xfrm>
          <a:custGeom>
            <a:avLst/>
            <a:gdLst>
              <a:gd name="textAreaLeft" fmla="*/ 0 w 2423520"/>
              <a:gd name="textAreaRight" fmla="*/ 2423880 w 2423520"/>
              <a:gd name="textAreaTop" fmla="*/ 0 h 1356120"/>
              <a:gd name="textAreaBottom" fmla="*/ 1356480 h 1356120"/>
            </a:gdLst>
            <a:ahLst/>
            <a:cxnLst/>
            <a:rect l="textAreaLeft" t="textAreaTop" r="textAreaRight" b="textAreaBottom"/>
            <a:pathLst>
              <a:path w="6733" h="3768">
                <a:moveTo>
                  <a:pt x="6661" y="3660"/>
                </a:moveTo>
                <a:lnTo>
                  <a:pt x="6733" y="3700"/>
                </a:lnTo>
                <a:lnTo>
                  <a:pt x="6733" y="3768"/>
                </a:lnTo>
                <a:lnTo>
                  <a:pt x="6661" y="3727"/>
                </a:lnTo>
                <a:lnTo>
                  <a:pt x="6661" y="3660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8" name=""/>
          <p:cNvSpPr/>
          <p:nvPr/>
        </p:nvSpPr>
        <p:spPr>
          <a:xfrm>
            <a:off x="3985200" y="2711160"/>
            <a:ext cx="2380320" cy="1331640"/>
          </a:xfrm>
          <a:custGeom>
            <a:avLst/>
            <a:gdLst>
              <a:gd name="textAreaLeft" fmla="*/ 0 w 2380320"/>
              <a:gd name="textAreaRight" fmla="*/ 2380680 w 2380320"/>
              <a:gd name="textAreaTop" fmla="*/ 0 h 1331640"/>
              <a:gd name="textAreaBottom" fmla="*/ 1332000 h 1331640"/>
            </a:gdLst>
            <a:ahLst/>
            <a:cxnLst/>
            <a:rect l="textAreaLeft" t="textAreaTop" r="textAreaRight" b="textAreaBottom"/>
            <a:pathLst>
              <a:path w="6613" h="3700">
                <a:moveTo>
                  <a:pt x="6541" y="3593"/>
                </a:moveTo>
                <a:lnTo>
                  <a:pt x="6613" y="3633"/>
                </a:lnTo>
                <a:lnTo>
                  <a:pt x="6613" y="3700"/>
                </a:lnTo>
                <a:lnTo>
                  <a:pt x="6541" y="3660"/>
                </a:lnTo>
                <a:lnTo>
                  <a:pt x="6541" y="3593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9" name=""/>
          <p:cNvSpPr/>
          <p:nvPr/>
        </p:nvSpPr>
        <p:spPr>
          <a:xfrm>
            <a:off x="4028400" y="2711160"/>
            <a:ext cx="2337120" cy="1307520"/>
          </a:xfrm>
          <a:custGeom>
            <a:avLst/>
            <a:gdLst>
              <a:gd name="textAreaLeft" fmla="*/ 0 w 2337120"/>
              <a:gd name="textAreaRight" fmla="*/ 2337480 w 2337120"/>
              <a:gd name="textAreaTop" fmla="*/ 0 h 1307520"/>
              <a:gd name="textAreaBottom" fmla="*/ 1307880 h 1307520"/>
            </a:gdLst>
            <a:ahLst/>
            <a:cxnLst/>
            <a:rect l="textAreaLeft" t="textAreaTop" r="textAreaRight" b="textAreaBottom"/>
            <a:pathLst>
              <a:path w="6493" h="3633">
                <a:moveTo>
                  <a:pt x="6421" y="3458"/>
                </a:moveTo>
                <a:lnTo>
                  <a:pt x="6493" y="3499"/>
                </a:lnTo>
                <a:lnTo>
                  <a:pt x="6493" y="3633"/>
                </a:lnTo>
                <a:lnTo>
                  <a:pt x="6421" y="3593"/>
                </a:lnTo>
                <a:lnTo>
                  <a:pt x="6421" y="3458"/>
                </a:lnTo>
                <a:moveTo>
                  <a:pt x="129" y="72"/>
                </a:moveTo>
                <a:lnTo>
                  <a:pt x="0" y="0"/>
                </a:lnTo>
                <a:lnTo>
                  <a:pt x="241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0" name=""/>
          <p:cNvSpPr/>
          <p:nvPr/>
        </p:nvSpPr>
        <p:spPr>
          <a:xfrm>
            <a:off x="4115160" y="2711160"/>
            <a:ext cx="2250360" cy="1259280"/>
          </a:xfrm>
          <a:custGeom>
            <a:avLst/>
            <a:gdLst>
              <a:gd name="textAreaLeft" fmla="*/ 0 w 2250360"/>
              <a:gd name="textAreaRight" fmla="*/ 2250720 w 2250360"/>
              <a:gd name="textAreaTop" fmla="*/ 0 h 1259280"/>
              <a:gd name="textAreaBottom" fmla="*/ 1259640 h 1259280"/>
            </a:gdLst>
            <a:ahLst/>
            <a:cxnLst/>
            <a:rect l="textAreaLeft" t="textAreaTop" r="textAreaRight" b="textAreaBottom"/>
            <a:pathLst>
              <a:path w="6252" h="3499">
                <a:moveTo>
                  <a:pt x="6180" y="3324"/>
                </a:moveTo>
                <a:lnTo>
                  <a:pt x="6252" y="3364"/>
                </a:lnTo>
                <a:lnTo>
                  <a:pt x="6252" y="3499"/>
                </a:lnTo>
                <a:lnTo>
                  <a:pt x="6180" y="3458"/>
                </a:lnTo>
                <a:lnTo>
                  <a:pt x="6180" y="3324"/>
                </a:lnTo>
                <a:moveTo>
                  <a:pt x="128" y="72"/>
                </a:moveTo>
                <a:lnTo>
                  <a:pt x="0" y="0"/>
                </a:lnTo>
                <a:lnTo>
                  <a:pt x="240" y="0"/>
                </a:lnTo>
                <a:lnTo>
                  <a:pt x="36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1" name=""/>
          <p:cNvSpPr/>
          <p:nvPr/>
        </p:nvSpPr>
        <p:spPr>
          <a:xfrm>
            <a:off x="4201560" y="2711160"/>
            <a:ext cx="2163960" cy="1210680"/>
          </a:xfrm>
          <a:custGeom>
            <a:avLst/>
            <a:gdLst>
              <a:gd name="textAreaLeft" fmla="*/ 0 w 2163960"/>
              <a:gd name="textAreaRight" fmla="*/ 2164320 w 2163960"/>
              <a:gd name="textAreaTop" fmla="*/ 0 h 1210680"/>
              <a:gd name="textAreaBottom" fmla="*/ 1211040 h 1210680"/>
            </a:gdLst>
            <a:ahLst/>
            <a:cxnLst/>
            <a:rect l="textAreaLeft" t="textAreaTop" r="textAreaRight" b="textAreaBottom"/>
            <a:pathLst>
              <a:path w="6012" h="3364">
                <a:moveTo>
                  <a:pt x="5940" y="3189"/>
                </a:moveTo>
                <a:lnTo>
                  <a:pt x="6012" y="3230"/>
                </a:lnTo>
                <a:lnTo>
                  <a:pt x="6012" y="3364"/>
                </a:lnTo>
                <a:lnTo>
                  <a:pt x="5940" y="3324"/>
                </a:lnTo>
                <a:lnTo>
                  <a:pt x="5940" y="3189"/>
                </a:lnTo>
                <a:moveTo>
                  <a:pt x="129" y="72"/>
                </a:moveTo>
                <a:lnTo>
                  <a:pt x="0" y="0"/>
                </a:lnTo>
                <a:lnTo>
                  <a:pt x="241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2" name=""/>
          <p:cNvSpPr/>
          <p:nvPr/>
        </p:nvSpPr>
        <p:spPr>
          <a:xfrm>
            <a:off x="4288320" y="2711160"/>
            <a:ext cx="2077200" cy="1162440"/>
          </a:xfrm>
          <a:custGeom>
            <a:avLst/>
            <a:gdLst>
              <a:gd name="textAreaLeft" fmla="*/ 0 w 2077200"/>
              <a:gd name="textAreaRight" fmla="*/ 2077560 w 2077200"/>
              <a:gd name="textAreaTop" fmla="*/ 0 h 1162440"/>
              <a:gd name="textAreaBottom" fmla="*/ 1162800 h 1162440"/>
            </a:gdLst>
            <a:ahLst/>
            <a:cxnLst/>
            <a:rect l="textAreaLeft" t="textAreaTop" r="textAreaRight" b="textAreaBottom"/>
            <a:pathLst>
              <a:path w="5771" h="3230">
                <a:moveTo>
                  <a:pt x="5699" y="3055"/>
                </a:moveTo>
                <a:lnTo>
                  <a:pt x="5771" y="3095"/>
                </a:lnTo>
                <a:lnTo>
                  <a:pt x="5771" y="3230"/>
                </a:lnTo>
                <a:lnTo>
                  <a:pt x="5699" y="3189"/>
                </a:lnTo>
                <a:lnTo>
                  <a:pt x="5699" y="3055"/>
                </a:lnTo>
                <a:moveTo>
                  <a:pt x="128" y="72"/>
                </a:moveTo>
                <a:lnTo>
                  <a:pt x="0" y="0"/>
                </a:lnTo>
                <a:lnTo>
                  <a:pt x="240" y="0"/>
                </a:lnTo>
                <a:lnTo>
                  <a:pt x="36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3" name=""/>
          <p:cNvSpPr/>
          <p:nvPr/>
        </p:nvSpPr>
        <p:spPr>
          <a:xfrm>
            <a:off x="4374720" y="2711160"/>
            <a:ext cx="1990800" cy="1113840"/>
          </a:xfrm>
          <a:custGeom>
            <a:avLst/>
            <a:gdLst>
              <a:gd name="textAreaLeft" fmla="*/ 0 w 1990800"/>
              <a:gd name="textAreaRight" fmla="*/ 1991160 w 1990800"/>
              <a:gd name="textAreaTop" fmla="*/ 0 h 1113840"/>
              <a:gd name="textAreaBottom" fmla="*/ 1114200 h 1113840"/>
            </a:gdLst>
            <a:ahLst/>
            <a:cxnLst/>
            <a:rect l="textAreaLeft" t="textAreaTop" r="textAreaRight" b="textAreaBottom"/>
            <a:pathLst>
              <a:path w="5531" h="3095">
                <a:moveTo>
                  <a:pt x="5459" y="2987"/>
                </a:moveTo>
                <a:lnTo>
                  <a:pt x="5531" y="3028"/>
                </a:lnTo>
                <a:lnTo>
                  <a:pt x="5531" y="3095"/>
                </a:lnTo>
                <a:lnTo>
                  <a:pt x="5459" y="3055"/>
                </a:lnTo>
                <a:lnTo>
                  <a:pt x="5459" y="2987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4" name=""/>
          <p:cNvSpPr/>
          <p:nvPr/>
        </p:nvSpPr>
        <p:spPr>
          <a:xfrm>
            <a:off x="4417920" y="2711160"/>
            <a:ext cx="1947600" cy="1089720"/>
          </a:xfrm>
          <a:custGeom>
            <a:avLst/>
            <a:gdLst>
              <a:gd name="textAreaLeft" fmla="*/ 0 w 1947600"/>
              <a:gd name="textAreaRight" fmla="*/ 1947960 w 1947600"/>
              <a:gd name="textAreaTop" fmla="*/ 0 h 1089720"/>
              <a:gd name="textAreaBottom" fmla="*/ 1090080 h 1089720"/>
            </a:gdLst>
            <a:ahLst/>
            <a:cxnLst/>
            <a:rect l="textAreaLeft" t="textAreaTop" r="textAreaRight" b="textAreaBottom"/>
            <a:pathLst>
              <a:path w="5411" h="3028">
                <a:moveTo>
                  <a:pt x="5339" y="2920"/>
                </a:moveTo>
                <a:lnTo>
                  <a:pt x="5411" y="2960"/>
                </a:lnTo>
                <a:lnTo>
                  <a:pt x="5411" y="3028"/>
                </a:lnTo>
                <a:lnTo>
                  <a:pt x="5339" y="2987"/>
                </a:lnTo>
                <a:lnTo>
                  <a:pt x="5339" y="2920"/>
                </a:lnTo>
                <a:moveTo>
                  <a:pt x="129" y="73"/>
                </a:moveTo>
                <a:lnTo>
                  <a:pt x="0" y="0"/>
                </a:lnTo>
                <a:lnTo>
                  <a:pt x="120" y="0"/>
                </a:lnTo>
                <a:lnTo>
                  <a:pt x="249" y="73"/>
                </a:lnTo>
                <a:lnTo>
                  <a:pt x="129" y="73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5" name=""/>
          <p:cNvSpPr/>
          <p:nvPr/>
        </p:nvSpPr>
        <p:spPr>
          <a:xfrm>
            <a:off x="4461120" y="2711160"/>
            <a:ext cx="1904400" cy="1065240"/>
          </a:xfrm>
          <a:custGeom>
            <a:avLst/>
            <a:gdLst>
              <a:gd name="textAreaLeft" fmla="*/ 0 w 1904400"/>
              <a:gd name="textAreaRight" fmla="*/ 1904760 w 1904400"/>
              <a:gd name="textAreaTop" fmla="*/ 0 h 1065240"/>
              <a:gd name="textAreaBottom" fmla="*/ 1065600 h 1065240"/>
            </a:gdLst>
            <a:ahLst/>
            <a:cxnLst/>
            <a:rect l="textAreaLeft" t="textAreaTop" r="textAreaRight" b="textAreaBottom"/>
            <a:pathLst>
              <a:path w="5291" h="2960">
                <a:moveTo>
                  <a:pt x="5219" y="2650"/>
                </a:moveTo>
                <a:lnTo>
                  <a:pt x="5291" y="2690"/>
                </a:lnTo>
                <a:lnTo>
                  <a:pt x="5291" y="2960"/>
                </a:lnTo>
                <a:lnTo>
                  <a:pt x="5219" y="2920"/>
                </a:lnTo>
                <a:lnTo>
                  <a:pt x="5219" y="2650"/>
                </a:lnTo>
                <a:moveTo>
                  <a:pt x="129" y="72"/>
                </a:moveTo>
                <a:lnTo>
                  <a:pt x="0" y="0"/>
                </a:lnTo>
                <a:lnTo>
                  <a:pt x="481" y="0"/>
                </a:lnTo>
                <a:lnTo>
                  <a:pt x="610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6" name=""/>
          <p:cNvSpPr/>
          <p:nvPr/>
        </p:nvSpPr>
        <p:spPr>
          <a:xfrm>
            <a:off x="4634280" y="2711160"/>
            <a:ext cx="1731240" cy="968400"/>
          </a:xfrm>
          <a:custGeom>
            <a:avLst/>
            <a:gdLst>
              <a:gd name="textAreaLeft" fmla="*/ 0 w 1731240"/>
              <a:gd name="textAreaRight" fmla="*/ 1731600 w 1731240"/>
              <a:gd name="textAreaTop" fmla="*/ 0 h 968400"/>
              <a:gd name="textAreaBottom" fmla="*/ 968760 h 968400"/>
            </a:gdLst>
            <a:ahLst/>
            <a:cxnLst/>
            <a:rect l="textAreaLeft" t="textAreaTop" r="textAreaRight" b="textAreaBottom"/>
            <a:pathLst>
              <a:path w="4810" h="2691">
                <a:moveTo>
                  <a:pt x="4738" y="2584"/>
                </a:moveTo>
                <a:lnTo>
                  <a:pt x="4810" y="2624"/>
                </a:lnTo>
                <a:lnTo>
                  <a:pt x="4810" y="2691"/>
                </a:lnTo>
                <a:lnTo>
                  <a:pt x="4738" y="2651"/>
                </a:lnTo>
                <a:lnTo>
                  <a:pt x="4738" y="2584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7" name=""/>
          <p:cNvSpPr/>
          <p:nvPr/>
        </p:nvSpPr>
        <p:spPr>
          <a:xfrm>
            <a:off x="4677840" y="2711160"/>
            <a:ext cx="1687680" cy="944280"/>
          </a:xfrm>
          <a:custGeom>
            <a:avLst/>
            <a:gdLst>
              <a:gd name="textAreaLeft" fmla="*/ 0 w 1687680"/>
              <a:gd name="textAreaRight" fmla="*/ 1688040 w 1687680"/>
              <a:gd name="textAreaTop" fmla="*/ 0 h 944280"/>
              <a:gd name="textAreaBottom" fmla="*/ 944640 h 944280"/>
            </a:gdLst>
            <a:ahLst/>
            <a:cxnLst/>
            <a:rect l="textAreaLeft" t="textAreaTop" r="textAreaRight" b="textAreaBottom"/>
            <a:pathLst>
              <a:path w="4689" h="2624">
                <a:moveTo>
                  <a:pt x="4617" y="2517"/>
                </a:moveTo>
                <a:lnTo>
                  <a:pt x="4689" y="2557"/>
                </a:lnTo>
                <a:lnTo>
                  <a:pt x="4689" y="2624"/>
                </a:lnTo>
                <a:lnTo>
                  <a:pt x="4617" y="2584"/>
                </a:lnTo>
                <a:lnTo>
                  <a:pt x="4617" y="2517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8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8" name=""/>
          <p:cNvSpPr/>
          <p:nvPr/>
        </p:nvSpPr>
        <p:spPr>
          <a:xfrm>
            <a:off x="4721040" y="2711160"/>
            <a:ext cx="1644480" cy="920160"/>
          </a:xfrm>
          <a:custGeom>
            <a:avLst/>
            <a:gdLst>
              <a:gd name="textAreaLeft" fmla="*/ 0 w 1644480"/>
              <a:gd name="textAreaRight" fmla="*/ 1644840 w 1644480"/>
              <a:gd name="textAreaTop" fmla="*/ 0 h 920160"/>
              <a:gd name="textAreaBottom" fmla="*/ 920520 h 920160"/>
            </a:gdLst>
            <a:ahLst/>
            <a:cxnLst/>
            <a:rect l="textAreaLeft" t="textAreaTop" r="textAreaRight" b="textAreaBottom"/>
            <a:pathLst>
              <a:path w="4569" h="2557">
                <a:moveTo>
                  <a:pt x="4497" y="2382"/>
                </a:moveTo>
                <a:lnTo>
                  <a:pt x="4569" y="2422"/>
                </a:lnTo>
                <a:lnTo>
                  <a:pt x="4569" y="2557"/>
                </a:lnTo>
                <a:lnTo>
                  <a:pt x="4497" y="2517"/>
                </a:lnTo>
                <a:lnTo>
                  <a:pt x="4497" y="2382"/>
                </a:lnTo>
                <a:moveTo>
                  <a:pt x="128" y="72"/>
                </a:moveTo>
                <a:lnTo>
                  <a:pt x="0" y="0"/>
                </a:lnTo>
                <a:lnTo>
                  <a:pt x="240" y="0"/>
                </a:lnTo>
                <a:lnTo>
                  <a:pt x="36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9" name=""/>
          <p:cNvSpPr/>
          <p:nvPr/>
        </p:nvSpPr>
        <p:spPr>
          <a:xfrm>
            <a:off x="4807440" y="2711160"/>
            <a:ext cx="1558080" cy="871560"/>
          </a:xfrm>
          <a:custGeom>
            <a:avLst/>
            <a:gdLst>
              <a:gd name="textAreaLeft" fmla="*/ 0 w 1558080"/>
              <a:gd name="textAreaRight" fmla="*/ 1558440 w 1558080"/>
              <a:gd name="textAreaTop" fmla="*/ 0 h 871560"/>
              <a:gd name="textAreaBottom" fmla="*/ 871920 h 871560"/>
            </a:gdLst>
            <a:ahLst/>
            <a:cxnLst/>
            <a:rect l="textAreaLeft" t="textAreaTop" r="textAreaRight" b="textAreaBottom"/>
            <a:pathLst>
              <a:path w="4329" h="2422">
                <a:moveTo>
                  <a:pt x="4257" y="2315"/>
                </a:moveTo>
                <a:lnTo>
                  <a:pt x="4329" y="2355"/>
                </a:lnTo>
                <a:lnTo>
                  <a:pt x="4329" y="2422"/>
                </a:lnTo>
                <a:lnTo>
                  <a:pt x="4257" y="2382"/>
                </a:lnTo>
                <a:lnTo>
                  <a:pt x="4257" y="2315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0" name=""/>
          <p:cNvSpPr/>
          <p:nvPr/>
        </p:nvSpPr>
        <p:spPr>
          <a:xfrm>
            <a:off x="4850640" y="2711160"/>
            <a:ext cx="1514880" cy="847440"/>
          </a:xfrm>
          <a:custGeom>
            <a:avLst/>
            <a:gdLst>
              <a:gd name="textAreaLeft" fmla="*/ 0 w 1514880"/>
              <a:gd name="textAreaRight" fmla="*/ 1515240 w 1514880"/>
              <a:gd name="textAreaTop" fmla="*/ 0 h 847440"/>
              <a:gd name="textAreaBottom" fmla="*/ 847800 h 847440"/>
            </a:gdLst>
            <a:ahLst/>
            <a:cxnLst/>
            <a:rect l="textAreaLeft" t="textAreaTop" r="textAreaRight" b="textAreaBottom"/>
            <a:pathLst>
              <a:path w="4209" h="2355">
                <a:moveTo>
                  <a:pt x="4137" y="2248"/>
                </a:moveTo>
                <a:lnTo>
                  <a:pt x="4209" y="2288"/>
                </a:lnTo>
                <a:lnTo>
                  <a:pt x="4209" y="2355"/>
                </a:lnTo>
                <a:lnTo>
                  <a:pt x="4137" y="2315"/>
                </a:lnTo>
                <a:lnTo>
                  <a:pt x="4137" y="2248"/>
                </a:lnTo>
                <a:moveTo>
                  <a:pt x="129" y="72"/>
                </a:moveTo>
                <a:lnTo>
                  <a:pt x="0" y="0"/>
                </a:lnTo>
                <a:lnTo>
                  <a:pt x="121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1" name=""/>
          <p:cNvSpPr/>
          <p:nvPr/>
        </p:nvSpPr>
        <p:spPr>
          <a:xfrm>
            <a:off x="4894200" y="2711160"/>
            <a:ext cx="1471320" cy="823320"/>
          </a:xfrm>
          <a:custGeom>
            <a:avLst/>
            <a:gdLst>
              <a:gd name="textAreaLeft" fmla="*/ 0 w 1471320"/>
              <a:gd name="textAreaRight" fmla="*/ 1471680 w 1471320"/>
              <a:gd name="textAreaTop" fmla="*/ 0 h 823320"/>
              <a:gd name="textAreaBottom" fmla="*/ 823680 h 823320"/>
            </a:gdLst>
            <a:ahLst/>
            <a:cxnLst/>
            <a:rect l="textAreaLeft" t="textAreaTop" r="textAreaRight" b="textAreaBottom"/>
            <a:pathLst>
              <a:path w="4088" h="2288">
                <a:moveTo>
                  <a:pt x="4016" y="2113"/>
                </a:moveTo>
                <a:lnTo>
                  <a:pt x="4088" y="2153"/>
                </a:lnTo>
                <a:lnTo>
                  <a:pt x="4088" y="2288"/>
                </a:lnTo>
                <a:lnTo>
                  <a:pt x="4016" y="2248"/>
                </a:lnTo>
                <a:lnTo>
                  <a:pt x="4016" y="2113"/>
                </a:lnTo>
                <a:moveTo>
                  <a:pt x="128" y="72"/>
                </a:moveTo>
                <a:lnTo>
                  <a:pt x="0" y="0"/>
                </a:lnTo>
                <a:lnTo>
                  <a:pt x="240" y="0"/>
                </a:lnTo>
                <a:lnTo>
                  <a:pt x="36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2" name=""/>
          <p:cNvSpPr/>
          <p:nvPr/>
        </p:nvSpPr>
        <p:spPr>
          <a:xfrm>
            <a:off x="4980600" y="2711160"/>
            <a:ext cx="1384920" cy="774720"/>
          </a:xfrm>
          <a:custGeom>
            <a:avLst/>
            <a:gdLst>
              <a:gd name="textAreaLeft" fmla="*/ 0 w 1384920"/>
              <a:gd name="textAreaRight" fmla="*/ 1385280 w 1384920"/>
              <a:gd name="textAreaTop" fmla="*/ 0 h 774720"/>
              <a:gd name="textAreaBottom" fmla="*/ 775080 h 774720"/>
            </a:gdLst>
            <a:ahLst/>
            <a:cxnLst/>
            <a:rect l="textAreaLeft" t="textAreaTop" r="textAreaRight" b="textAreaBottom"/>
            <a:pathLst>
              <a:path w="3848" h="2153">
                <a:moveTo>
                  <a:pt x="3776" y="1978"/>
                </a:moveTo>
                <a:lnTo>
                  <a:pt x="3848" y="2019"/>
                </a:lnTo>
                <a:lnTo>
                  <a:pt x="3848" y="2153"/>
                </a:lnTo>
                <a:lnTo>
                  <a:pt x="3776" y="2113"/>
                </a:lnTo>
                <a:lnTo>
                  <a:pt x="3776" y="1978"/>
                </a:lnTo>
                <a:moveTo>
                  <a:pt x="129" y="73"/>
                </a:moveTo>
                <a:lnTo>
                  <a:pt x="0" y="0"/>
                </a:lnTo>
                <a:lnTo>
                  <a:pt x="241" y="0"/>
                </a:lnTo>
                <a:lnTo>
                  <a:pt x="369" y="73"/>
                </a:lnTo>
                <a:lnTo>
                  <a:pt x="129" y="73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3" name=""/>
          <p:cNvSpPr/>
          <p:nvPr/>
        </p:nvSpPr>
        <p:spPr>
          <a:xfrm>
            <a:off x="5067360" y="2711160"/>
            <a:ext cx="1298160" cy="726480"/>
          </a:xfrm>
          <a:custGeom>
            <a:avLst/>
            <a:gdLst>
              <a:gd name="textAreaLeft" fmla="*/ 0 w 1298160"/>
              <a:gd name="textAreaRight" fmla="*/ 1298520 w 1298160"/>
              <a:gd name="textAreaTop" fmla="*/ 0 h 726480"/>
              <a:gd name="textAreaBottom" fmla="*/ 726840 h 726480"/>
            </a:gdLst>
            <a:ahLst/>
            <a:cxnLst/>
            <a:rect l="textAreaLeft" t="textAreaTop" r="textAreaRight" b="textAreaBottom"/>
            <a:pathLst>
              <a:path w="3607" h="2019">
                <a:moveTo>
                  <a:pt x="3535" y="1844"/>
                </a:moveTo>
                <a:lnTo>
                  <a:pt x="3607" y="1884"/>
                </a:lnTo>
                <a:lnTo>
                  <a:pt x="3607" y="2019"/>
                </a:lnTo>
                <a:lnTo>
                  <a:pt x="3535" y="1978"/>
                </a:lnTo>
                <a:lnTo>
                  <a:pt x="3535" y="1844"/>
                </a:lnTo>
                <a:moveTo>
                  <a:pt x="128" y="72"/>
                </a:moveTo>
                <a:lnTo>
                  <a:pt x="0" y="0"/>
                </a:lnTo>
                <a:lnTo>
                  <a:pt x="240" y="0"/>
                </a:lnTo>
                <a:lnTo>
                  <a:pt x="36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4" name=""/>
          <p:cNvSpPr/>
          <p:nvPr/>
        </p:nvSpPr>
        <p:spPr>
          <a:xfrm>
            <a:off x="5153760" y="2711160"/>
            <a:ext cx="1211760" cy="677880"/>
          </a:xfrm>
          <a:custGeom>
            <a:avLst/>
            <a:gdLst>
              <a:gd name="textAreaLeft" fmla="*/ 0 w 1211760"/>
              <a:gd name="textAreaRight" fmla="*/ 1212120 w 1211760"/>
              <a:gd name="textAreaTop" fmla="*/ 0 h 677880"/>
              <a:gd name="textAreaBottom" fmla="*/ 678240 h 677880"/>
            </a:gdLst>
            <a:ahLst/>
            <a:cxnLst/>
            <a:rect l="textAreaLeft" t="textAreaTop" r="textAreaRight" b="textAreaBottom"/>
            <a:pathLst>
              <a:path w="3367" h="1884">
                <a:moveTo>
                  <a:pt x="3295" y="1709"/>
                </a:moveTo>
                <a:lnTo>
                  <a:pt x="3367" y="1750"/>
                </a:lnTo>
                <a:lnTo>
                  <a:pt x="3367" y="1884"/>
                </a:lnTo>
                <a:lnTo>
                  <a:pt x="3295" y="1844"/>
                </a:lnTo>
                <a:lnTo>
                  <a:pt x="3295" y="1709"/>
                </a:lnTo>
                <a:moveTo>
                  <a:pt x="129" y="72"/>
                </a:moveTo>
                <a:lnTo>
                  <a:pt x="0" y="0"/>
                </a:lnTo>
                <a:lnTo>
                  <a:pt x="240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5" name=""/>
          <p:cNvSpPr/>
          <p:nvPr/>
        </p:nvSpPr>
        <p:spPr>
          <a:xfrm>
            <a:off x="5240160" y="2711160"/>
            <a:ext cx="1125360" cy="629640"/>
          </a:xfrm>
          <a:custGeom>
            <a:avLst/>
            <a:gdLst>
              <a:gd name="textAreaLeft" fmla="*/ 0 w 1125360"/>
              <a:gd name="textAreaRight" fmla="*/ 1125720 w 1125360"/>
              <a:gd name="textAreaTop" fmla="*/ 0 h 629640"/>
              <a:gd name="textAreaBottom" fmla="*/ 630000 h 629640"/>
            </a:gdLst>
            <a:ahLst/>
            <a:cxnLst/>
            <a:rect l="textAreaLeft" t="textAreaTop" r="textAreaRight" b="textAreaBottom"/>
            <a:pathLst>
              <a:path w="3127" h="1750">
                <a:moveTo>
                  <a:pt x="3055" y="1575"/>
                </a:moveTo>
                <a:lnTo>
                  <a:pt x="3127" y="1615"/>
                </a:lnTo>
                <a:lnTo>
                  <a:pt x="3127" y="1750"/>
                </a:lnTo>
                <a:lnTo>
                  <a:pt x="3055" y="1709"/>
                </a:lnTo>
                <a:lnTo>
                  <a:pt x="3055" y="1575"/>
                </a:lnTo>
                <a:moveTo>
                  <a:pt x="129" y="72"/>
                </a:moveTo>
                <a:lnTo>
                  <a:pt x="0" y="0"/>
                </a:lnTo>
                <a:lnTo>
                  <a:pt x="241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6" name=""/>
          <p:cNvSpPr/>
          <p:nvPr/>
        </p:nvSpPr>
        <p:spPr>
          <a:xfrm>
            <a:off x="5326920" y="2711160"/>
            <a:ext cx="1038600" cy="581040"/>
          </a:xfrm>
          <a:custGeom>
            <a:avLst/>
            <a:gdLst>
              <a:gd name="textAreaLeft" fmla="*/ 0 w 1038600"/>
              <a:gd name="textAreaRight" fmla="*/ 1038960 w 1038600"/>
              <a:gd name="textAreaTop" fmla="*/ 0 h 581040"/>
              <a:gd name="textAreaBottom" fmla="*/ 581400 h 581040"/>
            </a:gdLst>
            <a:ahLst/>
            <a:cxnLst/>
            <a:rect l="textAreaLeft" t="textAreaTop" r="textAreaRight" b="textAreaBottom"/>
            <a:pathLst>
              <a:path w="2886" h="1615">
                <a:moveTo>
                  <a:pt x="2814" y="1508"/>
                </a:moveTo>
                <a:lnTo>
                  <a:pt x="2886" y="1548"/>
                </a:lnTo>
                <a:lnTo>
                  <a:pt x="2886" y="1615"/>
                </a:lnTo>
                <a:lnTo>
                  <a:pt x="2814" y="1575"/>
                </a:lnTo>
                <a:lnTo>
                  <a:pt x="2814" y="1508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7" name=""/>
          <p:cNvSpPr/>
          <p:nvPr/>
        </p:nvSpPr>
        <p:spPr>
          <a:xfrm>
            <a:off x="5370120" y="2711160"/>
            <a:ext cx="995400" cy="556920"/>
          </a:xfrm>
          <a:custGeom>
            <a:avLst/>
            <a:gdLst>
              <a:gd name="textAreaLeft" fmla="*/ 0 w 995400"/>
              <a:gd name="textAreaRight" fmla="*/ 995760 w 995400"/>
              <a:gd name="textAreaTop" fmla="*/ 0 h 556920"/>
              <a:gd name="textAreaBottom" fmla="*/ 557280 h 556920"/>
            </a:gdLst>
            <a:ahLst/>
            <a:cxnLst/>
            <a:rect l="textAreaLeft" t="textAreaTop" r="textAreaRight" b="textAreaBottom"/>
            <a:pathLst>
              <a:path w="2766" h="1548">
                <a:moveTo>
                  <a:pt x="2694" y="1440"/>
                </a:moveTo>
                <a:lnTo>
                  <a:pt x="2766" y="1481"/>
                </a:lnTo>
                <a:lnTo>
                  <a:pt x="2766" y="1548"/>
                </a:lnTo>
                <a:lnTo>
                  <a:pt x="2694" y="1508"/>
                </a:lnTo>
                <a:lnTo>
                  <a:pt x="2694" y="1440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8" name=""/>
          <p:cNvSpPr/>
          <p:nvPr/>
        </p:nvSpPr>
        <p:spPr>
          <a:xfrm>
            <a:off x="5413320" y="2711160"/>
            <a:ext cx="952200" cy="532800"/>
          </a:xfrm>
          <a:custGeom>
            <a:avLst/>
            <a:gdLst>
              <a:gd name="textAreaLeft" fmla="*/ 0 w 952200"/>
              <a:gd name="textAreaRight" fmla="*/ 952560 w 952200"/>
              <a:gd name="textAreaTop" fmla="*/ 0 h 532800"/>
              <a:gd name="textAreaBottom" fmla="*/ 533160 h 532800"/>
            </a:gdLst>
            <a:ahLst/>
            <a:cxnLst/>
            <a:rect l="textAreaLeft" t="textAreaTop" r="textAreaRight" b="textAreaBottom"/>
            <a:pathLst>
              <a:path w="2646" h="1481">
                <a:moveTo>
                  <a:pt x="2574" y="1306"/>
                </a:moveTo>
                <a:lnTo>
                  <a:pt x="2646" y="1346"/>
                </a:lnTo>
                <a:lnTo>
                  <a:pt x="2646" y="1481"/>
                </a:lnTo>
                <a:lnTo>
                  <a:pt x="2574" y="1440"/>
                </a:lnTo>
                <a:lnTo>
                  <a:pt x="2574" y="1306"/>
                </a:lnTo>
                <a:moveTo>
                  <a:pt x="129" y="72"/>
                </a:moveTo>
                <a:lnTo>
                  <a:pt x="0" y="0"/>
                </a:lnTo>
                <a:lnTo>
                  <a:pt x="241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9" name=""/>
          <p:cNvSpPr/>
          <p:nvPr/>
        </p:nvSpPr>
        <p:spPr>
          <a:xfrm>
            <a:off x="5500080" y="2711160"/>
            <a:ext cx="865440" cy="484200"/>
          </a:xfrm>
          <a:custGeom>
            <a:avLst/>
            <a:gdLst>
              <a:gd name="textAreaLeft" fmla="*/ 0 w 865440"/>
              <a:gd name="textAreaRight" fmla="*/ 865800 w 865440"/>
              <a:gd name="textAreaTop" fmla="*/ 0 h 484200"/>
              <a:gd name="textAreaBottom" fmla="*/ 484560 h 484200"/>
            </a:gdLst>
            <a:ahLst/>
            <a:cxnLst/>
            <a:rect l="textAreaLeft" t="textAreaTop" r="textAreaRight" b="textAreaBottom"/>
            <a:pathLst>
              <a:path w="2405" h="1346">
                <a:moveTo>
                  <a:pt x="2333" y="1238"/>
                </a:moveTo>
                <a:lnTo>
                  <a:pt x="2405" y="1279"/>
                </a:lnTo>
                <a:lnTo>
                  <a:pt x="2405" y="1346"/>
                </a:lnTo>
                <a:lnTo>
                  <a:pt x="2333" y="1306"/>
                </a:lnTo>
                <a:lnTo>
                  <a:pt x="2333" y="1238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60" name=""/>
          <p:cNvSpPr/>
          <p:nvPr/>
        </p:nvSpPr>
        <p:spPr>
          <a:xfrm>
            <a:off x="5543280" y="2711160"/>
            <a:ext cx="822240" cy="460080"/>
          </a:xfrm>
          <a:custGeom>
            <a:avLst/>
            <a:gdLst>
              <a:gd name="textAreaLeft" fmla="*/ 0 w 822240"/>
              <a:gd name="textAreaRight" fmla="*/ 822600 w 822240"/>
              <a:gd name="textAreaTop" fmla="*/ 0 h 460080"/>
              <a:gd name="textAreaBottom" fmla="*/ 460440 h 460080"/>
            </a:gdLst>
            <a:ahLst/>
            <a:cxnLst/>
            <a:rect l="textAreaLeft" t="textAreaTop" r="textAreaRight" b="textAreaBottom"/>
            <a:pathLst>
              <a:path w="2285" h="1279">
                <a:moveTo>
                  <a:pt x="2213" y="1171"/>
                </a:moveTo>
                <a:lnTo>
                  <a:pt x="2285" y="1211"/>
                </a:lnTo>
                <a:lnTo>
                  <a:pt x="2285" y="1279"/>
                </a:lnTo>
                <a:lnTo>
                  <a:pt x="2213" y="1238"/>
                </a:lnTo>
                <a:lnTo>
                  <a:pt x="2213" y="1171"/>
                </a:lnTo>
                <a:moveTo>
                  <a:pt x="129" y="72"/>
                </a:moveTo>
                <a:lnTo>
                  <a:pt x="0" y="0"/>
                </a:lnTo>
                <a:lnTo>
                  <a:pt x="120" y="0"/>
                </a:lnTo>
                <a:lnTo>
                  <a:pt x="24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61" name=""/>
          <p:cNvSpPr/>
          <p:nvPr/>
        </p:nvSpPr>
        <p:spPr>
          <a:xfrm>
            <a:off x="5586480" y="2711160"/>
            <a:ext cx="779040" cy="435600"/>
          </a:xfrm>
          <a:custGeom>
            <a:avLst/>
            <a:gdLst>
              <a:gd name="textAreaLeft" fmla="*/ 0 w 779040"/>
              <a:gd name="textAreaRight" fmla="*/ 779400 w 779040"/>
              <a:gd name="textAreaTop" fmla="*/ 0 h 435600"/>
              <a:gd name="textAreaBottom" fmla="*/ 435960 h 435600"/>
            </a:gdLst>
            <a:ahLst/>
            <a:cxnLst/>
            <a:rect l="textAreaLeft" t="textAreaTop" r="textAreaRight" b="textAreaBottom"/>
            <a:pathLst>
              <a:path w="2165" h="1211">
                <a:moveTo>
                  <a:pt x="2093" y="1037"/>
                </a:moveTo>
                <a:lnTo>
                  <a:pt x="2165" y="1077"/>
                </a:lnTo>
                <a:lnTo>
                  <a:pt x="2165" y="1211"/>
                </a:lnTo>
                <a:lnTo>
                  <a:pt x="2093" y="1171"/>
                </a:lnTo>
                <a:lnTo>
                  <a:pt x="2093" y="1037"/>
                </a:lnTo>
                <a:moveTo>
                  <a:pt x="129" y="72"/>
                </a:moveTo>
                <a:lnTo>
                  <a:pt x="0" y="0"/>
                </a:lnTo>
                <a:lnTo>
                  <a:pt x="241" y="0"/>
                </a:lnTo>
                <a:lnTo>
                  <a:pt x="369" y="72"/>
                </a:lnTo>
                <a:lnTo>
                  <a:pt x="129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62" name=""/>
          <p:cNvSpPr/>
          <p:nvPr/>
        </p:nvSpPr>
        <p:spPr>
          <a:xfrm>
            <a:off x="5673240" y="2711160"/>
            <a:ext cx="692280" cy="387360"/>
          </a:xfrm>
          <a:custGeom>
            <a:avLst/>
            <a:gdLst>
              <a:gd name="textAreaLeft" fmla="*/ 0 w 692280"/>
              <a:gd name="textAreaRight" fmla="*/ 692640 w 692280"/>
              <a:gd name="textAreaTop" fmla="*/ 0 h 387360"/>
              <a:gd name="textAreaBottom" fmla="*/ 387720 h 387360"/>
            </a:gdLst>
            <a:ahLst/>
            <a:cxnLst/>
            <a:rect l="textAreaLeft" t="textAreaTop" r="textAreaRight" b="textAreaBottom"/>
            <a:pathLst>
              <a:path w="1924" h="1077">
                <a:moveTo>
                  <a:pt x="1852" y="540"/>
                </a:moveTo>
                <a:lnTo>
                  <a:pt x="1850" y="496"/>
                </a:lnTo>
                <a:lnTo>
                  <a:pt x="1924" y="538"/>
                </a:lnTo>
                <a:lnTo>
                  <a:pt x="1924" y="1077"/>
                </a:lnTo>
                <a:lnTo>
                  <a:pt x="1852" y="1037"/>
                </a:lnTo>
                <a:lnTo>
                  <a:pt x="1852" y="540"/>
                </a:lnTo>
                <a:moveTo>
                  <a:pt x="128" y="72"/>
                </a:moveTo>
                <a:lnTo>
                  <a:pt x="0" y="0"/>
                </a:lnTo>
                <a:lnTo>
                  <a:pt x="962" y="0"/>
                </a:lnTo>
                <a:lnTo>
                  <a:pt x="1091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63" name=""/>
          <p:cNvSpPr/>
          <p:nvPr/>
        </p:nvSpPr>
        <p:spPr>
          <a:xfrm>
            <a:off x="6019200" y="2711160"/>
            <a:ext cx="346320" cy="193680"/>
          </a:xfrm>
          <a:custGeom>
            <a:avLst/>
            <a:gdLst>
              <a:gd name="textAreaLeft" fmla="*/ 0 w 346320"/>
              <a:gd name="textAreaRight" fmla="*/ 346680 w 346320"/>
              <a:gd name="textAreaTop" fmla="*/ 0 h 193680"/>
              <a:gd name="textAreaBottom" fmla="*/ 194040 h 193680"/>
            </a:gdLst>
            <a:ahLst/>
            <a:cxnLst/>
            <a:rect l="textAreaLeft" t="textAreaTop" r="textAreaRight" b="textAreaBottom"/>
            <a:pathLst>
              <a:path w="963" h="539">
                <a:moveTo>
                  <a:pt x="960" y="484"/>
                </a:moveTo>
                <a:lnTo>
                  <a:pt x="963" y="538"/>
                </a:lnTo>
                <a:lnTo>
                  <a:pt x="963" y="539"/>
                </a:lnTo>
                <a:lnTo>
                  <a:pt x="889" y="497"/>
                </a:lnTo>
                <a:lnTo>
                  <a:pt x="889" y="491"/>
                </a:lnTo>
                <a:lnTo>
                  <a:pt x="881" y="444"/>
                </a:lnTo>
                <a:lnTo>
                  <a:pt x="876" y="423"/>
                </a:lnTo>
                <a:lnTo>
                  <a:pt x="958" y="469"/>
                </a:lnTo>
                <a:lnTo>
                  <a:pt x="960" y="484"/>
                </a:lnTo>
                <a:moveTo>
                  <a:pt x="130" y="72"/>
                </a:moveTo>
                <a:lnTo>
                  <a:pt x="0" y="0"/>
                </a:lnTo>
                <a:lnTo>
                  <a:pt x="122" y="0"/>
                </a:lnTo>
                <a:lnTo>
                  <a:pt x="250" y="72"/>
                </a:lnTo>
                <a:lnTo>
                  <a:pt x="130" y="72"/>
                </a:lnTo>
                <a:moveTo>
                  <a:pt x="889" y="489"/>
                </a:moveTo>
                <a:lnTo>
                  <a:pt x="889" y="491"/>
                </a:lnTo>
                <a:lnTo>
                  <a:pt x="889" y="493"/>
                </a:lnTo>
                <a:lnTo>
                  <a:pt x="889" y="489"/>
                </a:lnTo>
                <a:moveTo>
                  <a:pt x="881" y="443"/>
                </a:moveTo>
                <a:lnTo>
                  <a:pt x="881" y="444"/>
                </a:lnTo>
                <a:lnTo>
                  <a:pt x="882" y="446"/>
                </a:lnTo>
                <a:lnTo>
                  <a:pt x="881" y="443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64" name=""/>
          <p:cNvSpPr/>
          <p:nvPr/>
        </p:nvSpPr>
        <p:spPr>
          <a:xfrm>
            <a:off x="6062760" y="2711160"/>
            <a:ext cx="300960" cy="168480"/>
          </a:xfrm>
          <a:custGeom>
            <a:avLst/>
            <a:gdLst>
              <a:gd name="textAreaLeft" fmla="*/ 0 w 300960"/>
              <a:gd name="textAreaRight" fmla="*/ 301320 w 300960"/>
              <a:gd name="textAreaTop" fmla="*/ 0 h 168480"/>
              <a:gd name="textAreaBottom" fmla="*/ 168840 h 168480"/>
            </a:gdLst>
            <a:ahLst/>
            <a:cxnLst/>
            <a:rect l="textAreaLeft" t="textAreaTop" r="textAreaRight" b="textAreaBottom"/>
            <a:pathLst>
              <a:path w="837" h="469">
                <a:moveTo>
                  <a:pt x="831" y="430"/>
                </a:moveTo>
                <a:lnTo>
                  <a:pt x="837" y="469"/>
                </a:lnTo>
                <a:lnTo>
                  <a:pt x="755" y="423"/>
                </a:lnTo>
                <a:lnTo>
                  <a:pt x="749" y="398"/>
                </a:lnTo>
                <a:lnTo>
                  <a:pt x="750" y="402"/>
                </a:lnTo>
                <a:lnTo>
                  <a:pt x="733" y="355"/>
                </a:lnTo>
                <a:lnTo>
                  <a:pt x="734" y="359"/>
                </a:lnTo>
                <a:lnTo>
                  <a:pt x="724" y="338"/>
                </a:lnTo>
                <a:lnTo>
                  <a:pt x="822" y="393"/>
                </a:lnTo>
                <a:lnTo>
                  <a:pt x="831" y="430"/>
                </a:lnTo>
                <a:moveTo>
                  <a:pt x="128" y="72"/>
                </a:moveTo>
                <a:lnTo>
                  <a:pt x="0" y="0"/>
                </a:lnTo>
                <a:lnTo>
                  <a:pt x="120" y="0"/>
                </a:lnTo>
                <a:lnTo>
                  <a:pt x="248" y="72"/>
                </a:lnTo>
                <a:lnTo>
                  <a:pt x="128" y="72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65" name=""/>
          <p:cNvSpPr/>
          <p:nvPr/>
        </p:nvSpPr>
        <p:spPr>
          <a:xfrm>
            <a:off x="6105960" y="2711160"/>
            <a:ext cx="252360" cy="141120"/>
          </a:xfrm>
          <a:custGeom>
            <a:avLst/>
            <a:gdLst>
              <a:gd name="textAreaLeft" fmla="*/ 0 w 252360"/>
              <a:gd name="textAreaRight" fmla="*/ 252720 w 252360"/>
              <a:gd name="textAreaTop" fmla="*/ 0 h 141120"/>
              <a:gd name="textAreaBottom" fmla="*/ 141480 h 141120"/>
            </a:gdLst>
            <a:ahLst/>
            <a:cxnLst/>
            <a:rect l="textAreaLeft" t="textAreaTop" r="textAreaRight" b="textAreaBottom"/>
            <a:pathLst>
              <a:path w="702" h="393">
                <a:moveTo>
                  <a:pt x="185" y="0"/>
                </a:moveTo>
                <a:lnTo>
                  <a:pt x="240" y="2"/>
                </a:lnTo>
                <a:lnTo>
                  <a:pt x="249" y="4"/>
                </a:lnTo>
                <a:lnTo>
                  <a:pt x="605" y="204"/>
                </a:lnTo>
                <a:lnTo>
                  <a:pt x="630" y="238"/>
                </a:lnTo>
                <a:lnTo>
                  <a:pt x="657" y="282"/>
                </a:lnTo>
                <a:lnTo>
                  <a:pt x="680" y="329"/>
                </a:lnTo>
                <a:lnTo>
                  <a:pt x="698" y="379"/>
                </a:lnTo>
                <a:lnTo>
                  <a:pt x="702" y="393"/>
                </a:lnTo>
                <a:lnTo>
                  <a:pt x="604" y="338"/>
                </a:lnTo>
                <a:lnTo>
                  <a:pt x="594" y="316"/>
                </a:lnTo>
                <a:lnTo>
                  <a:pt x="571" y="279"/>
                </a:lnTo>
                <a:lnTo>
                  <a:pt x="545" y="243"/>
                </a:lnTo>
                <a:lnTo>
                  <a:pt x="514" y="209"/>
                </a:lnTo>
                <a:lnTo>
                  <a:pt x="481" y="179"/>
                </a:lnTo>
                <a:lnTo>
                  <a:pt x="444" y="152"/>
                </a:lnTo>
                <a:lnTo>
                  <a:pt x="407" y="129"/>
                </a:lnTo>
                <a:lnTo>
                  <a:pt x="364" y="108"/>
                </a:lnTo>
                <a:lnTo>
                  <a:pt x="367" y="109"/>
                </a:lnTo>
                <a:lnTo>
                  <a:pt x="321" y="92"/>
                </a:lnTo>
                <a:lnTo>
                  <a:pt x="325" y="93"/>
                </a:lnTo>
                <a:lnTo>
                  <a:pt x="278" y="81"/>
                </a:lnTo>
                <a:lnTo>
                  <a:pt x="232" y="74"/>
                </a:lnTo>
                <a:lnTo>
                  <a:pt x="182" y="72"/>
                </a:lnTo>
                <a:lnTo>
                  <a:pt x="128" y="72"/>
                </a:lnTo>
                <a:lnTo>
                  <a:pt x="0" y="0"/>
                </a:lnTo>
                <a:lnTo>
                  <a:pt x="185" y="0"/>
                </a:lnTo>
                <a:moveTo>
                  <a:pt x="593" y="315"/>
                </a:moveTo>
                <a:lnTo>
                  <a:pt x="594" y="316"/>
                </a:lnTo>
                <a:lnTo>
                  <a:pt x="595" y="318"/>
                </a:lnTo>
                <a:lnTo>
                  <a:pt x="593" y="315"/>
                </a:lnTo>
                <a:moveTo>
                  <a:pt x="570" y="277"/>
                </a:moveTo>
                <a:lnTo>
                  <a:pt x="571" y="279"/>
                </a:lnTo>
                <a:lnTo>
                  <a:pt x="571" y="280"/>
                </a:lnTo>
                <a:lnTo>
                  <a:pt x="570" y="277"/>
                </a:lnTo>
                <a:moveTo>
                  <a:pt x="543" y="241"/>
                </a:moveTo>
                <a:lnTo>
                  <a:pt x="545" y="243"/>
                </a:lnTo>
                <a:lnTo>
                  <a:pt x="545" y="244"/>
                </a:lnTo>
                <a:lnTo>
                  <a:pt x="543" y="241"/>
                </a:lnTo>
                <a:moveTo>
                  <a:pt x="513" y="208"/>
                </a:moveTo>
                <a:lnTo>
                  <a:pt x="514" y="209"/>
                </a:lnTo>
                <a:lnTo>
                  <a:pt x="515" y="210"/>
                </a:lnTo>
                <a:lnTo>
                  <a:pt x="513" y="208"/>
                </a:lnTo>
                <a:moveTo>
                  <a:pt x="479" y="178"/>
                </a:moveTo>
                <a:lnTo>
                  <a:pt x="481" y="179"/>
                </a:lnTo>
                <a:lnTo>
                  <a:pt x="482" y="180"/>
                </a:lnTo>
                <a:lnTo>
                  <a:pt x="479" y="178"/>
                </a:lnTo>
                <a:moveTo>
                  <a:pt x="443" y="151"/>
                </a:moveTo>
                <a:lnTo>
                  <a:pt x="444" y="152"/>
                </a:lnTo>
                <a:lnTo>
                  <a:pt x="446" y="153"/>
                </a:lnTo>
                <a:lnTo>
                  <a:pt x="443" y="151"/>
                </a:lnTo>
                <a:moveTo>
                  <a:pt x="405" y="128"/>
                </a:moveTo>
                <a:lnTo>
                  <a:pt x="407" y="129"/>
                </a:lnTo>
                <a:lnTo>
                  <a:pt x="408" y="130"/>
                </a:lnTo>
                <a:lnTo>
                  <a:pt x="405" y="128"/>
                </a:lnTo>
                <a:moveTo>
                  <a:pt x="277" y="81"/>
                </a:moveTo>
                <a:lnTo>
                  <a:pt x="278" y="81"/>
                </a:lnTo>
                <a:lnTo>
                  <a:pt x="280" y="81"/>
                </a:lnTo>
                <a:lnTo>
                  <a:pt x="277" y="81"/>
                </a:lnTo>
                <a:moveTo>
                  <a:pt x="230" y="74"/>
                </a:moveTo>
                <a:lnTo>
                  <a:pt x="232" y="74"/>
                </a:lnTo>
                <a:lnTo>
                  <a:pt x="234" y="74"/>
                </a:lnTo>
                <a:lnTo>
                  <a:pt x="230" y="74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66" name=""/>
          <p:cNvSpPr/>
          <p:nvPr/>
        </p:nvSpPr>
        <p:spPr>
          <a:xfrm>
            <a:off x="6195240" y="2712600"/>
            <a:ext cx="128160" cy="71640"/>
          </a:xfrm>
          <a:custGeom>
            <a:avLst/>
            <a:gdLst>
              <a:gd name="textAreaLeft" fmla="*/ 0 w 128160"/>
              <a:gd name="textAreaRight" fmla="*/ 128520 w 128160"/>
              <a:gd name="textAreaTop" fmla="*/ 0 h 71640"/>
              <a:gd name="textAreaBottom" fmla="*/ 72000 h 71640"/>
            </a:gdLst>
            <a:ahLst/>
            <a:cxnLst/>
            <a:rect l="textAreaLeft" t="textAreaTop" r="textAreaRight" b="textAreaBottom"/>
            <a:pathLst>
              <a:path w="357" h="200">
                <a:moveTo>
                  <a:pt x="44" y="7"/>
                </a:moveTo>
                <a:lnTo>
                  <a:pt x="96" y="20"/>
                </a:lnTo>
                <a:lnTo>
                  <a:pt x="146" y="38"/>
                </a:lnTo>
                <a:lnTo>
                  <a:pt x="193" y="61"/>
                </a:lnTo>
                <a:lnTo>
                  <a:pt x="237" y="87"/>
                </a:lnTo>
                <a:lnTo>
                  <a:pt x="279" y="118"/>
                </a:lnTo>
                <a:lnTo>
                  <a:pt x="317" y="154"/>
                </a:lnTo>
                <a:lnTo>
                  <a:pt x="351" y="192"/>
                </a:lnTo>
                <a:lnTo>
                  <a:pt x="357" y="200"/>
                </a:lnTo>
                <a:lnTo>
                  <a:pt x="0" y="0"/>
                </a:lnTo>
                <a:lnTo>
                  <a:pt x="44" y="7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pic>
        <p:nvPicPr>
          <p:cNvPr id="5467" name="" descr=""/>
          <p:cNvPicPr/>
          <p:nvPr/>
        </p:nvPicPr>
        <p:blipFill>
          <a:blip r:embed="rId3"/>
          <a:stretch/>
        </p:blipFill>
        <p:spPr>
          <a:xfrm>
            <a:off x="1008720" y="2918520"/>
            <a:ext cx="573840" cy="77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68" name=""/>
          <p:cNvSpPr/>
          <p:nvPr/>
        </p:nvSpPr>
        <p:spPr>
          <a:xfrm>
            <a:off x="929520" y="1785240"/>
            <a:ext cx="93513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 решением о предоставлении земельного участка Вам нужно обратиться в Росреестр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69" name=""/>
          <p:cNvSpPr/>
          <p:nvPr/>
        </p:nvSpPr>
        <p:spPr>
          <a:xfrm>
            <a:off x="929520" y="2032560"/>
            <a:ext cx="90882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для государственной регистрации права собственности на земельный участок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0" name=""/>
          <p:cNvSpPr/>
          <p:nvPr/>
        </p:nvSpPr>
        <p:spPr>
          <a:xfrm>
            <a:off x="1846440" y="3019680"/>
            <a:ext cx="36684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Документы</a:t>
            </a: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 для государственной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1" name=""/>
          <p:cNvSpPr/>
          <p:nvPr/>
        </p:nvSpPr>
        <p:spPr>
          <a:xfrm>
            <a:off x="1846440" y="3294720"/>
            <a:ext cx="36453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регистрации права собственности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2" name=""/>
          <p:cNvSpPr/>
          <p:nvPr/>
        </p:nvSpPr>
        <p:spPr>
          <a:xfrm>
            <a:off x="1846440" y="3569040"/>
            <a:ext cx="407268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 земельный участок </a:t>
            </a: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нужно подать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3" name=""/>
          <p:cNvSpPr/>
          <p:nvPr/>
        </p:nvSpPr>
        <p:spPr>
          <a:xfrm>
            <a:off x="1846440" y="3843360"/>
            <a:ext cx="30427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 электронном виде </a:t>
            </a: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через: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4" name=""/>
          <p:cNvSpPr/>
          <p:nvPr/>
        </p:nvSpPr>
        <p:spPr>
          <a:xfrm>
            <a:off x="1846440" y="4358880"/>
            <a:ext cx="273600" cy="27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6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21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5" name=""/>
          <p:cNvSpPr/>
          <p:nvPr/>
        </p:nvSpPr>
        <p:spPr>
          <a:xfrm>
            <a:off x="2133000" y="4392360"/>
            <a:ext cx="23713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через Единый портал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6" name=""/>
          <p:cNvSpPr/>
          <p:nvPr/>
        </p:nvSpPr>
        <p:spPr>
          <a:xfrm>
            <a:off x="2133000" y="4666680"/>
            <a:ext cx="23202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государственных учуг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7" name=""/>
          <p:cNvSpPr/>
          <p:nvPr/>
        </p:nvSpPr>
        <p:spPr>
          <a:xfrm>
            <a:off x="1846440" y="4907520"/>
            <a:ext cx="273600" cy="27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6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21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8" name=""/>
          <p:cNvSpPr/>
          <p:nvPr/>
        </p:nvSpPr>
        <p:spPr>
          <a:xfrm>
            <a:off x="2133000" y="4941000"/>
            <a:ext cx="34988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региональные порталы госуслуг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9" name=""/>
          <p:cNvSpPr/>
          <p:nvPr/>
        </p:nvSpPr>
        <p:spPr>
          <a:xfrm>
            <a:off x="1846440" y="5181840"/>
            <a:ext cx="273600" cy="27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6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21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0" name=""/>
          <p:cNvSpPr/>
          <p:nvPr/>
        </p:nvSpPr>
        <p:spPr>
          <a:xfrm>
            <a:off x="2133000" y="5215320"/>
            <a:ext cx="33494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официальный сайт Росреестра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1" name=""/>
          <p:cNvSpPr/>
          <p:nvPr/>
        </p:nvSpPr>
        <p:spPr>
          <a:xfrm>
            <a:off x="1564920" y="415800"/>
            <a:ext cx="875808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Шаг. 11. Регистрация прав на земельный участок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2" name=""/>
          <p:cNvSpPr/>
          <p:nvPr/>
        </p:nvSpPr>
        <p:spPr>
          <a:xfrm>
            <a:off x="7013160" y="2712600"/>
            <a:ext cx="4026600" cy="3084480"/>
          </a:xfrm>
          <a:custGeom>
            <a:avLst/>
            <a:gdLst>
              <a:gd name="textAreaLeft" fmla="*/ 0 w 4026600"/>
              <a:gd name="textAreaRight" fmla="*/ 4026960 w 4026600"/>
              <a:gd name="textAreaTop" fmla="*/ 0 h 3084480"/>
              <a:gd name="textAreaBottom" fmla="*/ 3084840 h 3084480"/>
            </a:gdLst>
            <a:ahLst/>
            <a:cxnLst/>
            <a:rect l="textAreaLeft" t="textAreaTop" r="textAreaRight" b="textAreaBottom"/>
            <a:pathLst>
              <a:path w="11186" h="8569">
                <a:moveTo>
                  <a:pt x="0" y="741"/>
                </a:moveTo>
                <a:cubicBezTo>
                  <a:pt x="0" y="332"/>
                  <a:pt x="332" y="0"/>
                  <a:pt x="741" y="0"/>
                </a:cubicBezTo>
                <a:lnTo>
                  <a:pt x="10445" y="0"/>
                </a:lnTo>
                <a:cubicBezTo>
                  <a:pt x="10854" y="0"/>
                  <a:pt x="11186" y="332"/>
                  <a:pt x="11186" y="741"/>
                </a:cubicBezTo>
                <a:lnTo>
                  <a:pt x="11186" y="7828"/>
                </a:lnTo>
                <a:cubicBezTo>
                  <a:pt x="11186" y="8237"/>
                  <a:pt x="10854" y="8569"/>
                  <a:pt x="10445" y="8569"/>
                </a:cubicBezTo>
                <a:lnTo>
                  <a:pt x="741" y="8569"/>
                </a:lnTo>
                <a:cubicBezTo>
                  <a:pt x="332" y="8569"/>
                  <a:pt x="0" y="8237"/>
                  <a:pt x="0" y="7828"/>
                </a:cubicBezTo>
                <a:lnTo>
                  <a:pt x="0" y="741"/>
                </a:lnTo>
                <a:close/>
              </a:path>
            </a:pathLst>
          </a:custGeom>
          <a:solidFill>
            <a:srgbClr val="f2f2f2">
              <a:alpha val="39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83" name=""/>
          <p:cNvSpPr/>
          <p:nvPr/>
        </p:nvSpPr>
        <p:spPr>
          <a:xfrm>
            <a:off x="7154280" y="2838240"/>
            <a:ext cx="253080" cy="253080"/>
          </a:xfrm>
          <a:custGeom>
            <a:avLst/>
            <a:gdLst>
              <a:gd name="textAreaLeft" fmla="*/ 0 w 253080"/>
              <a:gd name="textAreaRight" fmla="*/ 253440 w 253080"/>
              <a:gd name="textAreaTop" fmla="*/ 0 h 253080"/>
              <a:gd name="textAreaBottom" fmla="*/ 253440 h 253080"/>
            </a:gdLst>
            <a:ahLst/>
            <a:cxnLst/>
            <a:rect l="textAreaLeft" t="textAreaTop" r="textAreaRight" b="textAreaBottom"/>
            <a:pathLst>
              <a:path fill="none" w="704" h="704">
                <a:moveTo>
                  <a:pt x="0" y="352"/>
                </a:moveTo>
                <a:cubicBezTo>
                  <a:pt x="0" y="157"/>
                  <a:pt x="158" y="0"/>
                  <a:pt x="352" y="0"/>
                </a:cubicBezTo>
                <a:cubicBezTo>
                  <a:pt x="546" y="0"/>
                  <a:pt x="704" y="157"/>
                  <a:pt x="704" y="352"/>
                </a:cubicBezTo>
                <a:cubicBezTo>
                  <a:pt x="704" y="546"/>
                  <a:pt x="546" y="704"/>
                  <a:pt x="352" y="704"/>
                </a:cubicBezTo>
                <a:cubicBezTo>
                  <a:pt x="158" y="704"/>
                  <a:pt x="0" y="546"/>
                  <a:pt x="0" y="352"/>
                </a:cubicBezTo>
              </a:path>
            </a:pathLst>
          </a:custGeom>
          <a:noFill/>
          <a:ln w="28800">
            <a:solidFill>
              <a:srgbClr val="008bff">
                <a:alpha val="39000"/>
              </a:srgbClr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4400" rIns="14400" tIns="14400" bIns="1440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84" name=""/>
          <p:cNvSpPr/>
          <p:nvPr/>
        </p:nvSpPr>
        <p:spPr>
          <a:xfrm>
            <a:off x="11817360" y="6485760"/>
            <a:ext cx="16992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13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5" name=""/>
          <p:cNvSpPr/>
          <p:nvPr/>
        </p:nvSpPr>
        <p:spPr>
          <a:xfrm>
            <a:off x="7257600" y="2819880"/>
            <a:ext cx="201960" cy="27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Microsoft Sans Serif"/>
                <a:ea typeface="Microsoft Sans Serif"/>
              </a:rPr>
              <a:t>i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6" name=""/>
          <p:cNvSpPr/>
          <p:nvPr/>
        </p:nvSpPr>
        <p:spPr>
          <a:xfrm>
            <a:off x="7206840" y="3408840"/>
            <a:ext cx="18914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Форма заявления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7" name=""/>
          <p:cNvSpPr/>
          <p:nvPr/>
        </p:nvSpPr>
        <p:spPr>
          <a:xfrm>
            <a:off x="7206840" y="3683160"/>
            <a:ext cx="34448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 государственной регистрации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8" name=""/>
          <p:cNvSpPr/>
          <p:nvPr/>
        </p:nvSpPr>
        <p:spPr>
          <a:xfrm>
            <a:off x="7206840" y="3957480"/>
            <a:ext cx="29469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прав утверждена приказом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9" name=""/>
          <p:cNvSpPr/>
          <p:nvPr/>
        </p:nvSpPr>
        <p:spPr>
          <a:xfrm>
            <a:off x="7206840" y="4231800"/>
            <a:ext cx="35636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Росреестра от 19 августа 2020 г.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0" name=""/>
          <p:cNvSpPr/>
          <p:nvPr/>
        </p:nvSpPr>
        <p:spPr>
          <a:xfrm>
            <a:off x="7206840" y="4506120"/>
            <a:ext cx="10454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№ П/0310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1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92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93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94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95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96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97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98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99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0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1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2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3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4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5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6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7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8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9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0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1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2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3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4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5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6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7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8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9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0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1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2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3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4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5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6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7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8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9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0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1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2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3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4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5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6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7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8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9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0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1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2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3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4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5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6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7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8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9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0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1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2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3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4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5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6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7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8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59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0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1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2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3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4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5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6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7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8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69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0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1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2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3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4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5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6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7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8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79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0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1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2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3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4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5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6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7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8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589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5590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91" name=""/>
          <p:cNvSpPr/>
          <p:nvPr/>
        </p:nvSpPr>
        <p:spPr>
          <a:xfrm>
            <a:off x="3992760" y="1912320"/>
            <a:ext cx="7011000" cy="33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6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Теперь права на садовый или огородный </a:t>
            </a:r>
            <a:endParaRPr b="0" lang="ru-RU" sz="26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2" name=""/>
          <p:cNvSpPr/>
          <p:nvPr/>
        </p:nvSpPr>
        <p:spPr>
          <a:xfrm>
            <a:off x="3992760" y="2269440"/>
            <a:ext cx="6441840" cy="33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6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земельный участок оформлены, и Вы </a:t>
            </a:r>
            <a:endParaRPr b="0" lang="ru-RU" sz="26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3" name=""/>
          <p:cNvSpPr/>
          <p:nvPr/>
        </p:nvSpPr>
        <p:spPr>
          <a:xfrm>
            <a:off x="3992760" y="2626200"/>
            <a:ext cx="7694280" cy="33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6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являетесь его полноправным собственником!</a:t>
            </a:r>
            <a:endParaRPr b="0" lang="ru-RU" sz="26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4" name=""/>
          <p:cNvSpPr/>
          <p:nvPr/>
        </p:nvSpPr>
        <p:spPr>
          <a:xfrm>
            <a:off x="5105160" y="3615120"/>
            <a:ext cx="6193440" cy="27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9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Выписка из Единого государственного реестра </a:t>
            </a:r>
            <a:endParaRPr b="0" lang="ru-RU" sz="2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5" name=""/>
          <p:cNvSpPr/>
          <p:nvPr/>
        </p:nvSpPr>
        <p:spPr>
          <a:xfrm>
            <a:off x="5105160" y="3916800"/>
            <a:ext cx="6277680" cy="27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9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недвижимости является законным документом, </a:t>
            </a:r>
            <a:endParaRPr b="0" lang="ru-RU" sz="2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6" name=""/>
          <p:cNvSpPr/>
          <p:nvPr/>
        </p:nvSpPr>
        <p:spPr>
          <a:xfrm>
            <a:off x="5105160" y="4218840"/>
            <a:ext cx="6696360" cy="27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9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который подтверждает Ваше право собственности </a:t>
            </a:r>
            <a:endParaRPr b="0" lang="ru-RU" sz="2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7" name=""/>
          <p:cNvSpPr/>
          <p:nvPr/>
        </p:nvSpPr>
        <p:spPr>
          <a:xfrm>
            <a:off x="5105160" y="4520520"/>
            <a:ext cx="2896560" cy="27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219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 земельный участок</a:t>
            </a:r>
            <a:endParaRPr b="0" lang="ru-RU" sz="21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8" name=""/>
          <p:cNvSpPr/>
          <p:nvPr/>
        </p:nvSpPr>
        <p:spPr>
          <a:xfrm>
            <a:off x="1564920" y="415800"/>
            <a:ext cx="331308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12. Окончание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599" name="" descr=""/>
          <p:cNvPicPr/>
          <p:nvPr/>
        </p:nvPicPr>
        <p:blipFill>
          <a:blip r:embed="rId2"/>
          <a:stretch/>
        </p:blipFill>
        <p:spPr>
          <a:xfrm>
            <a:off x="594360" y="1488960"/>
            <a:ext cx="2742480" cy="5054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00" name="" descr=""/>
          <p:cNvPicPr/>
          <p:nvPr/>
        </p:nvPicPr>
        <p:blipFill>
          <a:blip r:embed="rId3"/>
          <a:stretch/>
        </p:blipFill>
        <p:spPr>
          <a:xfrm>
            <a:off x="4174200" y="3613320"/>
            <a:ext cx="636480" cy="775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01" name=""/>
          <p:cNvSpPr/>
          <p:nvPr/>
        </p:nvSpPr>
        <p:spPr>
          <a:xfrm>
            <a:off x="11817360" y="6485760"/>
            <a:ext cx="16992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14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2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03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04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05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06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07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08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09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0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1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2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3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4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5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6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7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8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9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0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1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2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3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4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5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6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7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8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9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0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1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2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3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4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5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6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7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8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9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0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1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2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3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4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5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6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7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8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9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0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1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2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3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4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5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6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7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8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9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0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1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2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3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4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5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6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7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8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69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0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1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2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3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4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5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6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7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8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79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0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1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2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3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4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5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6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7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8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89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0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1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2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3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4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5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6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7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8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699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5700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01" name=""/>
          <p:cNvSpPr/>
          <p:nvPr/>
        </p:nvSpPr>
        <p:spPr>
          <a:xfrm>
            <a:off x="7862040" y="2261520"/>
            <a:ext cx="3985200" cy="3573720"/>
          </a:xfrm>
          <a:custGeom>
            <a:avLst/>
            <a:gdLst>
              <a:gd name="textAreaLeft" fmla="*/ 0 w 3985200"/>
              <a:gd name="textAreaRight" fmla="*/ 3985560 w 3985200"/>
              <a:gd name="textAreaTop" fmla="*/ 0 h 3573720"/>
              <a:gd name="textAreaBottom" fmla="*/ 3574080 h 3573720"/>
            </a:gdLst>
            <a:ahLst/>
            <a:cxnLst/>
            <a:rect l="textAreaLeft" t="textAreaTop" r="textAreaRight" b="textAreaBottom"/>
            <a:pathLst>
              <a:path w="11071" h="9928">
                <a:moveTo>
                  <a:pt x="0" y="858"/>
                </a:moveTo>
                <a:cubicBezTo>
                  <a:pt x="0" y="384"/>
                  <a:pt x="385" y="0"/>
                  <a:pt x="859" y="0"/>
                </a:cubicBezTo>
                <a:lnTo>
                  <a:pt x="10213" y="0"/>
                </a:lnTo>
                <a:cubicBezTo>
                  <a:pt x="10687" y="0"/>
                  <a:pt x="11071" y="384"/>
                  <a:pt x="11071" y="858"/>
                </a:cubicBezTo>
                <a:lnTo>
                  <a:pt x="11071" y="9069"/>
                </a:lnTo>
                <a:cubicBezTo>
                  <a:pt x="11071" y="9543"/>
                  <a:pt x="10687" y="9928"/>
                  <a:pt x="10213" y="9928"/>
                </a:cubicBezTo>
                <a:lnTo>
                  <a:pt x="859" y="9928"/>
                </a:lnTo>
                <a:cubicBezTo>
                  <a:pt x="385" y="9928"/>
                  <a:pt x="0" y="9543"/>
                  <a:pt x="0" y="9069"/>
                </a:cubicBezTo>
                <a:lnTo>
                  <a:pt x="0" y="858"/>
                </a:lnTo>
                <a:close/>
              </a:path>
            </a:pathLst>
          </a:custGeom>
          <a:solidFill>
            <a:srgbClr val="d9f4ff">
              <a:alpha val="3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02" name=""/>
          <p:cNvSpPr/>
          <p:nvPr/>
        </p:nvSpPr>
        <p:spPr>
          <a:xfrm>
            <a:off x="0" y="1371600"/>
            <a:ext cx="1216800" cy="702720"/>
          </a:xfrm>
          <a:custGeom>
            <a:avLst/>
            <a:gdLst>
              <a:gd name="textAreaLeft" fmla="*/ 0 w 1216800"/>
              <a:gd name="textAreaRight" fmla="*/ 1217160 w 12168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381" h="1953">
                <a:moveTo>
                  <a:pt x="0" y="1953"/>
                </a:moveTo>
                <a:lnTo>
                  <a:pt x="0" y="0"/>
                </a:lnTo>
                <a:lnTo>
                  <a:pt x="3381" y="1953"/>
                </a:lnTo>
                <a:lnTo>
                  <a:pt x="0" y="1953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03" name=""/>
          <p:cNvSpPr/>
          <p:nvPr/>
        </p:nvSpPr>
        <p:spPr>
          <a:xfrm>
            <a:off x="0" y="1371600"/>
            <a:ext cx="1675800" cy="702720"/>
          </a:xfrm>
          <a:custGeom>
            <a:avLst/>
            <a:gdLst>
              <a:gd name="textAreaLeft" fmla="*/ 0 w 1675800"/>
              <a:gd name="textAreaRight" fmla="*/ 1676160 w 16758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4656" h="1953">
                <a:moveTo>
                  <a:pt x="3381" y="1953"/>
                </a:moveTo>
                <a:lnTo>
                  <a:pt x="0" y="0"/>
                </a:lnTo>
                <a:lnTo>
                  <a:pt x="1275" y="0"/>
                </a:lnTo>
                <a:lnTo>
                  <a:pt x="465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04" name=""/>
          <p:cNvSpPr/>
          <p:nvPr/>
        </p:nvSpPr>
        <p:spPr>
          <a:xfrm>
            <a:off x="459000" y="1371600"/>
            <a:ext cx="1321560" cy="702720"/>
          </a:xfrm>
          <a:custGeom>
            <a:avLst/>
            <a:gdLst>
              <a:gd name="textAreaLeft" fmla="*/ 0 w 1321560"/>
              <a:gd name="textAreaRight" fmla="*/ 1321920 w 13215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672" h="1953">
                <a:moveTo>
                  <a:pt x="3381" y="1953"/>
                </a:moveTo>
                <a:lnTo>
                  <a:pt x="0" y="0"/>
                </a:lnTo>
                <a:lnTo>
                  <a:pt x="291" y="0"/>
                </a:lnTo>
                <a:lnTo>
                  <a:pt x="3672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05" name=""/>
          <p:cNvSpPr/>
          <p:nvPr/>
        </p:nvSpPr>
        <p:spPr>
          <a:xfrm>
            <a:off x="5637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8c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06" name=""/>
          <p:cNvSpPr/>
          <p:nvPr/>
        </p:nvSpPr>
        <p:spPr>
          <a:xfrm>
            <a:off x="6163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8c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07" name=""/>
          <p:cNvSpPr/>
          <p:nvPr/>
        </p:nvSpPr>
        <p:spPr>
          <a:xfrm>
            <a:off x="6685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0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0" y="1953"/>
                </a:lnTo>
                <a:close/>
              </a:path>
            </a:pathLst>
          </a:custGeom>
          <a:solidFill>
            <a:srgbClr val="008d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08" name=""/>
          <p:cNvSpPr/>
          <p:nvPr/>
        </p:nvSpPr>
        <p:spPr>
          <a:xfrm>
            <a:off x="7210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8d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09" name=""/>
          <p:cNvSpPr/>
          <p:nvPr/>
        </p:nvSpPr>
        <p:spPr>
          <a:xfrm>
            <a:off x="7732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8e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0" name=""/>
          <p:cNvSpPr/>
          <p:nvPr/>
        </p:nvSpPr>
        <p:spPr>
          <a:xfrm>
            <a:off x="8258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8e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1" name=""/>
          <p:cNvSpPr/>
          <p:nvPr/>
        </p:nvSpPr>
        <p:spPr>
          <a:xfrm>
            <a:off x="8780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8f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2" name=""/>
          <p:cNvSpPr/>
          <p:nvPr/>
        </p:nvSpPr>
        <p:spPr>
          <a:xfrm>
            <a:off x="9306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8f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3" name=""/>
          <p:cNvSpPr/>
          <p:nvPr/>
        </p:nvSpPr>
        <p:spPr>
          <a:xfrm>
            <a:off x="9828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0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4" name=""/>
          <p:cNvSpPr/>
          <p:nvPr/>
        </p:nvSpPr>
        <p:spPr>
          <a:xfrm>
            <a:off x="10353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1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5" name=""/>
          <p:cNvSpPr/>
          <p:nvPr/>
        </p:nvSpPr>
        <p:spPr>
          <a:xfrm>
            <a:off x="10875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1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6" name=""/>
          <p:cNvSpPr/>
          <p:nvPr/>
        </p:nvSpPr>
        <p:spPr>
          <a:xfrm>
            <a:off x="11401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2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7" name=""/>
          <p:cNvSpPr/>
          <p:nvPr/>
        </p:nvSpPr>
        <p:spPr>
          <a:xfrm>
            <a:off x="11923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2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8" name=""/>
          <p:cNvSpPr/>
          <p:nvPr/>
        </p:nvSpPr>
        <p:spPr>
          <a:xfrm>
            <a:off x="12448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3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19" name=""/>
          <p:cNvSpPr/>
          <p:nvPr/>
        </p:nvSpPr>
        <p:spPr>
          <a:xfrm>
            <a:off x="12970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3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0" name=""/>
          <p:cNvSpPr/>
          <p:nvPr/>
        </p:nvSpPr>
        <p:spPr>
          <a:xfrm>
            <a:off x="13496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1" name=""/>
          <p:cNvSpPr/>
          <p:nvPr/>
        </p:nvSpPr>
        <p:spPr>
          <a:xfrm>
            <a:off x="14018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2" name=""/>
          <p:cNvSpPr/>
          <p:nvPr/>
        </p:nvSpPr>
        <p:spPr>
          <a:xfrm>
            <a:off x="14544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3" name=""/>
          <p:cNvSpPr/>
          <p:nvPr/>
        </p:nvSpPr>
        <p:spPr>
          <a:xfrm>
            <a:off x="15066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4" name=""/>
          <p:cNvSpPr/>
          <p:nvPr/>
        </p:nvSpPr>
        <p:spPr>
          <a:xfrm>
            <a:off x="15591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5" name=""/>
          <p:cNvSpPr/>
          <p:nvPr/>
        </p:nvSpPr>
        <p:spPr>
          <a:xfrm>
            <a:off x="16113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6" name=""/>
          <p:cNvSpPr/>
          <p:nvPr/>
        </p:nvSpPr>
        <p:spPr>
          <a:xfrm>
            <a:off x="16639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7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7" name=""/>
          <p:cNvSpPr/>
          <p:nvPr/>
        </p:nvSpPr>
        <p:spPr>
          <a:xfrm>
            <a:off x="17161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7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8" name=""/>
          <p:cNvSpPr/>
          <p:nvPr/>
        </p:nvSpPr>
        <p:spPr>
          <a:xfrm>
            <a:off x="17686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8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29" name=""/>
          <p:cNvSpPr/>
          <p:nvPr/>
        </p:nvSpPr>
        <p:spPr>
          <a:xfrm>
            <a:off x="18208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8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0" name=""/>
          <p:cNvSpPr/>
          <p:nvPr/>
        </p:nvSpPr>
        <p:spPr>
          <a:xfrm>
            <a:off x="18734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9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1" name=""/>
          <p:cNvSpPr/>
          <p:nvPr/>
        </p:nvSpPr>
        <p:spPr>
          <a:xfrm>
            <a:off x="19256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0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0" y="1953"/>
                </a:lnTo>
                <a:close/>
              </a:path>
            </a:pathLst>
          </a:custGeom>
          <a:solidFill>
            <a:srgbClr val="0099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2" name=""/>
          <p:cNvSpPr/>
          <p:nvPr/>
        </p:nvSpPr>
        <p:spPr>
          <a:xfrm>
            <a:off x="19782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a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3" name=""/>
          <p:cNvSpPr/>
          <p:nvPr/>
        </p:nvSpPr>
        <p:spPr>
          <a:xfrm>
            <a:off x="20304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a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4" name=""/>
          <p:cNvSpPr/>
          <p:nvPr/>
        </p:nvSpPr>
        <p:spPr>
          <a:xfrm>
            <a:off x="20829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b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5" name=""/>
          <p:cNvSpPr/>
          <p:nvPr/>
        </p:nvSpPr>
        <p:spPr>
          <a:xfrm>
            <a:off x="21351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b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6" name=""/>
          <p:cNvSpPr/>
          <p:nvPr/>
        </p:nvSpPr>
        <p:spPr>
          <a:xfrm>
            <a:off x="21877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c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7" name=""/>
          <p:cNvSpPr/>
          <p:nvPr/>
        </p:nvSpPr>
        <p:spPr>
          <a:xfrm>
            <a:off x="22399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c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8" name=""/>
          <p:cNvSpPr/>
          <p:nvPr/>
        </p:nvSpPr>
        <p:spPr>
          <a:xfrm>
            <a:off x="22924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d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39" name=""/>
          <p:cNvSpPr/>
          <p:nvPr/>
        </p:nvSpPr>
        <p:spPr>
          <a:xfrm>
            <a:off x="23446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d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0" name=""/>
          <p:cNvSpPr/>
          <p:nvPr/>
        </p:nvSpPr>
        <p:spPr>
          <a:xfrm>
            <a:off x="23972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e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1" name=""/>
          <p:cNvSpPr/>
          <p:nvPr/>
        </p:nvSpPr>
        <p:spPr>
          <a:xfrm>
            <a:off x="24494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e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2" name=""/>
          <p:cNvSpPr/>
          <p:nvPr/>
        </p:nvSpPr>
        <p:spPr>
          <a:xfrm>
            <a:off x="25016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9f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3" name=""/>
          <p:cNvSpPr/>
          <p:nvPr/>
        </p:nvSpPr>
        <p:spPr>
          <a:xfrm>
            <a:off x="25542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9f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4" name=""/>
          <p:cNvSpPr/>
          <p:nvPr/>
        </p:nvSpPr>
        <p:spPr>
          <a:xfrm>
            <a:off x="26064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0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5" name=""/>
          <p:cNvSpPr/>
          <p:nvPr/>
        </p:nvSpPr>
        <p:spPr>
          <a:xfrm>
            <a:off x="26589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6" name=""/>
          <p:cNvSpPr/>
          <p:nvPr/>
        </p:nvSpPr>
        <p:spPr>
          <a:xfrm>
            <a:off x="27111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1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7" name=""/>
          <p:cNvSpPr/>
          <p:nvPr/>
        </p:nvSpPr>
        <p:spPr>
          <a:xfrm>
            <a:off x="27637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2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8" name=""/>
          <p:cNvSpPr/>
          <p:nvPr/>
        </p:nvSpPr>
        <p:spPr>
          <a:xfrm>
            <a:off x="28159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2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49" name=""/>
          <p:cNvSpPr/>
          <p:nvPr/>
        </p:nvSpPr>
        <p:spPr>
          <a:xfrm>
            <a:off x="28684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3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0" name=""/>
          <p:cNvSpPr/>
          <p:nvPr/>
        </p:nvSpPr>
        <p:spPr>
          <a:xfrm>
            <a:off x="29206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1" name=""/>
          <p:cNvSpPr/>
          <p:nvPr/>
        </p:nvSpPr>
        <p:spPr>
          <a:xfrm>
            <a:off x="29732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2" name=""/>
          <p:cNvSpPr/>
          <p:nvPr/>
        </p:nvSpPr>
        <p:spPr>
          <a:xfrm>
            <a:off x="30254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4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3" name=""/>
          <p:cNvSpPr/>
          <p:nvPr/>
        </p:nvSpPr>
        <p:spPr>
          <a:xfrm>
            <a:off x="30780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4" name=""/>
          <p:cNvSpPr/>
          <p:nvPr/>
        </p:nvSpPr>
        <p:spPr>
          <a:xfrm>
            <a:off x="31302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7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5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5" name=""/>
          <p:cNvSpPr/>
          <p:nvPr/>
        </p:nvSpPr>
        <p:spPr>
          <a:xfrm>
            <a:off x="31827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0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0" y="1953"/>
                </a:lnTo>
                <a:close/>
              </a:path>
            </a:pathLst>
          </a:custGeom>
          <a:solidFill>
            <a:srgbClr val="00a6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6" name=""/>
          <p:cNvSpPr/>
          <p:nvPr/>
        </p:nvSpPr>
        <p:spPr>
          <a:xfrm>
            <a:off x="32349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6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7" name=""/>
          <p:cNvSpPr/>
          <p:nvPr/>
        </p:nvSpPr>
        <p:spPr>
          <a:xfrm>
            <a:off x="32875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7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8" name=""/>
          <p:cNvSpPr/>
          <p:nvPr/>
        </p:nvSpPr>
        <p:spPr>
          <a:xfrm>
            <a:off x="33397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7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59" name=""/>
          <p:cNvSpPr/>
          <p:nvPr/>
        </p:nvSpPr>
        <p:spPr>
          <a:xfrm>
            <a:off x="33922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8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60" name=""/>
          <p:cNvSpPr/>
          <p:nvPr/>
        </p:nvSpPr>
        <p:spPr>
          <a:xfrm>
            <a:off x="34444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8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61" name=""/>
          <p:cNvSpPr/>
          <p:nvPr/>
        </p:nvSpPr>
        <p:spPr>
          <a:xfrm>
            <a:off x="34970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9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62" name=""/>
          <p:cNvSpPr/>
          <p:nvPr/>
        </p:nvSpPr>
        <p:spPr>
          <a:xfrm>
            <a:off x="35492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9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63" name=""/>
          <p:cNvSpPr/>
          <p:nvPr/>
        </p:nvSpPr>
        <p:spPr>
          <a:xfrm>
            <a:off x="36018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a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64" name=""/>
          <p:cNvSpPr/>
          <p:nvPr/>
        </p:nvSpPr>
        <p:spPr>
          <a:xfrm>
            <a:off x="36540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a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765" name=""/>
          <p:cNvSpPr/>
          <p:nvPr/>
        </p:nvSpPr>
        <p:spPr>
          <a:xfrm>
            <a:off x="37065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b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66" name=""/>
          <p:cNvSpPr/>
          <p:nvPr/>
        </p:nvSpPr>
        <p:spPr>
          <a:xfrm>
            <a:off x="37587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b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67" name=""/>
          <p:cNvSpPr/>
          <p:nvPr/>
        </p:nvSpPr>
        <p:spPr>
          <a:xfrm>
            <a:off x="38113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c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68" name=""/>
          <p:cNvSpPr/>
          <p:nvPr/>
        </p:nvSpPr>
        <p:spPr>
          <a:xfrm>
            <a:off x="38635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c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69" name=""/>
          <p:cNvSpPr/>
          <p:nvPr/>
        </p:nvSpPr>
        <p:spPr>
          <a:xfrm>
            <a:off x="39160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d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0" name=""/>
          <p:cNvSpPr/>
          <p:nvPr/>
        </p:nvSpPr>
        <p:spPr>
          <a:xfrm>
            <a:off x="39682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d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1" name=""/>
          <p:cNvSpPr/>
          <p:nvPr/>
        </p:nvSpPr>
        <p:spPr>
          <a:xfrm>
            <a:off x="40208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e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2" name=""/>
          <p:cNvSpPr/>
          <p:nvPr/>
        </p:nvSpPr>
        <p:spPr>
          <a:xfrm>
            <a:off x="40730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e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3" name=""/>
          <p:cNvSpPr/>
          <p:nvPr/>
        </p:nvSpPr>
        <p:spPr>
          <a:xfrm>
            <a:off x="41256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af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4" name=""/>
          <p:cNvSpPr/>
          <p:nvPr/>
        </p:nvSpPr>
        <p:spPr>
          <a:xfrm>
            <a:off x="41778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af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5" name=""/>
          <p:cNvSpPr/>
          <p:nvPr/>
        </p:nvSpPr>
        <p:spPr>
          <a:xfrm>
            <a:off x="42303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0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6" name=""/>
          <p:cNvSpPr/>
          <p:nvPr/>
        </p:nvSpPr>
        <p:spPr>
          <a:xfrm>
            <a:off x="42825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b0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7" name=""/>
          <p:cNvSpPr/>
          <p:nvPr/>
        </p:nvSpPr>
        <p:spPr>
          <a:xfrm>
            <a:off x="43351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1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8" name=""/>
          <p:cNvSpPr/>
          <p:nvPr/>
        </p:nvSpPr>
        <p:spPr>
          <a:xfrm>
            <a:off x="43873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b1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9" name=""/>
          <p:cNvSpPr/>
          <p:nvPr/>
        </p:nvSpPr>
        <p:spPr>
          <a:xfrm>
            <a:off x="44398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2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0" name=""/>
          <p:cNvSpPr/>
          <p:nvPr/>
        </p:nvSpPr>
        <p:spPr>
          <a:xfrm>
            <a:off x="44920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3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1" name=""/>
          <p:cNvSpPr/>
          <p:nvPr/>
        </p:nvSpPr>
        <p:spPr>
          <a:xfrm>
            <a:off x="45446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3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2" name=""/>
          <p:cNvSpPr/>
          <p:nvPr/>
        </p:nvSpPr>
        <p:spPr>
          <a:xfrm>
            <a:off x="45968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3" name=""/>
          <p:cNvSpPr/>
          <p:nvPr/>
        </p:nvSpPr>
        <p:spPr>
          <a:xfrm>
            <a:off x="46494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4" name=""/>
          <p:cNvSpPr/>
          <p:nvPr/>
        </p:nvSpPr>
        <p:spPr>
          <a:xfrm>
            <a:off x="47016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5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5" name=""/>
          <p:cNvSpPr/>
          <p:nvPr/>
        </p:nvSpPr>
        <p:spPr>
          <a:xfrm>
            <a:off x="47541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5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6" name=""/>
          <p:cNvSpPr/>
          <p:nvPr/>
        </p:nvSpPr>
        <p:spPr>
          <a:xfrm>
            <a:off x="48063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6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7" name=""/>
          <p:cNvSpPr/>
          <p:nvPr/>
        </p:nvSpPr>
        <p:spPr>
          <a:xfrm>
            <a:off x="48589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6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8" name=""/>
          <p:cNvSpPr/>
          <p:nvPr/>
        </p:nvSpPr>
        <p:spPr>
          <a:xfrm>
            <a:off x="49111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7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9" name=""/>
          <p:cNvSpPr/>
          <p:nvPr/>
        </p:nvSpPr>
        <p:spPr>
          <a:xfrm>
            <a:off x="49636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7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0" name=""/>
          <p:cNvSpPr/>
          <p:nvPr/>
        </p:nvSpPr>
        <p:spPr>
          <a:xfrm>
            <a:off x="50158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8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1" name=""/>
          <p:cNvSpPr/>
          <p:nvPr/>
        </p:nvSpPr>
        <p:spPr>
          <a:xfrm>
            <a:off x="50684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8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2" name=""/>
          <p:cNvSpPr/>
          <p:nvPr/>
        </p:nvSpPr>
        <p:spPr>
          <a:xfrm>
            <a:off x="51206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9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3" name=""/>
          <p:cNvSpPr/>
          <p:nvPr/>
        </p:nvSpPr>
        <p:spPr>
          <a:xfrm>
            <a:off x="51732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9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4" name=""/>
          <p:cNvSpPr/>
          <p:nvPr/>
        </p:nvSpPr>
        <p:spPr>
          <a:xfrm>
            <a:off x="52254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a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5" name=""/>
          <p:cNvSpPr/>
          <p:nvPr/>
        </p:nvSpPr>
        <p:spPr>
          <a:xfrm>
            <a:off x="52779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a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6" name=""/>
          <p:cNvSpPr/>
          <p:nvPr/>
        </p:nvSpPr>
        <p:spPr>
          <a:xfrm>
            <a:off x="53301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b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7" name=""/>
          <p:cNvSpPr/>
          <p:nvPr/>
        </p:nvSpPr>
        <p:spPr>
          <a:xfrm>
            <a:off x="53827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b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8" name=""/>
          <p:cNvSpPr/>
          <p:nvPr/>
        </p:nvSpPr>
        <p:spPr>
          <a:xfrm>
            <a:off x="54349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c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9" name=""/>
          <p:cNvSpPr/>
          <p:nvPr/>
        </p:nvSpPr>
        <p:spPr>
          <a:xfrm>
            <a:off x="54874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c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0" name=""/>
          <p:cNvSpPr/>
          <p:nvPr/>
        </p:nvSpPr>
        <p:spPr>
          <a:xfrm>
            <a:off x="55396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d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1" name=""/>
          <p:cNvSpPr/>
          <p:nvPr/>
        </p:nvSpPr>
        <p:spPr>
          <a:xfrm>
            <a:off x="55922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d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2" name=""/>
          <p:cNvSpPr/>
          <p:nvPr/>
        </p:nvSpPr>
        <p:spPr>
          <a:xfrm>
            <a:off x="56444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e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3" name=""/>
          <p:cNvSpPr/>
          <p:nvPr/>
        </p:nvSpPr>
        <p:spPr>
          <a:xfrm>
            <a:off x="56970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4" name=""/>
          <p:cNvSpPr/>
          <p:nvPr/>
        </p:nvSpPr>
        <p:spPr>
          <a:xfrm>
            <a:off x="57492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0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0" y="1953"/>
                </a:lnTo>
                <a:close/>
              </a:path>
            </a:pathLst>
          </a:custGeom>
          <a:solidFill>
            <a:srgbClr val="00bf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5" name=""/>
          <p:cNvSpPr/>
          <p:nvPr/>
        </p:nvSpPr>
        <p:spPr>
          <a:xfrm>
            <a:off x="58017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bf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6" name=""/>
          <p:cNvSpPr/>
          <p:nvPr/>
        </p:nvSpPr>
        <p:spPr>
          <a:xfrm>
            <a:off x="58539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0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7" name=""/>
          <p:cNvSpPr/>
          <p:nvPr/>
        </p:nvSpPr>
        <p:spPr>
          <a:xfrm>
            <a:off x="59065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0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8" name=""/>
          <p:cNvSpPr/>
          <p:nvPr/>
        </p:nvSpPr>
        <p:spPr>
          <a:xfrm>
            <a:off x="59587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1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9" name=""/>
          <p:cNvSpPr/>
          <p:nvPr/>
        </p:nvSpPr>
        <p:spPr>
          <a:xfrm>
            <a:off x="60112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1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0" name=""/>
          <p:cNvSpPr/>
          <p:nvPr/>
        </p:nvSpPr>
        <p:spPr>
          <a:xfrm>
            <a:off x="60634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1" name=""/>
          <p:cNvSpPr/>
          <p:nvPr/>
        </p:nvSpPr>
        <p:spPr>
          <a:xfrm>
            <a:off x="61160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2" name=""/>
          <p:cNvSpPr/>
          <p:nvPr/>
        </p:nvSpPr>
        <p:spPr>
          <a:xfrm>
            <a:off x="61682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3" name=""/>
          <p:cNvSpPr/>
          <p:nvPr/>
        </p:nvSpPr>
        <p:spPr>
          <a:xfrm>
            <a:off x="62208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4" name=""/>
          <p:cNvSpPr/>
          <p:nvPr/>
        </p:nvSpPr>
        <p:spPr>
          <a:xfrm>
            <a:off x="62730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5" name=""/>
          <p:cNvSpPr/>
          <p:nvPr/>
        </p:nvSpPr>
        <p:spPr>
          <a:xfrm>
            <a:off x="63255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5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6" name=""/>
          <p:cNvSpPr/>
          <p:nvPr/>
        </p:nvSpPr>
        <p:spPr>
          <a:xfrm>
            <a:off x="63777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7" name=""/>
          <p:cNvSpPr/>
          <p:nvPr/>
        </p:nvSpPr>
        <p:spPr>
          <a:xfrm>
            <a:off x="64303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8" name=""/>
          <p:cNvSpPr/>
          <p:nvPr/>
        </p:nvSpPr>
        <p:spPr>
          <a:xfrm>
            <a:off x="64825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9" name=""/>
          <p:cNvSpPr/>
          <p:nvPr/>
        </p:nvSpPr>
        <p:spPr>
          <a:xfrm>
            <a:off x="65350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0" name=""/>
          <p:cNvSpPr/>
          <p:nvPr/>
        </p:nvSpPr>
        <p:spPr>
          <a:xfrm>
            <a:off x="65872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1" name=""/>
          <p:cNvSpPr/>
          <p:nvPr/>
        </p:nvSpPr>
        <p:spPr>
          <a:xfrm>
            <a:off x="66398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2" name=""/>
          <p:cNvSpPr/>
          <p:nvPr/>
        </p:nvSpPr>
        <p:spPr>
          <a:xfrm>
            <a:off x="66920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3" name=""/>
          <p:cNvSpPr/>
          <p:nvPr/>
        </p:nvSpPr>
        <p:spPr>
          <a:xfrm>
            <a:off x="67446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4" name=""/>
          <p:cNvSpPr/>
          <p:nvPr/>
        </p:nvSpPr>
        <p:spPr>
          <a:xfrm>
            <a:off x="67968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5" name=""/>
          <p:cNvSpPr/>
          <p:nvPr/>
        </p:nvSpPr>
        <p:spPr>
          <a:xfrm>
            <a:off x="68493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6" name=""/>
          <p:cNvSpPr/>
          <p:nvPr/>
        </p:nvSpPr>
        <p:spPr>
          <a:xfrm>
            <a:off x="69015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7" name=""/>
          <p:cNvSpPr/>
          <p:nvPr/>
        </p:nvSpPr>
        <p:spPr>
          <a:xfrm>
            <a:off x="69541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8" name=""/>
          <p:cNvSpPr/>
          <p:nvPr/>
        </p:nvSpPr>
        <p:spPr>
          <a:xfrm>
            <a:off x="70063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0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0" y="1953"/>
                </a:lnTo>
                <a:close/>
              </a:path>
            </a:pathLst>
          </a:custGeom>
          <a:solidFill>
            <a:srgbClr val="00c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9" name=""/>
          <p:cNvSpPr/>
          <p:nvPr/>
        </p:nvSpPr>
        <p:spPr>
          <a:xfrm>
            <a:off x="70588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0" name=""/>
          <p:cNvSpPr/>
          <p:nvPr/>
        </p:nvSpPr>
        <p:spPr>
          <a:xfrm>
            <a:off x="71110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1" name=""/>
          <p:cNvSpPr/>
          <p:nvPr/>
        </p:nvSpPr>
        <p:spPr>
          <a:xfrm>
            <a:off x="71636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2" name=""/>
          <p:cNvSpPr/>
          <p:nvPr/>
        </p:nvSpPr>
        <p:spPr>
          <a:xfrm>
            <a:off x="72158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3" name=""/>
          <p:cNvSpPr/>
          <p:nvPr/>
        </p:nvSpPr>
        <p:spPr>
          <a:xfrm>
            <a:off x="72684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4" name=""/>
          <p:cNvSpPr/>
          <p:nvPr/>
        </p:nvSpPr>
        <p:spPr>
          <a:xfrm>
            <a:off x="73206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5" name=""/>
          <p:cNvSpPr/>
          <p:nvPr/>
        </p:nvSpPr>
        <p:spPr>
          <a:xfrm>
            <a:off x="73731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fc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6" name=""/>
          <p:cNvSpPr/>
          <p:nvPr/>
        </p:nvSpPr>
        <p:spPr>
          <a:xfrm>
            <a:off x="74253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cfc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7" name=""/>
          <p:cNvSpPr/>
          <p:nvPr/>
        </p:nvSpPr>
        <p:spPr>
          <a:xfrm>
            <a:off x="74779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0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8" name=""/>
          <p:cNvSpPr/>
          <p:nvPr/>
        </p:nvSpPr>
        <p:spPr>
          <a:xfrm>
            <a:off x="75301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0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9" name=""/>
          <p:cNvSpPr/>
          <p:nvPr/>
        </p:nvSpPr>
        <p:spPr>
          <a:xfrm>
            <a:off x="75826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1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0" name=""/>
          <p:cNvSpPr/>
          <p:nvPr/>
        </p:nvSpPr>
        <p:spPr>
          <a:xfrm>
            <a:off x="76348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1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1" name=""/>
          <p:cNvSpPr/>
          <p:nvPr/>
        </p:nvSpPr>
        <p:spPr>
          <a:xfrm>
            <a:off x="76874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2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2" name=""/>
          <p:cNvSpPr/>
          <p:nvPr/>
        </p:nvSpPr>
        <p:spPr>
          <a:xfrm>
            <a:off x="77396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2b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3" name=""/>
          <p:cNvSpPr/>
          <p:nvPr/>
        </p:nvSpPr>
        <p:spPr>
          <a:xfrm>
            <a:off x="779220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3b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4" name=""/>
          <p:cNvSpPr/>
          <p:nvPr/>
        </p:nvSpPr>
        <p:spPr>
          <a:xfrm>
            <a:off x="78444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3b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5" name=""/>
          <p:cNvSpPr/>
          <p:nvPr/>
        </p:nvSpPr>
        <p:spPr>
          <a:xfrm>
            <a:off x="789696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4b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6" name=""/>
          <p:cNvSpPr/>
          <p:nvPr/>
        </p:nvSpPr>
        <p:spPr>
          <a:xfrm>
            <a:off x="79491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4b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7" name=""/>
          <p:cNvSpPr/>
          <p:nvPr/>
        </p:nvSpPr>
        <p:spPr>
          <a:xfrm>
            <a:off x="800172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5b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8" name=""/>
          <p:cNvSpPr/>
          <p:nvPr/>
        </p:nvSpPr>
        <p:spPr>
          <a:xfrm>
            <a:off x="80539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6b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9" name=""/>
          <p:cNvSpPr/>
          <p:nvPr/>
        </p:nvSpPr>
        <p:spPr>
          <a:xfrm>
            <a:off x="810648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6b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0" name=""/>
          <p:cNvSpPr/>
          <p:nvPr/>
        </p:nvSpPr>
        <p:spPr>
          <a:xfrm>
            <a:off x="81586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7b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1" name=""/>
          <p:cNvSpPr/>
          <p:nvPr/>
        </p:nvSpPr>
        <p:spPr>
          <a:xfrm>
            <a:off x="8211240" y="1371600"/>
            <a:ext cx="1269000" cy="702720"/>
          </a:xfrm>
          <a:custGeom>
            <a:avLst/>
            <a:gdLst>
              <a:gd name="textAreaLeft" fmla="*/ 0 w 1269000"/>
              <a:gd name="textAreaRight" fmla="*/ 1269360 w 126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6" h="1953">
                <a:moveTo>
                  <a:pt x="3381" y="1953"/>
                </a:moveTo>
                <a:lnTo>
                  <a:pt x="0" y="0"/>
                </a:lnTo>
                <a:lnTo>
                  <a:pt x="146" y="0"/>
                </a:lnTo>
                <a:lnTo>
                  <a:pt x="3526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7b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2" name=""/>
          <p:cNvSpPr/>
          <p:nvPr/>
        </p:nvSpPr>
        <p:spPr>
          <a:xfrm>
            <a:off x="82634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0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0" y="1953"/>
                </a:lnTo>
                <a:close/>
              </a:path>
            </a:pathLst>
          </a:custGeom>
          <a:solidFill>
            <a:srgbClr val="00d8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3" name=""/>
          <p:cNvSpPr/>
          <p:nvPr/>
        </p:nvSpPr>
        <p:spPr>
          <a:xfrm>
            <a:off x="83156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d8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4" name=""/>
          <p:cNvSpPr/>
          <p:nvPr/>
        </p:nvSpPr>
        <p:spPr>
          <a:xfrm>
            <a:off x="83682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9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5" name=""/>
          <p:cNvSpPr/>
          <p:nvPr/>
        </p:nvSpPr>
        <p:spPr>
          <a:xfrm>
            <a:off x="84204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d9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6" name=""/>
          <p:cNvSpPr/>
          <p:nvPr/>
        </p:nvSpPr>
        <p:spPr>
          <a:xfrm>
            <a:off x="84729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a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7" name=""/>
          <p:cNvSpPr/>
          <p:nvPr/>
        </p:nvSpPr>
        <p:spPr>
          <a:xfrm>
            <a:off x="85251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dab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8" name=""/>
          <p:cNvSpPr/>
          <p:nvPr/>
        </p:nvSpPr>
        <p:spPr>
          <a:xfrm>
            <a:off x="85777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bb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9" name=""/>
          <p:cNvSpPr/>
          <p:nvPr/>
        </p:nvSpPr>
        <p:spPr>
          <a:xfrm>
            <a:off x="86299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dbb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0" name=""/>
          <p:cNvSpPr/>
          <p:nvPr/>
        </p:nvSpPr>
        <p:spPr>
          <a:xfrm>
            <a:off x="86824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cb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1" name=""/>
          <p:cNvSpPr/>
          <p:nvPr/>
        </p:nvSpPr>
        <p:spPr>
          <a:xfrm>
            <a:off x="87346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dcb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2" name=""/>
          <p:cNvSpPr/>
          <p:nvPr/>
        </p:nvSpPr>
        <p:spPr>
          <a:xfrm>
            <a:off x="87872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db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3" name=""/>
          <p:cNvSpPr/>
          <p:nvPr/>
        </p:nvSpPr>
        <p:spPr>
          <a:xfrm>
            <a:off x="88394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ddb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4" name=""/>
          <p:cNvSpPr/>
          <p:nvPr/>
        </p:nvSpPr>
        <p:spPr>
          <a:xfrm>
            <a:off x="88920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eb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5" name=""/>
          <p:cNvSpPr/>
          <p:nvPr/>
        </p:nvSpPr>
        <p:spPr>
          <a:xfrm>
            <a:off x="894420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deb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6" name=""/>
          <p:cNvSpPr/>
          <p:nvPr/>
        </p:nvSpPr>
        <p:spPr>
          <a:xfrm>
            <a:off x="89967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dfb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7" name=""/>
          <p:cNvSpPr/>
          <p:nvPr/>
        </p:nvSpPr>
        <p:spPr>
          <a:xfrm>
            <a:off x="904896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dfb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8" name=""/>
          <p:cNvSpPr/>
          <p:nvPr/>
        </p:nvSpPr>
        <p:spPr>
          <a:xfrm>
            <a:off x="91015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e0b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9" name=""/>
          <p:cNvSpPr/>
          <p:nvPr/>
        </p:nvSpPr>
        <p:spPr>
          <a:xfrm>
            <a:off x="915372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e0b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0" name=""/>
          <p:cNvSpPr/>
          <p:nvPr/>
        </p:nvSpPr>
        <p:spPr>
          <a:xfrm>
            <a:off x="92062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e1b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1" name=""/>
          <p:cNvSpPr/>
          <p:nvPr/>
        </p:nvSpPr>
        <p:spPr>
          <a:xfrm>
            <a:off x="925848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2" y="1953"/>
                </a:moveTo>
                <a:lnTo>
                  <a:pt x="0" y="0"/>
                </a:lnTo>
                <a:lnTo>
                  <a:pt x="146" y="0"/>
                </a:lnTo>
                <a:lnTo>
                  <a:pt x="3527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e1b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2" name=""/>
          <p:cNvSpPr/>
          <p:nvPr/>
        </p:nvSpPr>
        <p:spPr>
          <a:xfrm>
            <a:off x="9311040" y="1371600"/>
            <a:ext cx="1269360" cy="702720"/>
          </a:xfrm>
          <a:custGeom>
            <a:avLst/>
            <a:gdLst>
              <a:gd name="textAreaLeft" fmla="*/ 0 w 1269360"/>
              <a:gd name="textAreaRight" fmla="*/ 1269720 w 1269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527" h="1953">
                <a:moveTo>
                  <a:pt x="3381" y="1953"/>
                </a:moveTo>
                <a:lnTo>
                  <a:pt x="0" y="0"/>
                </a:lnTo>
                <a:lnTo>
                  <a:pt x="145" y="0"/>
                </a:lnTo>
                <a:lnTo>
                  <a:pt x="352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3" name=""/>
          <p:cNvSpPr/>
          <p:nvPr/>
        </p:nvSpPr>
        <p:spPr>
          <a:xfrm>
            <a:off x="9363240" y="1371600"/>
            <a:ext cx="1321920" cy="702720"/>
          </a:xfrm>
          <a:custGeom>
            <a:avLst/>
            <a:gdLst>
              <a:gd name="textAreaLeft" fmla="*/ 0 w 1321920"/>
              <a:gd name="textAreaRight" fmla="*/ 1322280 w 132192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673" h="1953">
                <a:moveTo>
                  <a:pt x="3382" y="1953"/>
                </a:moveTo>
                <a:lnTo>
                  <a:pt x="0" y="0"/>
                </a:lnTo>
                <a:lnTo>
                  <a:pt x="291" y="0"/>
                </a:lnTo>
                <a:lnTo>
                  <a:pt x="3673" y="1953"/>
                </a:lnTo>
                <a:lnTo>
                  <a:pt x="3382" y="1953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4" name=""/>
          <p:cNvSpPr/>
          <p:nvPr/>
        </p:nvSpPr>
        <p:spPr>
          <a:xfrm>
            <a:off x="9468000" y="1371600"/>
            <a:ext cx="1426680" cy="702720"/>
          </a:xfrm>
          <a:custGeom>
            <a:avLst/>
            <a:gdLst>
              <a:gd name="textAreaLeft" fmla="*/ 0 w 1426680"/>
              <a:gd name="textAreaRight" fmla="*/ 1427040 w 142668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964" h="1953">
                <a:moveTo>
                  <a:pt x="3381" y="1953"/>
                </a:moveTo>
                <a:lnTo>
                  <a:pt x="0" y="0"/>
                </a:lnTo>
                <a:lnTo>
                  <a:pt x="582" y="0"/>
                </a:lnTo>
                <a:lnTo>
                  <a:pt x="3964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5" name=""/>
          <p:cNvSpPr/>
          <p:nvPr/>
        </p:nvSpPr>
        <p:spPr>
          <a:xfrm>
            <a:off x="9677520" y="1371600"/>
            <a:ext cx="2054880" cy="702720"/>
          </a:xfrm>
          <a:custGeom>
            <a:avLst/>
            <a:gdLst>
              <a:gd name="textAreaLeft" fmla="*/ 0 w 2054880"/>
              <a:gd name="textAreaRight" fmla="*/ 2055240 w 205488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5709" h="1953">
                <a:moveTo>
                  <a:pt x="3381" y="1953"/>
                </a:moveTo>
                <a:lnTo>
                  <a:pt x="0" y="0"/>
                </a:lnTo>
                <a:lnTo>
                  <a:pt x="2328" y="0"/>
                </a:lnTo>
                <a:lnTo>
                  <a:pt x="5709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6" name=""/>
          <p:cNvSpPr/>
          <p:nvPr/>
        </p:nvSpPr>
        <p:spPr>
          <a:xfrm>
            <a:off x="10515600" y="1371600"/>
            <a:ext cx="1676160" cy="702720"/>
          </a:xfrm>
          <a:custGeom>
            <a:avLst/>
            <a:gdLst>
              <a:gd name="textAreaLeft" fmla="*/ 0 w 1676160"/>
              <a:gd name="textAreaRight" fmla="*/ 1676520 w 16761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4657" h="1953">
                <a:moveTo>
                  <a:pt x="3381" y="1953"/>
                </a:moveTo>
                <a:lnTo>
                  <a:pt x="0" y="0"/>
                </a:lnTo>
                <a:lnTo>
                  <a:pt x="1277" y="0"/>
                </a:lnTo>
                <a:lnTo>
                  <a:pt x="4657" y="1953"/>
                </a:lnTo>
                <a:lnTo>
                  <a:pt x="3381" y="1953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7" name=""/>
          <p:cNvSpPr/>
          <p:nvPr/>
        </p:nvSpPr>
        <p:spPr>
          <a:xfrm>
            <a:off x="10974960" y="1371600"/>
            <a:ext cx="1216800" cy="702720"/>
          </a:xfrm>
          <a:custGeom>
            <a:avLst/>
            <a:gdLst>
              <a:gd name="textAreaLeft" fmla="*/ 0 w 1216800"/>
              <a:gd name="textAreaRight" fmla="*/ 1217160 w 12168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381" h="1953">
                <a:moveTo>
                  <a:pt x="3381" y="1953"/>
                </a:moveTo>
                <a:lnTo>
                  <a:pt x="0" y="0"/>
                </a:lnTo>
                <a:lnTo>
                  <a:pt x="3381" y="0"/>
                </a:lnTo>
                <a:lnTo>
                  <a:pt x="3381" y="1953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8" name=""/>
          <p:cNvSpPr/>
          <p:nvPr/>
        </p:nvSpPr>
        <p:spPr>
          <a:xfrm>
            <a:off x="859680" y="1635480"/>
            <a:ext cx="83412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Условие</a:t>
            </a: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: земельный участок </a:t>
            </a:r>
            <a:r>
              <a:rPr b="1" lang="en-US" sz="20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не предоставлен </a:t>
            </a: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членам СНТ или ОНТ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79" name=""/>
          <p:cNvSpPr/>
          <p:nvPr/>
        </p:nvSpPr>
        <p:spPr>
          <a:xfrm>
            <a:off x="1564920" y="415800"/>
            <a:ext cx="9672480" cy="42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Как оформить земельный  участок общего назначения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0" name=""/>
          <p:cNvSpPr/>
          <p:nvPr/>
        </p:nvSpPr>
        <p:spPr>
          <a:xfrm>
            <a:off x="11817360" y="6485760"/>
            <a:ext cx="169920" cy="18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15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1" name=""/>
          <p:cNvSpPr/>
          <p:nvPr/>
        </p:nvSpPr>
        <p:spPr>
          <a:xfrm>
            <a:off x="900000" y="2160000"/>
            <a:ext cx="602568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Какие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документы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 нужны для оформления земельного участка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2" name=""/>
          <p:cNvSpPr/>
          <p:nvPr/>
        </p:nvSpPr>
        <p:spPr>
          <a:xfrm>
            <a:off x="900000" y="2404080"/>
            <a:ext cx="188964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общего назначения: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3" name=""/>
          <p:cNvSpPr/>
          <p:nvPr/>
        </p:nvSpPr>
        <p:spPr>
          <a:xfrm>
            <a:off x="1260000" y="2721600"/>
            <a:ext cx="468324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Правоустанавливающий документ на участок,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4" name=""/>
          <p:cNvSpPr/>
          <p:nvPr/>
        </p:nvSpPr>
        <p:spPr>
          <a:xfrm>
            <a:off x="1257480" y="3063960"/>
            <a:ext cx="565200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предоставленный СНТ или ОНТ до 25 октября 2001 г. либо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5" name=""/>
          <p:cNvSpPr/>
          <p:nvPr/>
        </p:nvSpPr>
        <p:spPr>
          <a:xfrm>
            <a:off x="1264320" y="3520440"/>
            <a:ext cx="572544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организации, при которой они были созданы (если сведения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6" name=""/>
          <p:cNvSpPr/>
          <p:nvPr/>
        </p:nvSpPr>
        <p:spPr>
          <a:xfrm>
            <a:off x="1257480" y="3266640"/>
            <a:ext cx="631260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 правах на такой участок отсутствуют в Едином государственном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7" name=""/>
          <p:cNvSpPr/>
          <p:nvPr/>
        </p:nvSpPr>
        <p:spPr>
          <a:xfrm>
            <a:off x="1245240" y="3770280"/>
            <a:ext cx="230652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реестре недвижимости);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8" name=""/>
          <p:cNvSpPr/>
          <p:nvPr/>
        </p:nvSpPr>
        <p:spPr>
          <a:xfrm>
            <a:off x="1296360" y="4111920"/>
            <a:ext cx="610524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Выписка из решения общего собрания членов СНТ или ОНТ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9" name=""/>
          <p:cNvSpPr/>
          <p:nvPr/>
        </p:nvSpPr>
        <p:spPr>
          <a:xfrm>
            <a:off x="1279800" y="4390560"/>
            <a:ext cx="529560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 приобретении земельного участка общего назначения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0" name=""/>
          <p:cNvSpPr/>
          <p:nvPr/>
        </p:nvSpPr>
        <p:spPr>
          <a:xfrm>
            <a:off x="1279800" y="4663440"/>
            <a:ext cx="507204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собственность собственников земельных участков,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1" name=""/>
          <p:cNvSpPr/>
          <p:nvPr/>
        </p:nvSpPr>
        <p:spPr>
          <a:xfrm>
            <a:off x="1279800" y="4936320"/>
            <a:ext cx="541368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расположенных в границах территории садоводства или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2" name=""/>
          <p:cNvSpPr/>
          <p:nvPr/>
        </p:nvSpPr>
        <p:spPr>
          <a:xfrm>
            <a:off x="1279800" y="5209560"/>
            <a:ext cx="154620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огородничества;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3" name=""/>
          <p:cNvSpPr/>
          <p:nvPr/>
        </p:nvSpPr>
        <p:spPr>
          <a:xfrm>
            <a:off x="1276920" y="5481720"/>
            <a:ext cx="423324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Учредительные документы СНТ или ОНТ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4" name=""/>
          <p:cNvSpPr/>
          <p:nvPr/>
        </p:nvSpPr>
        <p:spPr>
          <a:xfrm>
            <a:off x="1296720" y="5741280"/>
            <a:ext cx="590796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Схема расположения земельного участка на кадастровом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5" name=""/>
          <p:cNvSpPr/>
          <p:nvPr/>
        </p:nvSpPr>
        <p:spPr>
          <a:xfrm>
            <a:off x="1296720" y="5985000"/>
            <a:ext cx="600768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плане 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территории в случае отсутствия утвержденного проекта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6" name=""/>
          <p:cNvSpPr/>
          <p:nvPr/>
        </p:nvSpPr>
        <p:spPr>
          <a:xfrm>
            <a:off x="1296720" y="6229080"/>
            <a:ext cx="506448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межевания территории СНТ или ОНТ либо описания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7" name=""/>
          <p:cNvSpPr/>
          <p:nvPr/>
        </p:nvSpPr>
        <p:spPr>
          <a:xfrm>
            <a:off x="1296720" y="6431760"/>
            <a:ext cx="585072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местоположения границ такого земельного участка в Едином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8" name=""/>
          <p:cNvSpPr/>
          <p:nvPr/>
        </p:nvSpPr>
        <p:spPr>
          <a:xfrm>
            <a:off x="1260000" y="6613920"/>
            <a:ext cx="396108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 государственном реестре недвижимости.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9" name=""/>
          <p:cNvSpPr/>
          <p:nvPr/>
        </p:nvSpPr>
        <p:spPr>
          <a:xfrm>
            <a:off x="8096040" y="2568600"/>
            <a:ext cx="261252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Уполномоченные органы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0" name=""/>
          <p:cNvSpPr/>
          <p:nvPr/>
        </p:nvSpPr>
        <p:spPr>
          <a:xfrm>
            <a:off x="8096040" y="2812320"/>
            <a:ext cx="314640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самостоятельно запрашивают: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1" name=""/>
          <p:cNvSpPr/>
          <p:nvPr/>
        </p:nvSpPr>
        <p:spPr>
          <a:xfrm>
            <a:off x="8503200" y="3162960"/>
            <a:ext cx="210348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сведения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 из Единого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2" name=""/>
          <p:cNvSpPr/>
          <p:nvPr/>
        </p:nvSpPr>
        <p:spPr>
          <a:xfrm>
            <a:off x="8503200" y="3406680"/>
            <a:ext cx="252432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государственного реестра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3" name=""/>
          <p:cNvSpPr/>
          <p:nvPr/>
        </p:nvSpPr>
        <p:spPr>
          <a:xfrm>
            <a:off x="8503200" y="3650760"/>
            <a:ext cx="265932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недвижимости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 правах на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4" name=""/>
          <p:cNvSpPr/>
          <p:nvPr/>
        </p:nvSpPr>
        <p:spPr>
          <a:xfrm>
            <a:off x="8503200" y="3894840"/>
            <a:ext cx="209160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земельный участок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5" name=""/>
          <p:cNvSpPr/>
          <p:nvPr/>
        </p:nvSpPr>
        <p:spPr>
          <a:xfrm>
            <a:off x="8503200" y="4138560"/>
            <a:ext cx="309816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предоставленный СНТ или ОНТ;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6" name=""/>
          <p:cNvSpPr/>
          <p:nvPr/>
        </p:nvSpPr>
        <p:spPr>
          <a:xfrm>
            <a:off x="8503200" y="4382280"/>
            <a:ext cx="256212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сведения о СНТ или ОНТ,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7" name=""/>
          <p:cNvSpPr/>
          <p:nvPr/>
        </p:nvSpPr>
        <p:spPr>
          <a:xfrm>
            <a:off x="8503200" y="4626000"/>
            <a:ext cx="241596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содержащиеся в Едином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8" name=""/>
          <p:cNvSpPr/>
          <p:nvPr/>
        </p:nvSpPr>
        <p:spPr>
          <a:xfrm>
            <a:off x="8503200" y="4870440"/>
            <a:ext cx="248148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государственном реестре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909" name="" descr=""/>
          <p:cNvPicPr/>
          <p:nvPr/>
        </p:nvPicPr>
        <p:blipFill>
          <a:blip r:embed="rId2"/>
          <a:stretch/>
        </p:blipFill>
        <p:spPr>
          <a:xfrm>
            <a:off x="910440" y="2747160"/>
            <a:ext cx="23688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10" name="" descr=""/>
          <p:cNvPicPr/>
          <p:nvPr/>
        </p:nvPicPr>
        <p:blipFill>
          <a:blip r:embed="rId3"/>
          <a:stretch/>
        </p:blipFill>
        <p:spPr>
          <a:xfrm>
            <a:off x="920160" y="4082040"/>
            <a:ext cx="23688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11" name="" descr=""/>
          <p:cNvPicPr/>
          <p:nvPr/>
        </p:nvPicPr>
        <p:blipFill>
          <a:blip r:embed="rId4"/>
          <a:stretch/>
        </p:blipFill>
        <p:spPr>
          <a:xfrm>
            <a:off x="900720" y="5448240"/>
            <a:ext cx="23688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12" name="" descr=""/>
          <p:cNvPicPr/>
          <p:nvPr/>
        </p:nvPicPr>
        <p:blipFill>
          <a:blip r:embed="rId5"/>
          <a:stretch/>
        </p:blipFill>
        <p:spPr>
          <a:xfrm>
            <a:off x="920520" y="5745960"/>
            <a:ext cx="236880" cy="238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13" name="" descr=""/>
          <p:cNvPicPr/>
          <p:nvPr/>
        </p:nvPicPr>
        <p:blipFill>
          <a:blip r:embed="rId6"/>
          <a:stretch/>
        </p:blipFill>
        <p:spPr>
          <a:xfrm>
            <a:off x="8121240" y="3110400"/>
            <a:ext cx="23688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14" name="" descr=""/>
          <p:cNvPicPr/>
          <p:nvPr/>
        </p:nvPicPr>
        <p:blipFill>
          <a:blip r:embed="rId7"/>
          <a:stretch/>
        </p:blipFill>
        <p:spPr>
          <a:xfrm>
            <a:off x="8121240" y="4337280"/>
            <a:ext cx="236880" cy="24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15" name=""/>
          <p:cNvSpPr/>
          <p:nvPr/>
        </p:nvSpPr>
        <p:spPr>
          <a:xfrm>
            <a:off x="8503200" y="5114520"/>
            <a:ext cx="1693080" cy="2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юридических лиц.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6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17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18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19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0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1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2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3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4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5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6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7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8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9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0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1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2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3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4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5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6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7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8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9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0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1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2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3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4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5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6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7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8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9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0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1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2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3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4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5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6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7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8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9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0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1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2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3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4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5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6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7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8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9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70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71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72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73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74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75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76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77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78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79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0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1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2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3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4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5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6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7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8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89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0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1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2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3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4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5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6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7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8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999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0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1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2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3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4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5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6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7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8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09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10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11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12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13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14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6015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16" name="" descr=""/>
          <p:cNvPicPr/>
          <p:nvPr/>
        </p:nvPicPr>
        <p:blipFill>
          <a:blip r:embed="rId2"/>
          <a:stretch/>
        </p:blipFill>
        <p:spPr>
          <a:xfrm>
            <a:off x="550080" y="1392840"/>
            <a:ext cx="5317920" cy="470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17" name=""/>
          <p:cNvSpPr/>
          <p:nvPr/>
        </p:nvSpPr>
        <p:spPr>
          <a:xfrm>
            <a:off x="668160" y="1510920"/>
            <a:ext cx="5087160" cy="4471200"/>
          </a:xfrm>
          <a:custGeom>
            <a:avLst/>
            <a:gdLst>
              <a:gd name="textAreaLeft" fmla="*/ 0 w 5087160"/>
              <a:gd name="textAreaRight" fmla="*/ 5087520 w 5087160"/>
              <a:gd name="textAreaTop" fmla="*/ 0 h 4471200"/>
              <a:gd name="textAreaBottom" fmla="*/ 4471560 h 4471200"/>
            </a:gdLst>
            <a:ahLst/>
            <a:cxnLst/>
            <a:rect l="textAreaLeft" t="textAreaTop" r="textAreaRight" b="textAreaBottom"/>
            <a:pathLst>
              <a:path w="14132" h="12421">
                <a:moveTo>
                  <a:pt x="0" y="730"/>
                </a:moveTo>
                <a:cubicBezTo>
                  <a:pt x="0" y="327"/>
                  <a:pt x="327" y="0"/>
                  <a:pt x="730" y="0"/>
                </a:cubicBezTo>
                <a:lnTo>
                  <a:pt x="13401" y="0"/>
                </a:lnTo>
                <a:cubicBezTo>
                  <a:pt x="13805" y="0"/>
                  <a:pt x="14132" y="327"/>
                  <a:pt x="14132" y="730"/>
                </a:cubicBezTo>
                <a:lnTo>
                  <a:pt x="14132" y="11691"/>
                </a:lnTo>
                <a:cubicBezTo>
                  <a:pt x="14132" y="12095"/>
                  <a:pt x="13805" y="12421"/>
                  <a:pt x="13401" y="12421"/>
                </a:cubicBezTo>
                <a:lnTo>
                  <a:pt x="730" y="12421"/>
                </a:lnTo>
                <a:cubicBezTo>
                  <a:pt x="327" y="12421"/>
                  <a:pt x="0" y="12095"/>
                  <a:pt x="0" y="11691"/>
                </a:cubicBezTo>
                <a:lnTo>
                  <a:pt x="0" y="73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18" name=""/>
          <p:cNvSpPr/>
          <p:nvPr/>
        </p:nvSpPr>
        <p:spPr>
          <a:xfrm>
            <a:off x="655200" y="5714280"/>
            <a:ext cx="319680" cy="280800"/>
          </a:xfrm>
          <a:custGeom>
            <a:avLst/>
            <a:gdLst>
              <a:gd name="textAreaLeft" fmla="*/ 0 w 319680"/>
              <a:gd name="textAreaRight" fmla="*/ 320040 w 319680"/>
              <a:gd name="textAreaTop" fmla="*/ 0 h 280800"/>
              <a:gd name="textAreaBottom" fmla="*/ 281160 h 280800"/>
            </a:gdLst>
            <a:ahLst/>
            <a:cxnLst/>
            <a:rect l="textAreaLeft" t="textAreaTop" r="textAreaRight" b="textAreaBottom"/>
            <a:pathLst>
              <a:path w="889" h="781">
                <a:moveTo>
                  <a:pt x="767" y="781"/>
                </a:moveTo>
                <a:lnTo>
                  <a:pt x="728" y="780"/>
                </a:lnTo>
                <a:lnTo>
                  <a:pt x="689" y="778"/>
                </a:lnTo>
                <a:lnTo>
                  <a:pt x="650" y="773"/>
                </a:lnTo>
                <a:lnTo>
                  <a:pt x="613" y="766"/>
                </a:lnTo>
                <a:lnTo>
                  <a:pt x="576" y="757"/>
                </a:lnTo>
                <a:lnTo>
                  <a:pt x="539" y="747"/>
                </a:lnTo>
                <a:lnTo>
                  <a:pt x="504" y="735"/>
                </a:lnTo>
                <a:lnTo>
                  <a:pt x="468" y="721"/>
                </a:lnTo>
                <a:lnTo>
                  <a:pt x="402" y="689"/>
                </a:lnTo>
                <a:lnTo>
                  <a:pt x="338" y="651"/>
                </a:lnTo>
                <a:lnTo>
                  <a:pt x="279" y="607"/>
                </a:lnTo>
                <a:lnTo>
                  <a:pt x="224" y="557"/>
                </a:lnTo>
                <a:lnTo>
                  <a:pt x="175" y="503"/>
                </a:lnTo>
                <a:lnTo>
                  <a:pt x="131" y="444"/>
                </a:lnTo>
                <a:lnTo>
                  <a:pt x="92" y="381"/>
                </a:lnTo>
                <a:lnTo>
                  <a:pt x="60" y="314"/>
                </a:lnTo>
                <a:lnTo>
                  <a:pt x="46" y="279"/>
                </a:lnTo>
                <a:lnTo>
                  <a:pt x="34" y="243"/>
                </a:lnTo>
                <a:lnTo>
                  <a:pt x="24" y="207"/>
                </a:lnTo>
                <a:lnTo>
                  <a:pt x="15" y="170"/>
                </a:lnTo>
                <a:lnTo>
                  <a:pt x="9" y="132"/>
                </a:lnTo>
                <a:lnTo>
                  <a:pt x="4" y="93"/>
                </a:lnTo>
                <a:lnTo>
                  <a:pt x="1" y="54"/>
                </a:lnTo>
                <a:lnTo>
                  <a:pt x="0" y="15"/>
                </a:lnTo>
                <a:lnTo>
                  <a:pt x="0" y="0"/>
                </a:lnTo>
                <a:lnTo>
                  <a:pt x="74" y="65"/>
                </a:lnTo>
                <a:lnTo>
                  <a:pt x="75" y="86"/>
                </a:lnTo>
                <a:lnTo>
                  <a:pt x="80" y="121"/>
                </a:lnTo>
                <a:lnTo>
                  <a:pt x="86" y="155"/>
                </a:lnTo>
                <a:lnTo>
                  <a:pt x="94" y="189"/>
                </a:lnTo>
                <a:lnTo>
                  <a:pt x="103" y="222"/>
                </a:lnTo>
                <a:lnTo>
                  <a:pt x="114" y="254"/>
                </a:lnTo>
                <a:lnTo>
                  <a:pt x="126" y="285"/>
                </a:lnTo>
                <a:lnTo>
                  <a:pt x="156" y="346"/>
                </a:lnTo>
                <a:lnTo>
                  <a:pt x="190" y="404"/>
                </a:lnTo>
                <a:lnTo>
                  <a:pt x="230" y="457"/>
                </a:lnTo>
                <a:lnTo>
                  <a:pt x="275" y="506"/>
                </a:lnTo>
                <a:lnTo>
                  <a:pt x="325" y="551"/>
                </a:lnTo>
                <a:lnTo>
                  <a:pt x="378" y="591"/>
                </a:lnTo>
                <a:lnTo>
                  <a:pt x="436" y="626"/>
                </a:lnTo>
                <a:lnTo>
                  <a:pt x="497" y="655"/>
                </a:lnTo>
                <a:lnTo>
                  <a:pt x="529" y="668"/>
                </a:lnTo>
                <a:lnTo>
                  <a:pt x="560" y="678"/>
                </a:lnTo>
                <a:lnTo>
                  <a:pt x="593" y="688"/>
                </a:lnTo>
                <a:lnTo>
                  <a:pt x="627" y="695"/>
                </a:lnTo>
                <a:lnTo>
                  <a:pt x="662" y="702"/>
                </a:lnTo>
                <a:lnTo>
                  <a:pt x="696" y="706"/>
                </a:lnTo>
                <a:lnTo>
                  <a:pt x="731" y="708"/>
                </a:lnTo>
                <a:lnTo>
                  <a:pt x="768" y="709"/>
                </a:lnTo>
                <a:lnTo>
                  <a:pt x="807" y="709"/>
                </a:lnTo>
                <a:lnTo>
                  <a:pt x="889" y="781"/>
                </a:lnTo>
                <a:lnTo>
                  <a:pt x="767" y="781"/>
                </a:lnTo>
                <a:moveTo>
                  <a:pt x="75" y="87"/>
                </a:moveTo>
                <a:lnTo>
                  <a:pt x="75" y="86"/>
                </a:lnTo>
                <a:lnTo>
                  <a:pt x="75" y="84"/>
                </a:lnTo>
                <a:lnTo>
                  <a:pt x="75" y="87"/>
                </a:lnTo>
                <a:moveTo>
                  <a:pt x="80" y="122"/>
                </a:moveTo>
                <a:lnTo>
                  <a:pt x="80" y="121"/>
                </a:lnTo>
                <a:lnTo>
                  <a:pt x="80" y="120"/>
                </a:lnTo>
                <a:lnTo>
                  <a:pt x="80" y="122"/>
                </a:lnTo>
                <a:moveTo>
                  <a:pt x="86" y="156"/>
                </a:moveTo>
                <a:lnTo>
                  <a:pt x="86" y="155"/>
                </a:lnTo>
                <a:lnTo>
                  <a:pt x="86" y="154"/>
                </a:lnTo>
                <a:lnTo>
                  <a:pt x="86" y="156"/>
                </a:lnTo>
                <a:moveTo>
                  <a:pt x="94" y="190"/>
                </a:moveTo>
                <a:lnTo>
                  <a:pt x="94" y="189"/>
                </a:lnTo>
                <a:lnTo>
                  <a:pt x="93" y="188"/>
                </a:lnTo>
                <a:lnTo>
                  <a:pt x="94" y="190"/>
                </a:lnTo>
                <a:moveTo>
                  <a:pt x="103" y="223"/>
                </a:moveTo>
                <a:lnTo>
                  <a:pt x="103" y="222"/>
                </a:lnTo>
                <a:lnTo>
                  <a:pt x="103" y="221"/>
                </a:lnTo>
                <a:lnTo>
                  <a:pt x="103" y="223"/>
                </a:lnTo>
                <a:moveTo>
                  <a:pt x="114" y="255"/>
                </a:moveTo>
                <a:lnTo>
                  <a:pt x="114" y="254"/>
                </a:lnTo>
                <a:lnTo>
                  <a:pt x="114" y="253"/>
                </a:lnTo>
                <a:lnTo>
                  <a:pt x="114" y="255"/>
                </a:lnTo>
                <a:moveTo>
                  <a:pt x="127" y="286"/>
                </a:moveTo>
                <a:lnTo>
                  <a:pt x="126" y="285"/>
                </a:lnTo>
                <a:lnTo>
                  <a:pt x="126" y="284"/>
                </a:lnTo>
                <a:lnTo>
                  <a:pt x="127" y="286"/>
                </a:lnTo>
                <a:moveTo>
                  <a:pt x="156" y="348"/>
                </a:moveTo>
                <a:lnTo>
                  <a:pt x="156" y="346"/>
                </a:lnTo>
                <a:lnTo>
                  <a:pt x="155" y="345"/>
                </a:lnTo>
                <a:lnTo>
                  <a:pt x="156" y="348"/>
                </a:lnTo>
                <a:moveTo>
                  <a:pt x="191" y="405"/>
                </a:moveTo>
                <a:lnTo>
                  <a:pt x="190" y="404"/>
                </a:lnTo>
                <a:lnTo>
                  <a:pt x="189" y="402"/>
                </a:lnTo>
                <a:lnTo>
                  <a:pt x="191" y="405"/>
                </a:lnTo>
                <a:moveTo>
                  <a:pt x="231" y="458"/>
                </a:moveTo>
                <a:lnTo>
                  <a:pt x="230" y="457"/>
                </a:lnTo>
                <a:lnTo>
                  <a:pt x="229" y="456"/>
                </a:lnTo>
                <a:lnTo>
                  <a:pt x="231" y="458"/>
                </a:lnTo>
                <a:moveTo>
                  <a:pt x="276" y="507"/>
                </a:moveTo>
                <a:lnTo>
                  <a:pt x="275" y="506"/>
                </a:lnTo>
                <a:lnTo>
                  <a:pt x="274" y="505"/>
                </a:lnTo>
                <a:lnTo>
                  <a:pt x="276" y="507"/>
                </a:lnTo>
                <a:moveTo>
                  <a:pt x="326" y="552"/>
                </a:moveTo>
                <a:lnTo>
                  <a:pt x="325" y="551"/>
                </a:lnTo>
                <a:lnTo>
                  <a:pt x="323" y="550"/>
                </a:lnTo>
                <a:lnTo>
                  <a:pt x="326" y="552"/>
                </a:lnTo>
                <a:moveTo>
                  <a:pt x="379" y="592"/>
                </a:moveTo>
                <a:lnTo>
                  <a:pt x="378" y="591"/>
                </a:lnTo>
                <a:lnTo>
                  <a:pt x="376" y="590"/>
                </a:lnTo>
                <a:lnTo>
                  <a:pt x="379" y="592"/>
                </a:lnTo>
                <a:moveTo>
                  <a:pt x="438" y="627"/>
                </a:moveTo>
                <a:lnTo>
                  <a:pt x="436" y="626"/>
                </a:lnTo>
                <a:lnTo>
                  <a:pt x="435" y="625"/>
                </a:lnTo>
                <a:lnTo>
                  <a:pt x="438" y="627"/>
                </a:lnTo>
                <a:moveTo>
                  <a:pt x="498" y="656"/>
                </a:moveTo>
                <a:lnTo>
                  <a:pt x="497" y="655"/>
                </a:lnTo>
                <a:lnTo>
                  <a:pt x="496" y="655"/>
                </a:lnTo>
                <a:lnTo>
                  <a:pt x="498" y="656"/>
                </a:lnTo>
                <a:moveTo>
                  <a:pt x="529" y="668"/>
                </a:moveTo>
                <a:lnTo>
                  <a:pt x="527" y="667"/>
                </a:lnTo>
                <a:lnTo>
                  <a:pt x="529" y="668"/>
                </a:lnTo>
                <a:moveTo>
                  <a:pt x="561" y="679"/>
                </a:moveTo>
                <a:lnTo>
                  <a:pt x="560" y="678"/>
                </a:lnTo>
                <a:lnTo>
                  <a:pt x="561" y="679"/>
                </a:lnTo>
                <a:moveTo>
                  <a:pt x="594" y="688"/>
                </a:moveTo>
                <a:lnTo>
                  <a:pt x="593" y="688"/>
                </a:lnTo>
                <a:lnTo>
                  <a:pt x="593" y="687"/>
                </a:lnTo>
                <a:lnTo>
                  <a:pt x="594" y="688"/>
                </a:lnTo>
                <a:moveTo>
                  <a:pt x="628" y="696"/>
                </a:moveTo>
                <a:lnTo>
                  <a:pt x="627" y="695"/>
                </a:lnTo>
                <a:lnTo>
                  <a:pt x="626" y="695"/>
                </a:lnTo>
                <a:lnTo>
                  <a:pt x="628" y="696"/>
                </a:lnTo>
                <a:moveTo>
                  <a:pt x="662" y="702"/>
                </a:moveTo>
                <a:lnTo>
                  <a:pt x="661" y="701"/>
                </a:lnTo>
                <a:lnTo>
                  <a:pt x="662" y="702"/>
                </a:lnTo>
                <a:moveTo>
                  <a:pt x="697" y="706"/>
                </a:moveTo>
                <a:lnTo>
                  <a:pt x="696" y="706"/>
                </a:lnTo>
                <a:lnTo>
                  <a:pt x="695" y="706"/>
                </a:lnTo>
                <a:lnTo>
                  <a:pt x="697" y="706"/>
                </a:lnTo>
                <a:moveTo>
                  <a:pt x="732" y="709"/>
                </a:moveTo>
                <a:lnTo>
                  <a:pt x="731" y="708"/>
                </a:lnTo>
                <a:lnTo>
                  <a:pt x="732" y="709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19" name=""/>
          <p:cNvSpPr/>
          <p:nvPr/>
        </p:nvSpPr>
        <p:spPr>
          <a:xfrm>
            <a:off x="655200" y="5679000"/>
            <a:ext cx="359280" cy="316080"/>
          </a:xfrm>
          <a:custGeom>
            <a:avLst/>
            <a:gdLst>
              <a:gd name="textAreaLeft" fmla="*/ 0 w 359280"/>
              <a:gd name="textAreaRight" fmla="*/ 359640 w 359280"/>
              <a:gd name="textAreaTop" fmla="*/ 0 h 316080"/>
              <a:gd name="textAreaBottom" fmla="*/ 316440 h 316080"/>
            </a:gdLst>
            <a:ahLst/>
            <a:cxnLst/>
            <a:rect l="textAreaLeft" t="textAreaTop" r="textAreaRight" b="textAreaBottom"/>
            <a:pathLst>
              <a:path w="999" h="879">
                <a:moveTo>
                  <a:pt x="73" y="149"/>
                </a:moveTo>
                <a:lnTo>
                  <a:pt x="74" y="163"/>
                </a:ln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11"/>
                </a:lnTo>
                <a:lnTo>
                  <a:pt x="73" y="149"/>
                </a:lnTo>
                <a:moveTo>
                  <a:pt x="918" y="807"/>
                </a:moveTo>
                <a:lnTo>
                  <a:pt x="999" y="879"/>
                </a:lnTo>
                <a:lnTo>
                  <a:pt x="889" y="879"/>
                </a:lnTo>
                <a:lnTo>
                  <a:pt x="807" y="807"/>
                </a:lnTo>
                <a:lnTo>
                  <a:pt x="918" y="807"/>
                </a:lnTo>
                <a:moveTo>
                  <a:pt x="73" y="149"/>
                </a:moveTo>
                <a:lnTo>
                  <a:pt x="73" y="147"/>
                </a:lnTo>
                <a:lnTo>
                  <a:pt x="73" y="149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0" name=""/>
          <p:cNvSpPr/>
          <p:nvPr/>
        </p:nvSpPr>
        <p:spPr>
          <a:xfrm>
            <a:off x="655200" y="5643720"/>
            <a:ext cx="399240" cy="351360"/>
          </a:xfrm>
          <a:custGeom>
            <a:avLst/>
            <a:gdLst>
              <a:gd name="textAreaLeft" fmla="*/ 0 w 399240"/>
              <a:gd name="textAreaRight" fmla="*/ 399600 w 399240"/>
              <a:gd name="textAreaTop" fmla="*/ 0 h 351360"/>
              <a:gd name="textAreaBottom" fmla="*/ 351720 h 351360"/>
            </a:gdLst>
            <a:ahLst/>
            <a:cxnLst/>
            <a:rect l="textAreaLeft" t="textAreaTop" r="textAreaRight" b="textAreaBottom"/>
            <a:pathLst>
              <a:path w="1110" h="977">
                <a:moveTo>
                  <a:pt x="1029" y="905"/>
                </a:moveTo>
                <a:lnTo>
                  <a:pt x="1110" y="977"/>
                </a:lnTo>
                <a:lnTo>
                  <a:pt x="999" y="977"/>
                </a:lnTo>
                <a:lnTo>
                  <a:pt x="917" y="905"/>
                </a:lnTo>
                <a:lnTo>
                  <a:pt x="1029" y="905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1" name=""/>
          <p:cNvSpPr/>
          <p:nvPr/>
        </p:nvSpPr>
        <p:spPr>
          <a:xfrm>
            <a:off x="655200" y="5573520"/>
            <a:ext cx="479160" cy="421560"/>
          </a:xfrm>
          <a:custGeom>
            <a:avLst/>
            <a:gdLst>
              <a:gd name="textAreaLeft" fmla="*/ 0 w 479160"/>
              <a:gd name="textAreaRight" fmla="*/ 479520 w 479160"/>
              <a:gd name="textAreaTop" fmla="*/ 0 h 421560"/>
              <a:gd name="textAreaBottom" fmla="*/ 421920 h 421560"/>
            </a:gdLst>
            <a:ahLst/>
            <a:cxnLst/>
            <a:rect l="textAreaLeft" t="textAreaTop" r="textAreaRight" b="textAreaBottom"/>
            <a:pathLst>
              <a:path w="1332" h="1172">
                <a:moveTo>
                  <a:pt x="1251" y="1100"/>
                </a:moveTo>
                <a:lnTo>
                  <a:pt x="1332" y="1172"/>
                </a:lnTo>
                <a:lnTo>
                  <a:pt x="1110" y="1172"/>
                </a:lnTo>
                <a:lnTo>
                  <a:pt x="1029" y="1100"/>
                </a:lnTo>
                <a:lnTo>
                  <a:pt x="1251" y="1100"/>
                </a:lnTo>
                <a:moveTo>
                  <a:pt x="72" y="259"/>
                </a:moveTo>
                <a:lnTo>
                  <a:pt x="0" y="195"/>
                </a:lnTo>
                <a:lnTo>
                  <a:pt x="0" y="0"/>
                </a:lnTo>
                <a:lnTo>
                  <a:pt x="72" y="64"/>
                </a:lnTo>
                <a:lnTo>
                  <a:pt x="72" y="259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2" name=""/>
          <p:cNvSpPr/>
          <p:nvPr/>
        </p:nvSpPr>
        <p:spPr>
          <a:xfrm>
            <a:off x="655200" y="5538600"/>
            <a:ext cx="519120" cy="456480"/>
          </a:xfrm>
          <a:custGeom>
            <a:avLst/>
            <a:gdLst>
              <a:gd name="textAreaLeft" fmla="*/ 0 w 519120"/>
              <a:gd name="textAreaRight" fmla="*/ 519480 w 519120"/>
              <a:gd name="textAreaTop" fmla="*/ 0 h 456480"/>
              <a:gd name="textAreaBottom" fmla="*/ 456840 h 456480"/>
            </a:gdLst>
            <a:ahLst/>
            <a:cxnLst/>
            <a:rect l="textAreaLeft" t="textAreaTop" r="textAreaRight" b="textAreaBottom"/>
            <a:pathLst>
              <a:path w="1443" h="1269">
                <a:moveTo>
                  <a:pt x="1361" y="1197"/>
                </a:moveTo>
                <a:lnTo>
                  <a:pt x="1443" y="1269"/>
                </a:lnTo>
                <a:lnTo>
                  <a:pt x="1332" y="1269"/>
                </a:lnTo>
                <a:lnTo>
                  <a:pt x="1251" y="1197"/>
                </a:lnTo>
                <a:lnTo>
                  <a:pt x="1361" y="1197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3" name=""/>
          <p:cNvSpPr/>
          <p:nvPr/>
        </p:nvSpPr>
        <p:spPr>
          <a:xfrm>
            <a:off x="655200" y="5503320"/>
            <a:ext cx="559080" cy="491760"/>
          </a:xfrm>
          <a:custGeom>
            <a:avLst/>
            <a:gdLst>
              <a:gd name="textAreaLeft" fmla="*/ 0 w 559080"/>
              <a:gd name="textAreaRight" fmla="*/ 559440 w 559080"/>
              <a:gd name="textAreaTop" fmla="*/ 0 h 491760"/>
              <a:gd name="textAreaBottom" fmla="*/ 492120 h 491760"/>
            </a:gdLst>
            <a:ahLst/>
            <a:cxnLst/>
            <a:rect l="textAreaLeft" t="textAreaTop" r="textAreaRight" b="textAreaBottom"/>
            <a:pathLst>
              <a:path w="1554" h="1367">
                <a:moveTo>
                  <a:pt x="1472" y="1295"/>
                </a:moveTo>
                <a:lnTo>
                  <a:pt x="1554" y="1367"/>
                </a:lnTo>
                <a:lnTo>
                  <a:pt x="1443" y="1367"/>
                </a:lnTo>
                <a:lnTo>
                  <a:pt x="1361" y="1295"/>
                </a:lnTo>
                <a:lnTo>
                  <a:pt x="1472" y="1295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4" name=""/>
          <p:cNvSpPr/>
          <p:nvPr/>
        </p:nvSpPr>
        <p:spPr>
          <a:xfrm>
            <a:off x="655200" y="5433120"/>
            <a:ext cx="639000" cy="561960"/>
          </a:xfrm>
          <a:custGeom>
            <a:avLst/>
            <a:gdLst>
              <a:gd name="textAreaLeft" fmla="*/ 0 w 639000"/>
              <a:gd name="textAreaRight" fmla="*/ 639360 w 639000"/>
              <a:gd name="textAreaTop" fmla="*/ 0 h 561960"/>
              <a:gd name="textAreaBottom" fmla="*/ 562320 h 561960"/>
            </a:gdLst>
            <a:ahLst/>
            <a:cxnLst/>
            <a:rect l="textAreaLeft" t="textAreaTop" r="textAreaRight" b="textAreaBottom"/>
            <a:pathLst>
              <a:path w="1776" h="1562">
                <a:moveTo>
                  <a:pt x="1694" y="1490"/>
                </a:moveTo>
                <a:lnTo>
                  <a:pt x="1776" y="1562"/>
                </a:lnTo>
                <a:lnTo>
                  <a:pt x="1554" y="1562"/>
                </a:lnTo>
                <a:lnTo>
                  <a:pt x="1472" y="1490"/>
                </a:lnTo>
                <a:lnTo>
                  <a:pt x="1694" y="1490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5" name=""/>
          <p:cNvSpPr/>
          <p:nvPr/>
        </p:nvSpPr>
        <p:spPr>
          <a:xfrm>
            <a:off x="655200" y="5362920"/>
            <a:ext cx="718920" cy="632160"/>
          </a:xfrm>
          <a:custGeom>
            <a:avLst/>
            <a:gdLst>
              <a:gd name="textAreaLeft" fmla="*/ 0 w 718920"/>
              <a:gd name="textAreaRight" fmla="*/ 719280 w 718920"/>
              <a:gd name="textAreaTop" fmla="*/ 0 h 632160"/>
              <a:gd name="textAreaBottom" fmla="*/ 632520 h 632160"/>
            </a:gdLst>
            <a:ahLst/>
            <a:cxnLst/>
            <a:rect l="textAreaLeft" t="textAreaTop" r="textAreaRight" b="textAreaBottom"/>
            <a:pathLst>
              <a:path w="1998" h="1757">
                <a:moveTo>
                  <a:pt x="1916" y="1685"/>
                </a:moveTo>
                <a:lnTo>
                  <a:pt x="1998" y="1757"/>
                </a:lnTo>
                <a:lnTo>
                  <a:pt x="1776" y="1757"/>
                </a:lnTo>
                <a:lnTo>
                  <a:pt x="1694" y="1685"/>
                </a:lnTo>
                <a:lnTo>
                  <a:pt x="1916" y="1685"/>
                </a:lnTo>
                <a:moveTo>
                  <a:pt x="72" y="259"/>
                </a:moveTo>
                <a:lnTo>
                  <a:pt x="0" y="196"/>
                </a:lnTo>
                <a:lnTo>
                  <a:pt x="0" y="0"/>
                </a:lnTo>
                <a:lnTo>
                  <a:pt x="72" y="64"/>
                </a:lnTo>
                <a:lnTo>
                  <a:pt x="72" y="259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6" name=""/>
          <p:cNvSpPr/>
          <p:nvPr/>
        </p:nvSpPr>
        <p:spPr>
          <a:xfrm>
            <a:off x="655200" y="5292360"/>
            <a:ext cx="798840" cy="702720"/>
          </a:xfrm>
          <a:custGeom>
            <a:avLst/>
            <a:gdLst>
              <a:gd name="textAreaLeft" fmla="*/ 0 w 798840"/>
              <a:gd name="textAreaRight" fmla="*/ 799200 w 79884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2220" h="1953">
                <a:moveTo>
                  <a:pt x="2138" y="1880"/>
                </a:moveTo>
                <a:lnTo>
                  <a:pt x="2220" y="1953"/>
                </a:lnTo>
                <a:lnTo>
                  <a:pt x="1998" y="1953"/>
                </a:lnTo>
                <a:lnTo>
                  <a:pt x="1916" y="1880"/>
                </a:lnTo>
                <a:lnTo>
                  <a:pt x="2138" y="1880"/>
                </a:lnTo>
                <a:moveTo>
                  <a:pt x="72" y="259"/>
                </a:moveTo>
                <a:lnTo>
                  <a:pt x="0" y="196"/>
                </a:lnTo>
                <a:lnTo>
                  <a:pt x="0" y="0"/>
                </a:lnTo>
                <a:lnTo>
                  <a:pt x="72" y="64"/>
                </a:lnTo>
                <a:lnTo>
                  <a:pt x="72" y="259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7" name=""/>
          <p:cNvSpPr/>
          <p:nvPr/>
        </p:nvSpPr>
        <p:spPr>
          <a:xfrm>
            <a:off x="655200" y="5257440"/>
            <a:ext cx="838800" cy="737640"/>
          </a:xfrm>
          <a:custGeom>
            <a:avLst/>
            <a:gdLst>
              <a:gd name="textAreaLeft" fmla="*/ 0 w 838800"/>
              <a:gd name="textAreaRight" fmla="*/ 839160 w 838800"/>
              <a:gd name="textAreaTop" fmla="*/ 0 h 737640"/>
              <a:gd name="textAreaBottom" fmla="*/ 738000 h 737640"/>
            </a:gdLst>
            <a:ahLst/>
            <a:cxnLst/>
            <a:rect l="textAreaLeft" t="textAreaTop" r="textAreaRight" b="textAreaBottom"/>
            <a:pathLst>
              <a:path w="2331" h="2050">
                <a:moveTo>
                  <a:pt x="2249" y="1978"/>
                </a:moveTo>
                <a:lnTo>
                  <a:pt x="2331" y="2050"/>
                </a:lnTo>
                <a:lnTo>
                  <a:pt x="2220" y="2050"/>
                </a:lnTo>
                <a:lnTo>
                  <a:pt x="2138" y="1978"/>
                </a:lnTo>
                <a:lnTo>
                  <a:pt x="2249" y="1978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8" name=""/>
          <p:cNvSpPr/>
          <p:nvPr/>
        </p:nvSpPr>
        <p:spPr>
          <a:xfrm>
            <a:off x="655200" y="5222160"/>
            <a:ext cx="878760" cy="772920"/>
          </a:xfrm>
          <a:custGeom>
            <a:avLst/>
            <a:gdLst>
              <a:gd name="textAreaLeft" fmla="*/ 0 w 878760"/>
              <a:gd name="textAreaRight" fmla="*/ 879120 w 878760"/>
              <a:gd name="textAreaTop" fmla="*/ 0 h 772920"/>
              <a:gd name="textAreaBottom" fmla="*/ 773280 h 772920"/>
            </a:gdLst>
            <a:ahLst/>
            <a:cxnLst/>
            <a:rect l="textAreaLeft" t="textAreaTop" r="textAreaRight" b="textAreaBottom"/>
            <a:pathLst>
              <a:path w="2442" h="2148">
                <a:moveTo>
                  <a:pt x="2360" y="2076"/>
                </a:moveTo>
                <a:lnTo>
                  <a:pt x="2442" y="2148"/>
                </a:lnTo>
                <a:lnTo>
                  <a:pt x="2331" y="2148"/>
                </a:lnTo>
                <a:lnTo>
                  <a:pt x="2249" y="2076"/>
                </a:lnTo>
                <a:lnTo>
                  <a:pt x="2360" y="2076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29" name=""/>
          <p:cNvSpPr/>
          <p:nvPr/>
        </p:nvSpPr>
        <p:spPr>
          <a:xfrm>
            <a:off x="655200" y="5151960"/>
            <a:ext cx="958680" cy="843120"/>
          </a:xfrm>
          <a:custGeom>
            <a:avLst/>
            <a:gdLst>
              <a:gd name="textAreaLeft" fmla="*/ 0 w 958680"/>
              <a:gd name="textAreaRight" fmla="*/ 959040 w 958680"/>
              <a:gd name="textAreaTop" fmla="*/ 0 h 843120"/>
              <a:gd name="textAreaBottom" fmla="*/ 843480 h 843120"/>
            </a:gdLst>
            <a:ahLst/>
            <a:cxnLst/>
            <a:rect l="textAreaLeft" t="textAreaTop" r="textAreaRight" b="textAreaBottom"/>
            <a:pathLst>
              <a:path w="2664" h="2343">
                <a:moveTo>
                  <a:pt x="2582" y="2271"/>
                </a:moveTo>
                <a:lnTo>
                  <a:pt x="2664" y="2343"/>
                </a:lnTo>
                <a:lnTo>
                  <a:pt x="2442" y="2343"/>
                </a:lnTo>
                <a:lnTo>
                  <a:pt x="2360" y="2271"/>
                </a:lnTo>
                <a:lnTo>
                  <a:pt x="2582" y="2271"/>
                </a:lnTo>
                <a:moveTo>
                  <a:pt x="72" y="259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9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0" name=""/>
          <p:cNvSpPr/>
          <p:nvPr/>
        </p:nvSpPr>
        <p:spPr>
          <a:xfrm>
            <a:off x="655200" y="5116680"/>
            <a:ext cx="998640" cy="878400"/>
          </a:xfrm>
          <a:custGeom>
            <a:avLst/>
            <a:gdLst>
              <a:gd name="textAreaLeft" fmla="*/ 0 w 998640"/>
              <a:gd name="textAreaRight" fmla="*/ 999000 w 998640"/>
              <a:gd name="textAreaTop" fmla="*/ 0 h 878400"/>
              <a:gd name="textAreaBottom" fmla="*/ 878760 h 878400"/>
            </a:gdLst>
            <a:ahLst/>
            <a:cxnLst/>
            <a:rect l="textAreaLeft" t="textAreaTop" r="textAreaRight" b="textAreaBottom"/>
            <a:pathLst>
              <a:path w="2775" h="2441">
                <a:moveTo>
                  <a:pt x="2693" y="2369"/>
                </a:moveTo>
                <a:lnTo>
                  <a:pt x="2775" y="2441"/>
                </a:lnTo>
                <a:lnTo>
                  <a:pt x="2664" y="2441"/>
                </a:lnTo>
                <a:lnTo>
                  <a:pt x="2582" y="2369"/>
                </a:lnTo>
                <a:lnTo>
                  <a:pt x="2693" y="2369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1" name=""/>
          <p:cNvSpPr/>
          <p:nvPr/>
        </p:nvSpPr>
        <p:spPr>
          <a:xfrm>
            <a:off x="655200" y="5081760"/>
            <a:ext cx="1038600" cy="913320"/>
          </a:xfrm>
          <a:custGeom>
            <a:avLst/>
            <a:gdLst>
              <a:gd name="textAreaLeft" fmla="*/ 0 w 1038600"/>
              <a:gd name="textAreaRight" fmla="*/ 1038960 w 1038600"/>
              <a:gd name="textAreaTop" fmla="*/ 0 h 913320"/>
              <a:gd name="textAreaBottom" fmla="*/ 913680 h 913320"/>
            </a:gdLst>
            <a:ahLst/>
            <a:cxnLst/>
            <a:rect l="textAreaLeft" t="textAreaTop" r="textAreaRight" b="textAreaBottom"/>
            <a:pathLst>
              <a:path w="2886" h="2538">
                <a:moveTo>
                  <a:pt x="2804" y="2466"/>
                </a:moveTo>
                <a:lnTo>
                  <a:pt x="2886" y="2538"/>
                </a:lnTo>
                <a:lnTo>
                  <a:pt x="2775" y="2538"/>
                </a:lnTo>
                <a:lnTo>
                  <a:pt x="2693" y="2466"/>
                </a:lnTo>
                <a:lnTo>
                  <a:pt x="2804" y="2466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2" name=""/>
          <p:cNvSpPr/>
          <p:nvPr/>
        </p:nvSpPr>
        <p:spPr>
          <a:xfrm>
            <a:off x="655200" y="5011560"/>
            <a:ext cx="1118520" cy="983520"/>
          </a:xfrm>
          <a:custGeom>
            <a:avLst/>
            <a:gdLst>
              <a:gd name="textAreaLeft" fmla="*/ 0 w 1118520"/>
              <a:gd name="textAreaRight" fmla="*/ 1118880 w 1118520"/>
              <a:gd name="textAreaTop" fmla="*/ 0 h 983520"/>
              <a:gd name="textAreaBottom" fmla="*/ 983880 h 983520"/>
            </a:gdLst>
            <a:ahLst/>
            <a:cxnLst/>
            <a:rect l="textAreaLeft" t="textAreaTop" r="textAreaRight" b="textAreaBottom"/>
            <a:pathLst>
              <a:path w="3108" h="2733">
                <a:moveTo>
                  <a:pt x="3026" y="2661"/>
                </a:moveTo>
                <a:lnTo>
                  <a:pt x="3108" y="2733"/>
                </a:lnTo>
                <a:lnTo>
                  <a:pt x="2886" y="2733"/>
                </a:lnTo>
                <a:lnTo>
                  <a:pt x="2803" y="2661"/>
                </a:lnTo>
                <a:lnTo>
                  <a:pt x="3026" y="2661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3" name=""/>
          <p:cNvSpPr/>
          <p:nvPr/>
        </p:nvSpPr>
        <p:spPr>
          <a:xfrm>
            <a:off x="655200" y="4941000"/>
            <a:ext cx="1198440" cy="1054080"/>
          </a:xfrm>
          <a:custGeom>
            <a:avLst/>
            <a:gdLst>
              <a:gd name="textAreaLeft" fmla="*/ 0 w 1198440"/>
              <a:gd name="textAreaRight" fmla="*/ 1198800 w 1198440"/>
              <a:gd name="textAreaTop" fmla="*/ 0 h 1054080"/>
              <a:gd name="textAreaBottom" fmla="*/ 1054440 h 1054080"/>
            </a:gdLst>
            <a:ahLst/>
            <a:cxnLst/>
            <a:rect l="textAreaLeft" t="textAreaTop" r="textAreaRight" b="textAreaBottom"/>
            <a:pathLst>
              <a:path w="3330" h="2929">
                <a:moveTo>
                  <a:pt x="3248" y="2857"/>
                </a:moveTo>
                <a:lnTo>
                  <a:pt x="3330" y="2929"/>
                </a:lnTo>
                <a:lnTo>
                  <a:pt x="3107" y="2929"/>
                </a:lnTo>
                <a:lnTo>
                  <a:pt x="3025" y="2857"/>
                </a:lnTo>
                <a:lnTo>
                  <a:pt x="3248" y="2857"/>
                </a:lnTo>
                <a:moveTo>
                  <a:pt x="72" y="259"/>
                </a:moveTo>
                <a:lnTo>
                  <a:pt x="0" y="196"/>
                </a:lnTo>
                <a:lnTo>
                  <a:pt x="0" y="0"/>
                </a:lnTo>
                <a:lnTo>
                  <a:pt x="72" y="64"/>
                </a:lnTo>
                <a:lnTo>
                  <a:pt x="72" y="259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4" name=""/>
          <p:cNvSpPr/>
          <p:nvPr/>
        </p:nvSpPr>
        <p:spPr>
          <a:xfrm>
            <a:off x="655200" y="4906080"/>
            <a:ext cx="1238400" cy="1089000"/>
          </a:xfrm>
          <a:custGeom>
            <a:avLst/>
            <a:gdLst>
              <a:gd name="textAreaLeft" fmla="*/ 0 w 1238400"/>
              <a:gd name="textAreaRight" fmla="*/ 1238760 w 1238400"/>
              <a:gd name="textAreaTop" fmla="*/ 0 h 1089000"/>
              <a:gd name="textAreaBottom" fmla="*/ 1089360 h 1089000"/>
            </a:gdLst>
            <a:ahLst/>
            <a:cxnLst/>
            <a:rect l="textAreaLeft" t="textAreaTop" r="textAreaRight" b="textAreaBottom"/>
            <a:pathLst>
              <a:path w="3441" h="3026">
                <a:moveTo>
                  <a:pt x="3359" y="2953"/>
                </a:moveTo>
                <a:lnTo>
                  <a:pt x="3441" y="3026"/>
                </a:lnTo>
                <a:lnTo>
                  <a:pt x="3329" y="3026"/>
                </a:lnTo>
                <a:lnTo>
                  <a:pt x="3247" y="2953"/>
                </a:lnTo>
                <a:lnTo>
                  <a:pt x="3359" y="2953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5" name=""/>
          <p:cNvSpPr/>
          <p:nvPr/>
        </p:nvSpPr>
        <p:spPr>
          <a:xfrm>
            <a:off x="655200" y="4870800"/>
            <a:ext cx="1278360" cy="1124280"/>
          </a:xfrm>
          <a:custGeom>
            <a:avLst/>
            <a:gdLst>
              <a:gd name="textAreaLeft" fmla="*/ 0 w 1278360"/>
              <a:gd name="textAreaRight" fmla="*/ 1278720 w 1278360"/>
              <a:gd name="textAreaTop" fmla="*/ 0 h 1124280"/>
              <a:gd name="textAreaBottom" fmla="*/ 1124640 h 1124280"/>
            </a:gdLst>
            <a:ahLst/>
            <a:cxnLst/>
            <a:rect l="textAreaLeft" t="textAreaTop" r="textAreaRight" b="textAreaBottom"/>
            <a:pathLst>
              <a:path w="3552" h="3124">
                <a:moveTo>
                  <a:pt x="3469" y="3052"/>
                </a:moveTo>
                <a:lnTo>
                  <a:pt x="3552" y="3124"/>
                </a:lnTo>
                <a:lnTo>
                  <a:pt x="3440" y="3124"/>
                </a:lnTo>
                <a:lnTo>
                  <a:pt x="3358" y="3052"/>
                </a:lnTo>
                <a:lnTo>
                  <a:pt x="3469" y="3052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6" name=""/>
          <p:cNvSpPr/>
          <p:nvPr/>
        </p:nvSpPr>
        <p:spPr>
          <a:xfrm>
            <a:off x="655200" y="4835880"/>
            <a:ext cx="1317960" cy="1159200"/>
          </a:xfrm>
          <a:custGeom>
            <a:avLst/>
            <a:gdLst>
              <a:gd name="textAreaLeft" fmla="*/ 0 w 1317960"/>
              <a:gd name="textAreaRight" fmla="*/ 1318320 w 1317960"/>
              <a:gd name="textAreaTop" fmla="*/ 0 h 1159200"/>
              <a:gd name="textAreaBottom" fmla="*/ 1159560 h 1159200"/>
            </a:gdLst>
            <a:ahLst/>
            <a:cxnLst/>
            <a:rect l="textAreaLeft" t="textAreaTop" r="textAreaRight" b="textAreaBottom"/>
            <a:pathLst>
              <a:path w="3662" h="3221">
                <a:moveTo>
                  <a:pt x="3581" y="3149"/>
                </a:moveTo>
                <a:lnTo>
                  <a:pt x="3662" y="3221"/>
                </a:lnTo>
                <a:lnTo>
                  <a:pt x="3552" y="3221"/>
                </a:lnTo>
                <a:lnTo>
                  <a:pt x="3470" y="3149"/>
                </a:lnTo>
                <a:lnTo>
                  <a:pt x="3581" y="3149"/>
                </a:lnTo>
                <a:moveTo>
                  <a:pt x="73" y="161"/>
                </a:moveTo>
                <a:lnTo>
                  <a:pt x="0" y="97"/>
                </a:lnTo>
                <a:lnTo>
                  <a:pt x="0" y="0"/>
                </a:lnTo>
                <a:lnTo>
                  <a:pt x="73" y="63"/>
                </a:lnTo>
                <a:lnTo>
                  <a:pt x="73" y="161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7" name=""/>
          <p:cNvSpPr/>
          <p:nvPr/>
        </p:nvSpPr>
        <p:spPr>
          <a:xfrm>
            <a:off x="655200" y="4800600"/>
            <a:ext cx="1357920" cy="1194480"/>
          </a:xfrm>
          <a:custGeom>
            <a:avLst/>
            <a:gdLst>
              <a:gd name="textAreaLeft" fmla="*/ 0 w 1357920"/>
              <a:gd name="textAreaRight" fmla="*/ 1358280 w 1357920"/>
              <a:gd name="textAreaTop" fmla="*/ 0 h 1194480"/>
              <a:gd name="textAreaBottom" fmla="*/ 1194840 h 1194480"/>
            </a:gdLst>
            <a:ahLst/>
            <a:cxnLst/>
            <a:rect l="textAreaLeft" t="textAreaTop" r="textAreaRight" b="textAreaBottom"/>
            <a:pathLst>
              <a:path w="3773" h="3319">
                <a:moveTo>
                  <a:pt x="3692" y="3247"/>
                </a:moveTo>
                <a:lnTo>
                  <a:pt x="3773" y="3319"/>
                </a:lnTo>
                <a:lnTo>
                  <a:pt x="3662" y="3319"/>
                </a:lnTo>
                <a:lnTo>
                  <a:pt x="3581" y="3247"/>
                </a:lnTo>
                <a:lnTo>
                  <a:pt x="3692" y="3247"/>
                </a:lnTo>
                <a:moveTo>
                  <a:pt x="73" y="161"/>
                </a:moveTo>
                <a:lnTo>
                  <a:pt x="0" y="98"/>
                </a:lnTo>
                <a:lnTo>
                  <a:pt x="0" y="0"/>
                </a:lnTo>
                <a:lnTo>
                  <a:pt x="73" y="63"/>
                </a:lnTo>
                <a:lnTo>
                  <a:pt x="73" y="161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8" name=""/>
          <p:cNvSpPr/>
          <p:nvPr/>
        </p:nvSpPr>
        <p:spPr>
          <a:xfrm>
            <a:off x="655200" y="4730400"/>
            <a:ext cx="1437840" cy="1264680"/>
          </a:xfrm>
          <a:custGeom>
            <a:avLst/>
            <a:gdLst>
              <a:gd name="textAreaLeft" fmla="*/ 0 w 1437840"/>
              <a:gd name="textAreaRight" fmla="*/ 1438200 w 1437840"/>
              <a:gd name="textAreaTop" fmla="*/ 0 h 1264680"/>
              <a:gd name="textAreaBottom" fmla="*/ 1265040 h 1264680"/>
            </a:gdLst>
            <a:ahLst/>
            <a:cxnLst/>
            <a:rect l="textAreaLeft" t="textAreaTop" r="textAreaRight" b="textAreaBottom"/>
            <a:pathLst>
              <a:path w="3995" h="3514">
                <a:moveTo>
                  <a:pt x="3914" y="3442"/>
                </a:moveTo>
                <a:lnTo>
                  <a:pt x="3995" y="3514"/>
                </a:lnTo>
                <a:lnTo>
                  <a:pt x="3773" y="3514"/>
                </a:lnTo>
                <a:lnTo>
                  <a:pt x="3692" y="3442"/>
                </a:lnTo>
                <a:lnTo>
                  <a:pt x="3914" y="3442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39" name=""/>
          <p:cNvSpPr/>
          <p:nvPr/>
        </p:nvSpPr>
        <p:spPr>
          <a:xfrm>
            <a:off x="655200" y="4695120"/>
            <a:ext cx="1477800" cy="1299960"/>
          </a:xfrm>
          <a:custGeom>
            <a:avLst/>
            <a:gdLst>
              <a:gd name="textAreaLeft" fmla="*/ 0 w 1477800"/>
              <a:gd name="textAreaRight" fmla="*/ 1478160 w 1477800"/>
              <a:gd name="textAreaTop" fmla="*/ 0 h 1299960"/>
              <a:gd name="textAreaBottom" fmla="*/ 1300320 h 1299960"/>
            </a:gdLst>
            <a:ahLst/>
            <a:cxnLst/>
            <a:rect l="textAreaLeft" t="textAreaTop" r="textAreaRight" b="textAreaBottom"/>
            <a:pathLst>
              <a:path w="4106" h="3612">
                <a:moveTo>
                  <a:pt x="4025" y="3540"/>
                </a:moveTo>
                <a:lnTo>
                  <a:pt x="4106" y="3612"/>
                </a:lnTo>
                <a:lnTo>
                  <a:pt x="3995" y="3612"/>
                </a:lnTo>
                <a:lnTo>
                  <a:pt x="3914" y="3540"/>
                </a:lnTo>
                <a:lnTo>
                  <a:pt x="4025" y="3540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0" name=""/>
          <p:cNvSpPr/>
          <p:nvPr/>
        </p:nvSpPr>
        <p:spPr>
          <a:xfrm>
            <a:off x="655200" y="4660200"/>
            <a:ext cx="1517760" cy="1334880"/>
          </a:xfrm>
          <a:custGeom>
            <a:avLst/>
            <a:gdLst>
              <a:gd name="textAreaLeft" fmla="*/ 0 w 1517760"/>
              <a:gd name="textAreaRight" fmla="*/ 1518120 w 1517760"/>
              <a:gd name="textAreaTop" fmla="*/ 0 h 1334880"/>
              <a:gd name="textAreaBottom" fmla="*/ 1335240 h 1334880"/>
            </a:gdLst>
            <a:ahLst/>
            <a:cxnLst/>
            <a:rect l="textAreaLeft" t="textAreaTop" r="textAreaRight" b="textAreaBottom"/>
            <a:pathLst>
              <a:path w="4217" h="3709">
                <a:moveTo>
                  <a:pt x="4135" y="3637"/>
                </a:moveTo>
                <a:lnTo>
                  <a:pt x="4217" y="3709"/>
                </a:lnTo>
                <a:lnTo>
                  <a:pt x="4106" y="3709"/>
                </a:lnTo>
                <a:lnTo>
                  <a:pt x="4025" y="3637"/>
                </a:lnTo>
                <a:lnTo>
                  <a:pt x="4135" y="3637"/>
                </a:lnTo>
                <a:moveTo>
                  <a:pt x="72" y="162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2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1" name=""/>
          <p:cNvSpPr/>
          <p:nvPr/>
        </p:nvSpPr>
        <p:spPr>
          <a:xfrm>
            <a:off x="655200" y="4589640"/>
            <a:ext cx="1597680" cy="1405440"/>
          </a:xfrm>
          <a:custGeom>
            <a:avLst/>
            <a:gdLst>
              <a:gd name="textAreaLeft" fmla="*/ 0 w 1597680"/>
              <a:gd name="textAreaRight" fmla="*/ 1598040 w 1597680"/>
              <a:gd name="textAreaTop" fmla="*/ 0 h 1405440"/>
              <a:gd name="textAreaBottom" fmla="*/ 1405800 h 1405440"/>
            </a:gdLst>
            <a:ahLst/>
            <a:cxnLst/>
            <a:rect l="textAreaLeft" t="textAreaTop" r="textAreaRight" b="textAreaBottom"/>
            <a:pathLst>
              <a:path w="4439" h="3905">
                <a:moveTo>
                  <a:pt x="4357" y="3833"/>
                </a:moveTo>
                <a:lnTo>
                  <a:pt x="4439" y="3905"/>
                </a:lnTo>
                <a:lnTo>
                  <a:pt x="4217" y="3905"/>
                </a:lnTo>
                <a:lnTo>
                  <a:pt x="4135" y="3833"/>
                </a:lnTo>
                <a:lnTo>
                  <a:pt x="4357" y="3833"/>
                </a:lnTo>
                <a:moveTo>
                  <a:pt x="72" y="259"/>
                </a:moveTo>
                <a:lnTo>
                  <a:pt x="0" y="196"/>
                </a:lnTo>
                <a:lnTo>
                  <a:pt x="0" y="0"/>
                </a:lnTo>
                <a:lnTo>
                  <a:pt x="72" y="64"/>
                </a:lnTo>
                <a:lnTo>
                  <a:pt x="72" y="259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2" name=""/>
          <p:cNvSpPr/>
          <p:nvPr/>
        </p:nvSpPr>
        <p:spPr>
          <a:xfrm>
            <a:off x="655200" y="4554720"/>
            <a:ext cx="1637640" cy="1440360"/>
          </a:xfrm>
          <a:custGeom>
            <a:avLst/>
            <a:gdLst>
              <a:gd name="textAreaLeft" fmla="*/ 0 w 1637640"/>
              <a:gd name="textAreaRight" fmla="*/ 1638000 w 1637640"/>
              <a:gd name="textAreaTop" fmla="*/ 0 h 1440360"/>
              <a:gd name="textAreaBottom" fmla="*/ 1440720 h 1440360"/>
            </a:gdLst>
            <a:ahLst/>
            <a:cxnLst/>
            <a:rect l="textAreaLeft" t="textAreaTop" r="textAreaRight" b="textAreaBottom"/>
            <a:pathLst>
              <a:path w="4550" h="4002">
                <a:moveTo>
                  <a:pt x="4468" y="3930"/>
                </a:moveTo>
                <a:lnTo>
                  <a:pt x="4550" y="4002"/>
                </a:lnTo>
                <a:lnTo>
                  <a:pt x="4439" y="4002"/>
                </a:lnTo>
                <a:lnTo>
                  <a:pt x="4357" y="3930"/>
                </a:lnTo>
                <a:lnTo>
                  <a:pt x="4468" y="3930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3" name=""/>
          <p:cNvSpPr/>
          <p:nvPr/>
        </p:nvSpPr>
        <p:spPr>
          <a:xfrm>
            <a:off x="655200" y="4519440"/>
            <a:ext cx="1677600" cy="1475640"/>
          </a:xfrm>
          <a:custGeom>
            <a:avLst/>
            <a:gdLst>
              <a:gd name="textAreaLeft" fmla="*/ 0 w 1677600"/>
              <a:gd name="textAreaRight" fmla="*/ 1677960 w 1677600"/>
              <a:gd name="textAreaTop" fmla="*/ 0 h 1475640"/>
              <a:gd name="textAreaBottom" fmla="*/ 1476000 h 1475640"/>
            </a:gdLst>
            <a:ahLst/>
            <a:cxnLst/>
            <a:rect l="textAreaLeft" t="textAreaTop" r="textAreaRight" b="textAreaBottom"/>
            <a:pathLst>
              <a:path w="4661" h="4100">
                <a:moveTo>
                  <a:pt x="4579" y="4028"/>
                </a:moveTo>
                <a:lnTo>
                  <a:pt x="4661" y="4100"/>
                </a:lnTo>
                <a:lnTo>
                  <a:pt x="4550" y="4100"/>
                </a:lnTo>
                <a:lnTo>
                  <a:pt x="4468" y="4028"/>
                </a:lnTo>
                <a:lnTo>
                  <a:pt x="4579" y="4028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4" name=""/>
          <p:cNvSpPr/>
          <p:nvPr/>
        </p:nvSpPr>
        <p:spPr>
          <a:xfrm>
            <a:off x="655200" y="4449240"/>
            <a:ext cx="1757520" cy="1545840"/>
          </a:xfrm>
          <a:custGeom>
            <a:avLst/>
            <a:gdLst>
              <a:gd name="textAreaLeft" fmla="*/ 0 w 1757520"/>
              <a:gd name="textAreaRight" fmla="*/ 1757880 w 1757520"/>
              <a:gd name="textAreaTop" fmla="*/ 0 h 1545840"/>
              <a:gd name="textAreaBottom" fmla="*/ 1546200 h 1545840"/>
            </a:gdLst>
            <a:ahLst/>
            <a:cxnLst/>
            <a:rect l="textAreaLeft" t="textAreaTop" r="textAreaRight" b="textAreaBottom"/>
            <a:pathLst>
              <a:path w="4883" h="4295">
                <a:moveTo>
                  <a:pt x="4801" y="4223"/>
                </a:moveTo>
                <a:lnTo>
                  <a:pt x="4883" y="4295"/>
                </a:lnTo>
                <a:lnTo>
                  <a:pt x="4661" y="4295"/>
                </a:lnTo>
                <a:lnTo>
                  <a:pt x="4579" y="4223"/>
                </a:lnTo>
                <a:lnTo>
                  <a:pt x="4801" y="4223"/>
                </a:lnTo>
                <a:moveTo>
                  <a:pt x="72" y="259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9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5" name=""/>
          <p:cNvSpPr/>
          <p:nvPr/>
        </p:nvSpPr>
        <p:spPr>
          <a:xfrm>
            <a:off x="655200" y="4379040"/>
            <a:ext cx="1837440" cy="1616040"/>
          </a:xfrm>
          <a:custGeom>
            <a:avLst/>
            <a:gdLst>
              <a:gd name="textAreaLeft" fmla="*/ 0 w 1837440"/>
              <a:gd name="textAreaRight" fmla="*/ 1837800 w 1837440"/>
              <a:gd name="textAreaTop" fmla="*/ 0 h 1616040"/>
              <a:gd name="textAreaBottom" fmla="*/ 1616400 h 1616040"/>
            </a:gdLst>
            <a:ahLst/>
            <a:cxnLst/>
            <a:rect l="textAreaLeft" t="textAreaTop" r="textAreaRight" b="textAreaBottom"/>
            <a:pathLst>
              <a:path w="5105" h="4490">
                <a:moveTo>
                  <a:pt x="5023" y="4418"/>
                </a:moveTo>
                <a:lnTo>
                  <a:pt x="5105" y="4490"/>
                </a:lnTo>
                <a:lnTo>
                  <a:pt x="4883" y="4490"/>
                </a:lnTo>
                <a:lnTo>
                  <a:pt x="4801" y="4418"/>
                </a:lnTo>
                <a:lnTo>
                  <a:pt x="5023" y="4418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6" name=""/>
          <p:cNvSpPr/>
          <p:nvPr/>
        </p:nvSpPr>
        <p:spPr>
          <a:xfrm>
            <a:off x="655200" y="4308840"/>
            <a:ext cx="1917360" cy="1686240"/>
          </a:xfrm>
          <a:custGeom>
            <a:avLst/>
            <a:gdLst>
              <a:gd name="textAreaLeft" fmla="*/ 0 w 1917360"/>
              <a:gd name="textAreaRight" fmla="*/ 1917720 w 1917360"/>
              <a:gd name="textAreaTop" fmla="*/ 0 h 1686240"/>
              <a:gd name="textAreaBottom" fmla="*/ 1686600 h 1686240"/>
            </a:gdLst>
            <a:ahLst/>
            <a:cxnLst/>
            <a:rect l="textAreaLeft" t="textAreaTop" r="textAreaRight" b="textAreaBottom"/>
            <a:pathLst>
              <a:path w="5327" h="4685">
                <a:moveTo>
                  <a:pt x="5245" y="4613"/>
                </a:moveTo>
                <a:lnTo>
                  <a:pt x="5327" y="4685"/>
                </a:lnTo>
                <a:lnTo>
                  <a:pt x="5105" y="4685"/>
                </a:lnTo>
                <a:lnTo>
                  <a:pt x="5023" y="4613"/>
                </a:lnTo>
                <a:lnTo>
                  <a:pt x="5245" y="4613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7" name=""/>
          <p:cNvSpPr/>
          <p:nvPr/>
        </p:nvSpPr>
        <p:spPr>
          <a:xfrm>
            <a:off x="655200" y="4238640"/>
            <a:ext cx="1997280" cy="1756440"/>
          </a:xfrm>
          <a:custGeom>
            <a:avLst/>
            <a:gdLst>
              <a:gd name="textAreaLeft" fmla="*/ 0 w 1997280"/>
              <a:gd name="textAreaRight" fmla="*/ 1997640 w 1997280"/>
              <a:gd name="textAreaTop" fmla="*/ 0 h 1756440"/>
              <a:gd name="textAreaBottom" fmla="*/ 1756800 h 1756440"/>
            </a:gdLst>
            <a:ahLst/>
            <a:cxnLst/>
            <a:rect l="textAreaLeft" t="textAreaTop" r="textAreaRight" b="textAreaBottom"/>
            <a:pathLst>
              <a:path w="5549" h="4880">
                <a:moveTo>
                  <a:pt x="5467" y="4808"/>
                </a:moveTo>
                <a:lnTo>
                  <a:pt x="5549" y="4880"/>
                </a:lnTo>
                <a:lnTo>
                  <a:pt x="5327" y="4880"/>
                </a:lnTo>
                <a:lnTo>
                  <a:pt x="5245" y="4808"/>
                </a:lnTo>
                <a:lnTo>
                  <a:pt x="5467" y="4808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8" name=""/>
          <p:cNvSpPr/>
          <p:nvPr/>
        </p:nvSpPr>
        <p:spPr>
          <a:xfrm>
            <a:off x="655200" y="4168080"/>
            <a:ext cx="2077200" cy="1827000"/>
          </a:xfrm>
          <a:custGeom>
            <a:avLst/>
            <a:gdLst>
              <a:gd name="textAreaLeft" fmla="*/ 0 w 2077200"/>
              <a:gd name="textAreaRight" fmla="*/ 2077560 w 2077200"/>
              <a:gd name="textAreaTop" fmla="*/ 0 h 1827000"/>
              <a:gd name="textAreaBottom" fmla="*/ 1827360 h 1827000"/>
            </a:gdLst>
            <a:ahLst/>
            <a:cxnLst/>
            <a:rect l="textAreaLeft" t="textAreaTop" r="textAreaRight" b="textAreaBottom"/>
            <a:pathLst>
              <a:path w="5771" h="5076">
                <a:moveTo>
                  <a:pt x="5689" y="5004"/>
                </a:moveTo>
                <a:lnTo>
                  <a:pt x="5771" y="5076"/>
                </a:lnTo>
                <a:lnTo>
                  <a:pt x="5549" y="5076"/>
                </a:lnTo>
                <a:lnTo>
                  <a:pt x="5467" y="5004"/>
                </a:lnTo>
                <a:lnTo>
                  <a:pt x="5689" y="5004"/>
                </a:lnTo>
                <a:moveTo>
                  <a:pt x="72" y="259"/>
                </a:moveTo>
                <a:lnTo>
                  <a:pt x="0" y="196"/>
                </a:lnTo>
                <a:lnTo>
                  <a:pt x="0" y="0"/>
                </a:lnTo>
                <a:lnTo>
                  <a:pt x="72" y="64"/>
                </a:lnTo>
                <a:lnTo>
                  <a:pt x="72" y="259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49" name=""/>
          <p:cNvSpPr/>
          <p:nvPr/>
        </p:nvSpPr>
        <p:spPr>
          <a:xfrm>
            <a:off x="655200" y="4133160"/>
            <a:ext cx="2117160" cy="1861920"/>
          </a:xfrm>
          <a:custGeom>
            <a:avLst/>
            <a:gdLst>
              <a:gd name="textAreaLeft" fmla="*/ 0 w 2117160"/>
              <a:gd name="textAreaRight" fmla="*/ 2117520 w 2117160"/>
              <a:gd name="textAreaTop" fmla="*/ 0 h 1861920"/>
              <a:gd name="textAreaBottom" fmla="*/ 1862280 h 1861920"/>
            </a:gdLst>
            <a:ahLst/>
            <a:cxnLst/>
            <a:rect l="textAreaLeft" t="textAreaTop" r="textAreaRight" b="textAreaBottom"/>
            <a:pathLst>
              <a:path w="5882" h="5173">
                <a:moveTo>
                  <a:pt x="5800" y="5101"/>
                </a:moveTo>
                <a:lnTo>
                  <a:pt x="5882" y="5173"/>
                </a:lnTo>
                <a:lnTo>
                  <a:pt x="5771" y="5173"/>
                </a:lnTo>
                <a:lnTo>
                  <a:pt x="5689" y="5101"/>
                </a:lnTo>
                <a:lnTo>
                  <a:pt x="5800" y="5101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0" name=""/>
          <p:cNvSpPr/>
          <p:nvPr/>
        </p:nvSpPr>
        <p:spPr>
          <a:xfrm>
            <a:off x="655200" y="4097880"/>
            <a:ext cx="2157120" cy="1897200"/>
          </a:xfrm>
          <a:custGeom>
            <a:avLst/>
            <a:gdLst>
              <a:gd name="textAreaLeft" fmla="*/ 0 w 2157120"/>
              <a:gd name="textAreaRight" fmla="*/ 2157480 w 2157120"/>
              <a:gd name="textAreaTop" fmla="*/ 0 h 1897200"/>
              <a:gd name="textAreaBottom" fmla="*/ 1897560 h 1897200"/>
            </a:gdLst>
            <a:ahLst/>
            <a:cxnLst/>
            <a:rect l="textAreaLeft" t="textAreaTop" r="textAreaRight" b="textAreaBottom"/>
            <a:pathLst>
              <a:path w="5993" h="5271">
                <a:moveTo>
                  <a:pt x="5911" y="5199"/>
                </a:moveTo>
                <a:lnTo>
                  <a:pt x="5993" y="5271"/>
                </a:lnTo>
                <a:lnTo>
                  <a:pt x="5882" y="5271"/>
                </a:lnTo>
                <a:lnTo>
                  <a:pt x="5800" y="5199"/>
                </a:lnTo>
                <a:lnTo>
                  <a:pt x="5911" y="5199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1" name=""/>
          <p:cNvSpPr/>
          <p:nvPr/>
        </p:nvSpPr>
        <p:spPr>
          <a:xfrm>
            <a:off x="655200" y="4027680"/>
            <a:ext cx="2237040" cy="1967400"/>
          </a:xfrm>
          <a:custGeom>
            <a:avLst/>
            <a:gdLst>
              <a:gd name="textAreaLeft" fmla="*/ 0 w 2237040"/>
              <a:gd name="textAreaRight" fmla="*/ 2237400 w 2237040"/>
              <a:gd name="textAreaTop" fmla="*/ 0 h 1967400"/>
              <a:gd name="textAreaBottom" fmla="*/ 1967760 h 1967400"/>
            </a:gdLst>
            <a:ahLst/>
            <a:cxnLst/>
            <a:rect l="textAreaLeft" t="textAreaTop" r="textAreaRight" b="textAreaBottom"/>
            <a:pathLst>
              <a:path w="6215" h="5466">
                <a:moveTo>
                  <a:pt x="6133" y="5394"/>
                </a:moveTo>
                <a:lnTo>
                  <a:pt x="6215" y="5466"/>
                </a:lnTo>
                <a:lnTo>
                  <a:pt x="5993" y="5466"/>
                </a:lnTo>
                <a:lnTo>
                  <a:pt x="5911" y="5394"/>
                </a:lnTo>
                <a:lnTo>
                  <a:pt x="6133" y="5394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2" name=""/>
          <p:cNvSpPr/>
          <p:nvPr/>
        </p:nvSpPr>
        <p:spPr>
          <a:xfrm>
            <a:off x="655200" y="3957480"/>
            <a:ext cx="2316600" cy="2037600"/>
          </a:xfrm>
          <a:custGeom>
            <a:avLst/>
            <a:gdLst>
              <a:gd name="textAreaLeft" fmla="*/ 0 w 2316600"/>
              <a:gd name="textAreaRight" fmla="*/ 2316960 w 2316600"/>
              <a:gd name="textAreaTop" fmla="*/ 0 h 2037600"/>
              <a:gd name="textAreaBottom" fmla="*/ 2037960 h 2037600"/>
            </a:gdLst>
            <a:ahLst/>
            <a:cxnLst/>
            <a:rect l="textAreaLeft" t="textAreaTop" r="textAreaRight" b="textAreaBottom"/>
            <a:pathLst>
              <a:path w="6436" h="5661">
                <a:moveTo>
                  <a:pt x="6355" y="5589"/>
                </a:moveTo>
                <a:lnTo>
                  <a:pt x="6436" y="5661"/>
                </a:lnTo>
                <a:lnTo>
                  <a:pt x="6215" y="5661"/>
                </a:lnTo>
                <a:lnTo>
                  <a:pt x="6133" y="5589"/>
                </a:lnTo>
                <a:lnTo>
                  <a:pt x="6355" y="5589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3" name=""/>
          <p:cNvSpPr/>
          <p:nvPr/>
        </p:nvSpPr>
        <p:spPr>
          <a:xfrm>
            <a:off x="655200" y="3922200"/>
            <a:ext cx="2356560" cy="2072880"/>
          </a:xfrm>
          <a:custGeom>
            <a:avLst/>
            <a:gdLst>
              <a:gd name="textAreaLeft" fmla="*/ 0 w 2356560"/>
              <a:gd name="textAreaRight" fmla="*/ 2356920 w 2356560"/>
              <a:gd name="textAreaTop" fmla="*/ 0 h 2072880"/>
              <a:gd name="textAreaBottom" fmla="*/ 2073240 h 2072880"/>
            </a:gdLst>
            <a:ahLst/>
            <a:cxnLst/>
            <a:rect l="textAreaLeft" t="textAreaTop" r="textAreaRight" b="textAreaBottom"/>
            <a:pathLst>
              <a:path w="6547" h="5759">
                <a:moveTo>
                  <a:pt x="6466" y="5687"/>
                </a:moveTo>
                <a:lnTo>
                  <a:pt x="6547" y="5759"/>
                </a:lnTo>
                <a:lnTo>
                  <a:pt x="6436" y="5759"/>
                </a:lnTo>
                <a:lnTo>
                  <a:pt x="6355" y="5687"/>
                </a:lnTo>
                <a:lnTo>
                  <a:pt x="6466" y="5687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4" name=""/>
          <p:cNvSpPr/>
          <p:nvPr/>
        </p:nvSpPr>
        <p:spPr>
          <a:xfrm>
            <a:off x="655200" y="3887280"/>
            <a:ext cx="2396520" cy="2107800"/>
          </a:xfrm>
          <a:custGeom>
            <a:avLst/>
            <a:gdLst>
              <a:gd name="textAreaLeft" fmla="*/ 0 w 2396520"/>
              <a:gd name="textAreaRight" fmla="*/ 2396880 w 2396520"/>
              <a:gd name="textAreaTop" fmla="*/ 0 h 2107800"/>
              <a:gd name="textAreaBottom" fmla="*/ 2108160 h 2107800"/>
            </a:gdLst>
            <a:ahLst/>
            <a:cxnLst/>
            <a:rect l="textAreaLeft" t="textAreaTop" r="textAreaRight" b="textAreaBottom"/>
            <a:pathLst>
              <a:path w="6658" h="5856">
                <a:moveTo>
                  <a:pt x="6577" y="5784"/>
                </a:moveTo>
                <a:lnTo>
                  <a:pt x="6658" y="5856"/>
                </a:lnTo>
                <a:lnTo>
                  <a:pt x="6547" y="5856"/>
                </a:lnTo>
                <a:lnTo>
                  <a:pt x="6466" y="5784"/>
                </a:lnTo>
                <a:lnTo>
                  <a:pt x="6577" y="5784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5" name=""/>
          <p:cNvSpPr/>
          <p:nvPr/>
        </p:nvSpPr>
        <p:spPr>
          <a:xfrm>
            <a:off x="655200" y="3816720"/>
            <a:ext cx="2476440" cy="217836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178360"/>
              <a:gd name="textAreaBottom" fmla="*/ 2178720 h 2178360"/>
            </a:gdLst>
            <a:ahLst/>
            <a:cxnLst/>
            <a:rect l="textAreaLeft" t="textAreaTop" r="textAreaRight" b="textAreaBottom"/>
            <a:pathLst>
              <a:path w="6880" h="6052">
                <a:moveTo>
                  <a:pt x="6798" y="5980"/>
                </a:moveTo>
                <a:lnTo>
                  <a:pt x="6880" y="6052"/>
                </a:lnTo>
                <a:lnTo>
                  <a:pt x="6658" y="6052"/>
                </a:lnTo>
                <a:lnTo>
                  <a:pt x="6577" y="5980"/>
                </a:lnTo>
                <a:lnTo>
                  <a:pt x="6798" y="5980"/>
                </a:lnTo>
                <a:moveTo>
                  <a:pt x="72" y="259"/>
                </a:moveTo>
                <a:lnTo>
                  <a:pt x="0" y="196"/>
                </a:lnTo>
                <a:lnTo>
                  <a:pt x="0" y="0"/>
                </a:lnTo>
                <a:lnTo>
                  <a:pt x="72" y="64"/>
                </a:lnTo>
                <a:lnTo>
                  <a:pt x="72" y="259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6" name=""/>
          <p:cNvSpPr/>
          <p:nvPr/>
        </p:nvSpPr>
        <p:spPr>
          <a:xfrm>
            <a:off x="655200" y="3746520"/>
            <a:ext cx="2556360" cy="2248560"/>
          </a:xfrm>
          <a:custGeom>
            <a:avLst/>
            <a:gdLst>
              <a:gd name="textAreaLeft" fmla="*/ 0 w 2556360"/>
              <a:gd name="textAreaRight" fmla="*/ 2556720 w 2556360"/>
              <a:gd name="textAreaTop" fmla="*/ 0 h 2248560"/>
              <a:gd name="textAreaBottom" fmla="*/ 2248920 h 2248560"/>
            </a:gdLst>
            <a:ahLst/>
            <a:cxnLst/>
            <a:rect l="textAreaLeft" t="textAreaTop" r="textAreaRight" b="textAreaBottom"/>
            <a:pathLst>
              <a:path w="7102" h="6247">
                <a:moveTo>
                  <a:pt x="7020" y="6175"/>
                </a:moveTo>
                <a:lnTo>
                  <a:pt x="7102" y="6247"/>
                </a:lnTo>
                <a:lnTo>
                  <a:pt x="6880" y="6247"/>
                </a:lnTo>
                <a:lnTo>
                  <a:pt x="6798" y="6175"/>
                </a:lnTo>
                <a:lnTo>
                  <a:pt x="7020" y="6175"/>
                </a:lnTo>
                <a:moveTo>
                  <a:pt x="72" y="259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9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7" name=""/>
          <p:cNvSpPr/>
          <p:nvPr/>
        </p:nvSpPr>
        <p:spPr>
          <a:xfrm>
            <a:off x="655200" y="3711600"/>
            <a:ext cx="2596320" cy="2283480"/>
          </a:xfrm>
          <a:custGeom>
            <a:avLst/>
            <a:gdLst>
              <a:gd name="textAreaLeft" fmla="*/ 0 w 2596320"/>
              <a:gd name="textAreaRight" fmla="*/ 2596680 w 2596320"/>
              <a:gd name="textAreaTop" fmla="*/ 0 h 2283480"/>
              <a:gd name="textAreaBottom" fmla="*/ 2283840 h 2283480"/>
            </a:gdLst>
            <a:ahLst/>
            <a:cxnLst/>
            <a:rect l="textAreaLeft" t="textAreaTop" r="textAreaRight" b="textAreaBottom"/>
            <a:pathLst>
              <a:path w="7213" h="6344">
                <a:moveTo>
                  <a:pt x="7131" y="6272"/>
                </a:moveTo>
                <a:lnTo>
                  <a:pt x="7213" y="6344"/>
                </a:lnTo>
                <a:lnTo>
                  <a:pt x="7102" y="6344"/>
                </a:lnTo>
                <a:lnTo>
                  <a:pt x="7020" y="6272"/>
                </a:lnTo>
                <a:lnTo>
                  <a:pt x="7131" y="6272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8" name=""/>
          <p:cNvSpPr/>
          <p:nvPr/>
        </p:nvSpPr>
        <p:spPr>
          <a:xfrm>
            <a:off x="655200" y="3676320"/>
            <a:ext cx="2636280" cy="2318760"/>
          </a:xfrm>
          <a:custGeom>
            <a:avLst/>
            <a:gdLst>
              <a:gd name="textAreaLeft" fmla="*/ 0 w 2636280"/>
              <a:gd name="textAreaRight" fmla="*/ 2636640 w 2636280"/>
              <a:gd name="textAreaTop" fmla="*/ 0 h 2318760"/>
              <a:gd name="textAreaBottom" fmla="*/ 2319120 h 2318760"/>
            </a:gdLst>
            <a:ahLst/>
            <a:cxnLst/>
            <a:rect l="textAreaLeft" t="textAreaTop" r="textAreaRight" b="textAreaBottom"/>
            <a:pathLst>
              <a:path w="7324" h="6442">
                <a:moveTo>
                  <a:pt x="7242" y="6370"/>
                </a:moveTo>
                <a:lnTo>
                  <a:pt x="7324" y="6442"/>
                </a:lnTo>
                <a:lnTo>
                  <a:pt x="7213" y="6442"/>
                </a:lnTo>
                <a:lnTo>
                  <a:pt x="7131" y="6370"/>
                </a:lnTo>
                <a:lnTo>
                  <a:pt x="7242" y="6370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59" name=""/>
          <p:cNvSpPr/>
          <p:nvPr/>
        </p:nvSpPr>
        <p:spPr>
          <a:xfrm>
            <a:off x="655200" y="3641040"/>
            <a:ext cx="2676240" cy="2354040"/>
          </a:xfrm>
          <a:custGeom>
            <a:avLst/>
            <a:gdLst>
              <a:gd name="textAreaLeft" fmla="*/ 0 w 2676240"/>
              <a:gd name="textAreaRight" fmla="*/ 2676600 w 2676240"/>
              <a:gd name="textAreaTop" fmla="*/ 0 h 2354040"/>
              <a:gd name="textAreaBottom" fmla="*/ 2354400 h 2354040"/>
            </a:gdLst>
            <a:ahLst/>
            <a:cxnLst/>
            <a:rect l="textAreaLeft" t="textAreaTop" r="textAreaRight" b="textAreaBottom"/>
            <a:pathLst>
              <a:path w="7435" h="6540">
                <a:moveTo>
                  <a:pt x="7353" y="6468"/>
                </a:moveTo>
                <a:lnTo>
                  <a:pt x="7435" y="6540"/>
                </a:lnTo>
                <a:lnTo>
                  <a:pt x="7324" y="6540"/>
                </a:lnTo>
                <a:lnTo>
                  <a:pt x="7242" y="6468"/>
                </a:lnTo>
                <a:lnTo>
                  <a:pt x="7353" y="6468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60" name=""/>
          <p:cNvSpPr/>
          <p:nvPr/>
        </p:nvSpPr>
        <p:spPr>
          <a:xfrm>
            <a:off x="655200" y="3606120"/>
            <a:ext cx="2716200" cy="2388960"/>
          </a:xfrm>
          <a:custGeom>
            <a:avLst/>
            <a:gdLst>
              <a:gd name="textAreaLeft" fmla="*/ 0 w 2716200"/>
              <a:gd name="textAreaRight" fmla="*/ 2716560 w 2716200"/>
              <a:gd name="textAreaTop" fmla="*/ 0 h 2388960"/>
              <a:gd name="textAreaBottom" fmla="*/ 2389320 h 2388960"/>
            </a:gdLst>
            <a:ahLst/>
            <a:cxnLst/>
            <a:rect l="textAreaLeft" t="textAreaTop" r="textAreaRight" b="textAreaBottom"/>
            <a:pathLst>
              <a:path w="7546" h="6637">
                <a:moveTo>
                  <a:pt x="7464" y="6564"/>
                </a:moveTo>
                <a:lnTo>
                  <a:pt x="7546" y="6637"/>
                </a:lnTo>
                <a:lnTo>
                  <a:pt x="7435" y="6637"/>
                </a:lnTo>
                <a:lnTo>
                  <a:pt x="7353" y="6564"/>
                </a:lnTo>
                <a:lnTo>
                  <a:pt x="7464" y="6564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61" name=""/>
          <p:cNvSpPr/>
          <p:nvPr/>
        </p:nvSpPr>
        <p:spPr>
          <a:xfrm>
            <a:off x="655200" y="3535920"/>
            <a:ext cx="2796120" cy="2459160"/>
          </a:xfrm>
          <a:custGeom>
            <a:avLst/>
            <a:gdLst>
              <a:gd name="textAreaLeft" fmla="*/ 0 w 2796120"/>
              <a:gd name="textAreaRight" fmla="*/ 2796480 w 2796120"/>
              <a:gd name="textAreaTop" fmla="*/ 0 h 2459160"/>
              <a:gd name="textAreaBottom" fmla="*/ 2459520 h 2459160"/>
            </a:gdLst>
            <a:ahLst/>
            <a:cxnLst/>
            <a:rect l="textAreaLeft" t="textAreaTop" r="textAreaRight" b="textAreaBottom"/>
            <a:pathLst>
              <a:path w="7768" h="6832">
                <a:moveTo>
                  <a:pt x="7686" y="6760"/>
                </a:moveTo>
                <a:lnTo>
                  <a:pt x="7768" y="6832"/>
                </a:lnTo>
                <a:lnTo>
                  <a:pt x="7546" y="6832"/>
                </a:lnTo>
                <a:lnTo>
                  <a:pt x="7464" y="6760"/>
                </a:lnTo>
                <a:lnTo>
                  <a:pt x="7686" y="6760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62" name=""/>
          <p:cNvSpPr/>
          <p:nvPr/>
        </p:nvSpPr>
        <p:spPr>
          <a:xfrm>
            <a:off x="655200" y="3465360"/>
            <a:ext cx="2876040" cy="2529720"/>
          </a:xfrm>
          <a:custGeom>
            <a:avLst/>
            <a:gdLst>
              <a:gd name="textAreaLeft" fmla="*/ 0 w 2876040"/>
              <a:gd name="textAreaRight" fmla="*/ 2876400 w 2876040"/>
              <a:gd name="textAreaTop" fmla="*/ 0 h 2529720"/>
              <a:gd name="textAreaBottom" fmla="*/ 2530080 h 2529720"/>
            </a:gdLst>
            <a:ahLst/>
            <a:cxnLst/>
            <a:rect l="textAreaLeft" t="textAreaTop" r="textAreaRight" b="textAreaBottom"/>
            <a:pathLst>
              <a:path w="7990" h="7028">
                <a:moveTo>
                  <a:pt x="7908" y="6956"/>
                </a:moveTo>
                <a:lnTo>
                  <a:pt x="7990" y="7028"/>
                </a:lnTo>
                <a:lnTo>
                  <a:pt x="7768" y="7028"/>
                </a:lnTo>
                <a:lnTo>
                  <a:pt x="7686" y="6956"/>
                </a:lnTo>
                <a:lnTo>
                  <a:pt x="7908" y="6956"/>
                </a:lnTo>
                <a:moveTo>
                  <a:pt x="72" y="259"/>
                </a:moveTo>
                <a:lnTo>
                  <a:pt x="0" y="196"/>
                </a:lnTo>
                <a:lnTo>
                  <a:pt x="0" y="0"/>
                </a:lnTo>
                <a:lnTo>
                  <a:pt x="72" y="64"/>
                </a:lnTo>
                <a:lnTo>
                  <a:pt x="72" y="259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63" name=""/>
          <p:cNvSpPr/>
          <p:nvPr/>
        </p:nvSpPr>
        <p:spPr>
          <a:xfrm>
            <a:off x="655200" y="3430440"/>
            <a:ext cx="2916000" cy="2564640"/>
          </a:xfrm>
          <a:custGeom>
            <a:avLst/>
            <a:gdLst>
              <a:gd name="textAreaLeft" fmla="*/ 0 w 2916000"/>
              <a:gd name="textAreaRight" fmla="*/ 2916360 w 2916000"/>
              <a:gd name="textAreaTop" fmla="*/ 0 h 2564640"/>
              <a:gd name="textAreaBottom" fmla="*/ 2565000 h 2564640"/>
            </a:gdLst>
            <a:ahLst/>
            <a:cxnLst/>
            <a:rect l="textAreaLeft" t="textAreaTop" r="textAreaRight" b="textAreaBottom"/>
            <a:pathLst>
              <a:path w="8101" h="7125">
                <a:moveTo>
                  <a:pt x="8019" y="7053"/>
                </a:moveTo>
                <a:lnTo>
                  <a:pt x="8101" y="7125"/>
                </a:lnTo>
                <a:lnTo>
                  <a:pt x="7990" y="7125"/>
                </a:lnTo>
                <a:lnTo>
                  <a:pt x="7908" y="7053"/>
                </a:lnTo>
                <a:lnTo>
                  <a:pt x="8019" y="7053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6064" name=""/>
          <p:cNvSpPr/>
          <p:nvPr/>
        </p:nvSpPr>
        <p:spPr>
          <a:xfrm>
            <a:off x="655200" y="3395160"/>
            <a:ext cx="2955960" cy="2599920"/>
          </a:xfrm>
          <a:custGeom>
            <a:avLst/>
            <a:gdLst>
              <a:gd name="textAreaLeft" fmla="*/ 0 w 2955960"/>
              <a:gd name="textAreaRight" fmla="*/ 2956320 w 2955960"/>
              <a:gd name="textAreaTop" fmla="*/ 0 h 2599920"/>
              <a:gd name="textAreaBottom" fmla="*/ 2600280 h 2599920"/>
            </a:gdLst>
            <a:ahLst/>
            <a:cxnLst/>
            <a:rect l="textAreaLeft" t="textAreaTop" r="textAreaRight" b="textAreaBottom"/>
            <a:pathLst>
              <a:path w="8212" h="7223">
                <a:moveTo>
                  <a:pt x="8130" y="7151"/>
                </a:moveTo>
                <a:lnTo>
                  <a:pt x="8212" y="7223"/>
                </a:lnTo>
                <a:lnTo>
                  <a:pt x="8101" y="7223"/>
                </a:lnTo>
                <a:lnTo>
                  <a:pt x="8019" y="7151"/>
                </a:lnTo>
                <a:lnTo>
                  <a:pt x="8130" y="7151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65" name=""/>
          <p:cNvSpPr/>
          <p:nvPr/>
        </p:nvSpPr>
        <p:spPr>
          <a:xfrm>
            <a:off x="655200" y="3360240"/>
            <a:ext cx="2995920" cy="2634840"/>
          </a:xfrm>
          <a:custGeom>
            <a:avLst/>
            <a:gdLst>
              <a:gd name="textAreaLeft" fmla="*/ 0 w 2995920"/>
              <a:gd name="textAreaRight" fmla="*/ 2996280 w 2995920"/>
              <a:gd name="textAreaTop" fmla="*/ 0 h 2634840"/>
              <a:gd name="textAreaBottom" fmla="*/ 2635200 h 2634840"/>
            </a:gdLst>
            <a:ahLst/>
            <a:cxnLst/>
            <a:rect l="textAreaLeft" t="textAreaTop" r="textAreaRight" b="textAreaBottom"/>
            <a:pathLst>
              <a:path w="8323" h="7320">
                <a:moveTo>
                  <a:pt x="8241" y="7248"/>
                </a:moveTo>
                <a:lnTo>
                  <a:pt x="8323" y="7320"/>
                </a:lnTo>
                <a:lnTo>
                  <a:pt x="8212" y="7320"/>
                </a:lnTo>
                <a:lnTo>
                  <a:pt x="8130" y="7248"/>
                </a:lnTo>
                <a:lnTo>
                  <a:pt x="8241" y="7248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66" name=""/>
          <p:cNvSpPr/>
          <p:nvPr/>
        </p:nvSpPr>
        <p:spPr>
          <a:xfrm>
            <a:off x="655200" y="3324960"/>
            <a:ext cx="3035880" cy="2670120"/>
          </a:xfrm>
          <a:custGeom>
            <a:avLst/>
            <a:gdLst>
              <a:gd name="textAreaLeft" fmla="*/ 0 w 3035880"/>
              <a:gd name="textAreaRight" fmla="*/ 3036240 w 3035880"/>
              <a:gd name="textAreaTop" fmla="*/ 0 h 2670120"/>
              <a:gd name="textAreaBottom" fmla="*/ 2670480 h 2670120"/>
            </a:gdLst>
            <a:ahLst/>
            <a:cxnLst/>
            <a:rect l="textAreaLeft" t="textAreaTop" r="textAreaRight" b="textAreaBottom"/>
            <a:pathLst>
              <a:path w="8434" h="7418">
                <a:moveTo>
                  <a:pt x="8352" y="7346"/>
                </a:moveTo>
                <a:lnTo>
                  <a:pt x="8434" y="7418"/>
                </a:lnTo>
                <a:lnTo>
                  <a:pt x="8323" y="7418"/>
                </a:lnTo>
                <a:lnTo>
                  <a:pt x="8241" y="7346"/>
                </a:lnTo>
                <a:lnTo>
                  <a:pt x="8352" y="7346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67" name=""/>
          <p:cNvSpPr/>
          <p:nvPr/>
        </p:nvSpPr>
        <p:spPr>
          <a:xfrm>
            <a:off x="655200" y="3254760"/>
            <a:ext cx="3115800" cy="2740320"/>
          </a:xfrm>
          <a:custGeom>
            <a:avLst/>
            <a:gdLst>
              <a:gd name="textAreaLeft" fmla="*/ 0 w 3115800"/>
              <a:gd name="textAreaRight" fmla="*/ 3116160 w 3115800"/>
              <a:gd name="textAreaTop" fmla="*/ 0 h 2740320"/>
              <a:gd name="textAreaBottom" fmla="*/ 2740680 h 2740320"/>
            </a:gdLst>
            <a:ahLst/>
            <a:cxnLst/>
            <a:rect l="textAreaLeft" t="textAreaTop" r="textAreaRight" b="textAreaBottom"/>
            <a:pathLst>
              <a:path w="8656" h="7613">
                <a:moveTo>
                  <a:pt x="8574" y="7541"/>
                </a:moveTo>
                <a:lnTo>
                  <a:pt x="8656" y="7613"/>
                </a:lnTo>
                <a:lnTo>
                  <a:pt x="8434" y="7613"/>
                </a:lnTo>
                <a:lnTo>
                  <a:pt x="8352" y="7541"/>
                </a:lnTo>
                <a:lnTo>
                  <a:pt x="8574" y="7541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68" name=""/>
          <p:cNvSpPr/>
          <p:nvPr/>
        </p:nvSpPr>
        <p:spPr>
          <a:xfrm>
            <a:off x="655200" y="3219480"/>
            <a:ext cx="3155760" cy="2775600"/>
          </a:xfrm>
          <a:custGeom>
            <a:avLst/>
            <a:gdLst>
              <a:gd name="textAreaLeft" fmla="*/ 0 w 3155760"/>
              <a:gd name="textAreaRight" fmla="*/ 3156120 w 3155760"/>
              <a:gd name="textAreaTop" fmla="*/ 0 h 2775600"/>
              <a:gd name="textAreaBottom" fmla="*/ 2775960 h 2775600"/>
            </a:gdLst>
            <a:ahLst/>
            <a:cxnLst/>
            <a:rect l="textAreaLeft" t="textAreaTop" r="textAreaRight" b="textAreaBottom"/>
            <a:pathLst>
              <a:path w="8767" h="7711">
                <a:moveTo>
                  <a:pt x="8685" y="7639"/>
                </a:moveTo>
                <a:lnTo>
                  <a:pt x="8767" y="7711"/>
                </a:lnTo>
                <a:lnTo>
                  <a:pt x="8656" y="7711"/>
                </a:lnTo>
                <a:lnTo>
                  <a:pt x="8574" y="7639"/>
                </a:lnTo>
                <a:lnTo>
                  <a:pt x="8685" y="7639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69" name=""/>
          <p:cNvSpPr/>
          <p:nvPr/>
        </p:nvSpPr>
        <p:spPr>
          <a:xfrm>
            <a:off x="655200" y="3184560"/>
            <a:ext cx="3195720" cy="2810520"/>
          </a:xfrm>
          <a:custGeom>
            <a:avLst/>
            <a:gdLst>
              <a:gd name="textAreaLeft" fmla="*/ 0 w 3195720"/>
              <a:gd name="textAreaRight" fmla="*/ 3196080 w 3195720"/>
              <a:gd name="textAreaTop" fmla="*/ 0 h 2810520"/>
              <a:gd name="textAreaBottom" fmla="*/ 2810880 h 2810520"/>
            </a:gdLst>
            <a:ahLst/>
            <a:cxnLst/>
            <a:rect l="textAreaLeft" t="textAreaTop" r="textAreaRight" b="textAreaBottom"/>
            <a:pathLst>
              <a:path w="8878" h="7808">
                <a:moveTo>
                  <a:pt x="8796" y="7736"/>
                </a:moveTo>
                <a:lnTo>
                  <a:pt x="8878" y="7808"/>
                </a:lnTo>
                <a:lnTo>
                  <a:pt x="8767" y="7808"/>
                </a:lnTo>
                <a:lnTo>
                  <a:pt x="8685" y="7736"/>
                </a:lnTo>
                <a:lnTo>
                  <a:pt x="8796" y="7736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0" name=""/>
          <p:cNvSpPr/>
          <p:nvPr/>
        </p:nvSpPr>
        <p:spPr>
          <a:xfrm>
            <a:off x="655200" y="3149280"/>
            <a:ext cx="3235680" cy="2845800"/>
          </a:xfrm>
          <a:custGeom>
            <a:avLst/>
            <a:gdLst>
              <a:gd name="textAreaLeft" fmla="*/ 0 w 3235680"/>
              <a:gd name="textAreaRight" fmla="*/ 3236040 w 3235680"/>
              <a:gd name="textAreaTop" fmla="*/ 0 h 2845800"/>
              <a:gd name="textAreaBottom" fmla="*/ 2846160 h 2845800"/>
            </a:gdLst>
            <a:ahLst/>
            <a:cxnLst/>
            <a:rect l="textAreaLeft" t="textAreaTop" r="textAreaRight" b="textAreaBottom"/>
            <a:pathLst>
              <a:path w="8989" h="7906">
                <a:moveTo>
                  <a:pt x="8907" y="7834"/>
                </a:moveTo>
                <a:lnTo>
                  <a:pt x="8989" y="7906"/>
                </a:lnTo>
                <a:lnTo>
                  <a:pt x="8878" y="7906"/>
                </a:lnTo>
                <a:lnTo>
                  <a:pt x="8796" y="7834"/>
                </a:lnTo>
                <a:lnTo>
                  <a:pt x="8907" y="7834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1" name=""/>
          <p:cNvSpPr/>
          <p:nvPr/>
        </p:nvSpPr>
        <p:spPr>
          <a:xfrm>
            <a:off x="655200" y="3114000"/>
            <a:ext cx="3275280" cy="2881080"/>
          </a:xfrm>
          <a:custGeom>
            <a:avLst/>
            <a:gdLst>
              <a:gd name="textAreaLeft" fmla="*/ 0 w 3275280"/>
              <a:gd name="textAreaRight" fmla="*/ 3275640 w 3275280"/>
              <a:gd name="textAreaTop" fmla="*/ 0 h 2881080"/>
              <a:gd name="textAreaBottom" fmla="*/ 2881440 h 2881080"/>
            </a:gdLst>
            <a:ahLst/>
            <a:cxnLst/>
            <a:rect l="textAreaLeft" t="textAreaTop" r="textAreaRight" b="textAreaBottom"/>
            <a:pathLst>
              <a:path w="9099" h="8004">
                <a:moveTo>
                  <a:pt x="9018" y="7932"/>
                </a:moveTo>
                <a:lnTo>
                  <a:pt x="9099" y="8004"/>
                </a:lnTo>
                <a:lnTo>
                  <a:pt x="8989" y="8004"/>
                </a:lnTo>
                <a:lnTo>
                  <a:pt x="8907" y="7932"/>
                </a:lnTo>
                <a:lnTo>
                  <a:pt x="9018" y="7932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2" name=""/>
          <p:cNvSpPr/>
          <p:nvPr/>
        </p:nvSpPr>
        <p:spPr>
          <a:xfrm>
            <a:off x="655200" y="3043800"/>
            <a:ext cx="3355200" cy="2951280"/>
          </a:xfrm>
          <a:custGeom>
            <a:avLst/>
            <a:gdLst>
              <a:gd name="textAreaLeft" fmla="*/ 0 w 3355200"/>
              <a:gd name="textAreaRight" fmla="*/ 3355560 w 3355200"/>
              <a:gd name="textAreaTop" fmla="*/ 0 h 2951280"/>
              <a:gd name="textAreaBottom" fmla="*/ 2951640 h 2951280"/>
            </a:gdLst>
            <a:ahLst/>
            <a:cxnLst/>
            <a:rect l="textAreaLeft" t="textAreaTop" r="textAreaRight" b="textAreaBottom"/>
            <a:pathLst>
              <a:path w="9321" h="8199">
                <a:moveTo>
                  <a:pt x="9240" y="8127"/>
                </a:moveTo>
                <a:lnTo>
                  <a:pt x="9321" y="8199"/>
                </a:lnTo>
                <a:lnTo>
                  <a:pt x="9099" y="8199"/>
                </a:lnTo>
                <a:lnTo>
                  <a:pt x="9018" y="8127"/>
                </a:lnTo>
                <a:lnTo>
                  <a:pt x="9240" y="8127"/>
                </a:lnTo>
                <a:moveTo>
                  <a:pt x="72" y="259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9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3" name=""/>
          <p:cNvSpPr/>
          <p:nvPr/>
        </p:nvSpPr>
        <p:spPr>
          <a:xfrm>
            <a:off x="655200" y="3008880"/>
            <a:ext cx="3395160" cy="2986200"/>
          </a:xfrm>
          <a:custGeom>
            <a:avLst/>
            <a:gdLst>
              <a:gd name="textAreaLeft" fmla="*/ 0 w 3395160"/>
              <a:gd name="textAreaRight" fmla="*/ 3395520 w 3395160"/>
              <a:gd name="textAreaTop" fmla="*/ 0 h 2986200"/>
              <a:gd name="textAreaBottom" fmla="*/ 2986560 h 2986200"/>
            </a:gdLst>
            <a:ahLst/>
            <a:cxnLst/>
            <a:rect l="textAreaLeft" t="textAreaTop" r="textAreaRight" b="textAreaBottom"/>
            <a:pathLst>
              <a:path w="9432" h="8296">
                <a:moveTo>
                  <a:pt x="9351" y="8224"/>
                </a:moveTo>
                <a:lnTo>
                  <a:pt x="9432" y="8296"/>
                </a:lnTo>
                <a:lnTo>
                  <a:pt x="9321" y="8296"/>
                </a:lnTo>
                <a:lnTo>
                  <a:pt x="9240" y="8224"/>
                </a:lnTo>
                <a:lnTo>
                  <a:pt x="9351" y="8224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4" name=""/>
          <p:cNvSpPr/>
          <p:nvPr/>
        </p:nvSpPr>
        <p:spPr>
          <a:xfrm>
            <a:off x="655200" y="2973600"/>
            <a:ext cx="3435120" cy="3021480"/>
          </a:xfrm>
          <a:custGeom>
            <a:avLst/>
            <a:gdLst>
              <a:gd name="textAreaLeft" fmla="*/ 0 w 3435120"/>
              <a:gd name="textAreaRight" fmla="*/ 3435480 w 3435120"/>
              <a:gd name="textAreaTop" fmla="*/ 0 h 3021480"/>
              <a:gd name="textAreaBottom" fmla="*/ 3021840 h 3021480"/>
            </a:gdLst>
            <a:ahLst/>
            <a:cxnLst/>
            <a:rect l="textAreaLeft" t="textAreaTop" r="textAreaRight" b="textAreaBottom"/>
            <a:pathLst>
              <a:path w="9543" h="8394">
                <a:moveTo>
                  <a:pt x="9461" y="8322"/>
                </a:moveTo>
                <a:lnTo>
                  <a:pt x="9543" y="8394"/>
                </a:lnTo>
                <a:lnTo>
                  <a:pt x="9432" y="8394"/>
                </a:lnTo>
                <a:lnTo>
                  <a:pt x="9351" y="8322"/>
                </a:lnTo>
                <a:lnTo>
                  <a:pt x="9461" y="8322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5" name=""/>
          <p:cNvSpPr/>
          <p:nvPr/>
        </p:nvSpPr>
        <p:spPr>
          <a:xfrm>
            <a:off x="655200" y="2938320"/>
            <a:ext cx="3475080" cy="3056760"/>
          </a:xfrm>
          <a:custGeom>
            <a:avLst/>
            <a:gdLst>
              <a:gd name="textAreaLeft" fmla="*/ 0 w 3475080"/>
              <a:gd name="textAreaRight" fmla="*/ 3475440 w 3475080"/>
              <a:gd name="textAreaTop" fmla="*/ 0 h 3056760"/>
              <a:gd name="textAreaBottom" fmla="*/ 3057120 h 3056760"/>
            </a:gdLst>
            <a:ahLst/>
            <a:cxnLst/>
            <a:rect l="textAreaLeft" t="textAreaTop" r="textAreaRight" b="textAreaBottom"/>
            <a:pathLst>
              <a:path w="9654" h="8492">
                <a:moveTo>
                  <a:pt x="9572" y="8420"/>
                </a:moveTo>
                <a:lnTo>
                  <a:pt x="9654" y="8492"/>
                </a:lnTo>
                <a:lnTo>
                  <a:pt x="9543" y="8492"/>
                </a:lnTo>
                <a:lnTo>
                  <a:pt x="9461" y="8420"/>
                </a:lnTo>
                <a:lnTo>
                  <a:pt x="9572" y="8420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6" name=""/>
          <p:cNvSpPr/>
          <p:nvPr/>
        </p:nvSpPr>
        <p:spPr>
          <a:xfrm>
            <a:off x="655200" y="2903400"/>
            <a:ext cx="3515040" cy="3091680"/>
          </a:xfrm>
          <a:custGeom>
            <a:avLst/>
            <a:gdLst>
              <a:gd name="textAreaLeft" fmla="*/ 0 w 3515040"/>
              <a:gd name="textAreaRight" fmla="*/ 3515400 w 3515040"/>
              <a:gd name="textAreaTop" fmla="*/ 0 h 3091680"/>
              <a:gd name="textAreaBottom" fmla="*/ 3092040 h 3091680"/>
            </a:gdLst>
            <a:ahLst/>
            <a:cxnLst/>
            <a:rect l="textAreaLeft" t="textAreaTop" r="textAreaRight" b="textAreaBottom"/>
            <a:pathLst>
              <a:path w="9765" h="8589">
                <a:moveTo>
                  <a:pt x="9683" y="8517"/>
                </a:moveTo>
                <a:lnTo>
                  <a:pt x="9765" y="8589"/>
                </a:lnTo>
                <a:lnTo>
                  <a:pt x="9654" y="8589"/>
                </a:lnTo>
                <a:lnTo>
                  <a:pt x="9572" y="8517"/>
                </a:lnTo>
                <a:lnTo>
                  <a:pt x="9683" y="8517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7" name=""/>
          <p:cNvSpPr/>
          <p:nvPr/>
        </p:nvSpPr>
        <p:spPr>
          <a:xfrm>
            <a:off x="655200" y="2868120"/>
            <a:ext cx="3555000" cy="3126960"/>
          </a:xfrm>
          <a:custGeom>
            <a:avLst/>
            <a:gdLst>
              <a:gd name="textAreaLeft" fmla="*/ 0 w 3555000"/>
              <a:gd name="textAreaRight" fmla="*/ 3555360 w 3555000"/>
              <a:gd name="textAreaTop" fmla="*/ 0 h 3126960"/>
              <a:gd name="textAreaBottom" fmla="*/ 3127320 h 3126960"/>
            </a:gdLst>
            <a:ahLst/>
            <a:cxnLst/>
            <a:rect l="textAreaLeft" t="textAreaTop" r="textAreaRight" b="textAreaBottom"/>
            <a:pathLst>
              <a:path w="9876" h="8687">
                <a:moveTo>
                  <a:pt x="9794" y="8615"/>
                </a:moveTo>
                <a:lnTo>
                  <a:pt x="9876" y="8687"/>
                </a:lnTo>
                <a:lnTo>
                  <a:pt x="9765" y="8687"/>
                </a:lnTo>
                <a:lnTo>
                  <a:pt x="9683" y="8615"/>
                </a:lnTo>
                <a:lnTo>
                  <a:pt x="9794" y="8615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8" name=""/>
          <p:cNvSpPr/>
          <p:nvPr/>
        </p:nvSpPr>
        <p:spPr>
          <a:xfrm>
            <a:off x="655200" y="2833200"/>
            <a:ext cx="3594960" cy="3161880"/>
          </a:xfrm>
          <a:custGeom>
            <a:avLst/>
            <a:gdLst>
              <a:gd name="textAreaLeft" fmla="*/ 0 w 3594960"/>
              <a:gd name="textAreaRight" fmla="*/ 3595320 w 3594960"/>
              <a:gd name="textAreaTop" fmla="*/ 0 h 3161880"/>
              <a:gd name="textAreaBottom" fmla="*/ 3162240 h 3161880"/>
            </a:gdLst>
            <a:ahLst/>
            <a:cxnLst/>
            <a:rect l="textAreaLeft" t="textAreaTop" r="textAreaRight" b="textAreaBottom"/>
            <a:pathLst>
              <a:path w="9987" h="8784">
                <a:moveTo>
                  <a:pt x="9905" y="8712"/>
                </a:moveTo>
                <a:lnTo>
                  <a:pt x="9987" y="8784"/>
                </a:lnTo>
                <a:lnTo>
                  <a:pt x="9876" y="8784"/>
                </a:lnTo>
                <a:lnTo>
                  <a:pt x="9794" y="8712"/>
                </a:lnTo>
                <a:lnTo>
                  <a:pt x="9905" y="8712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9" name=""/>
          <p:cNvSpPr/>
          <p:nvPr/>
        </p:nvSpPr>
        <p:spPr>
          <a:xfrm>
            <a:off x="655200" y="2797920"/>
            <a:ext cx="3634920" cy="3197160"/>
          </a:xfrm>
          <a:custGeom>
            <a:avLst/>
            <a:gdLst>
              <a:gd name="textAreaLeft" fmla="*/ 0 w 3634920"/>
              <a:gd name="textAreaRight" fmla="*/ 3635280 w 3634920"/>
              <a:gd name="textAreaTop" fmla="*/ 0 h 3197160"/>
              <a:gd name="textAreaBottom" fmla="*/ 3197520 h 3197160"/>
            </a:gdLst>
            <a:ahLst/>
            <a:cxnLst/>
            <a:rect l="textAreaLeft" t="textAreaTop" r="textAreaRight" b="textAreaBottom"/>
            <a:pathLst>
              <a:path w="10098" h="8882">
                <a:moveTo>
                  <a:pt x="10016" y="8810"/>
                </a:moveTo>
                <a:lnTo>
                  <a:pt x="10098" y="8882"/>
                </a:lnTo>
                <a:lnTo>
                  <a:pt x="9987" y="8882"/>
                </a:lnTo>
                <a:lnTo>
                  <a:pt x="9905" y="8810"/>
                </a:lnTo>
                <a:lnTo>
                  <a:pt x="10016" y="8810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0" name=""/>
          <p:cNvSpPr/>
          <p:nvPr/>
        </p:nvSpPr>
        <p:spPr>
          <a:xfrm>
            <a:off x="655200" y="2762640"/>
            <a:ext cx="3674880" cy="3232440"/>
          </a:xfrm>
          <a:custGeom>
            <a:avLst/>
            <a:gdLst>
              <a:gd name="textAreaLeft" fmla="*/ 0 w 3674880"/>
              <a:gd name="textAreaRight" fmla="*/ 3675240 w 3674880"/>
              <a:gd name="textAreaTop" fmla="*/ 0 h 3232440"/>
              <a:gd name="textAreaBottom" fmla="*/ 3232800 h 3232440"/>
            </a:gdLst>
            <a:ahLst/>
            <a:cxnLst/>
            <a:rect l="textAreaLeft" t="textAreaTop" r="textAreaRight" b="textAreaBottom"/>
            <a:pathLst>
              <a:path w="10209" h="8980">
                <a:moveTo>
                  <a:pt x="10127" y="8908"/>
                </a:moveTo>
                <a:lnTo>
                  <a:pt x="10209" y="8980"/>
                </a:lnTo>
                <a:lnTo>
                  <a:pt x="10098" y="8980"/>
                </a:lnTo>
                <a:lnTo>
                  <a:pt x="10016" y="8908"/>
                </a:lnTo>
                <a:lnTo>
                  <a:pt x="10127" y="8908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1" name=""/>
          <p:cNvSpPr/>
          <p:nvPr/>
        </p:nvSpPr>
        <p:spPr>
          <a:xfrm>
            <a:off x="655200" y="2692440"/>
            <a:ext cx="3754800" cy="3302640"/>
          </a:xfrm>
          <a:custGeom>
            <a:avLst/>
            <a:gdLst>
              <a:gd name="textAreaLeft" fmla="*/ 0 w 3754800"/>
              <a:gd name="textAreaRight" fmla="*/ 3755160 w 3754800"/>
              <a:gd name="textAreaTop" fmla="*/ 0 h 3302640"/>
              <a:gd name="textAreaBottom" fmla="*/ 3303000 h 3302640"/>
            </a:gdLst>
            <a:ahLst/>
            <a:cxnLst/>
            <a:rect l="textAreaLeft" t="textAreaTop" r="textAreaRight" b="textAreaBottom"/>
            <a:pathLst>
              <a:path w="10431" h="9175">
                <a:moveTo>
                  <a:pt x="10349" y="9103"/>
                </a:moveTo>
                <a:lnTo>
                  <a:pt x="10431" y="9175"/>
                </a:lnTo>
                <a:lnTo>
                  <a:pt x="10209" y="9175"/>
                </a:lnTo>
                <a:lnTo>
                  <a:pt x="10127" y="9103"/>
                </a:lnTo>
                <a:lnTo>
                  <a:pt x="10349" y="9103"/>
                </a:lnTo>
                <a:moveTo>
                  <a:pt x="72" y="259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9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2" name=""/>
          <p:cNvSpPr/>
          <p:nvPr/>
        </p:nvSpPr>
        <p:spPr>
          <a:xfrm>
            <a:off x="655200" y="2657520"/>
            <a:ext cx="3794760" cy="3337560"/>
          </a:xfrm>
          <a:custGeom>
            <a:avLst/>
            <a:gdLst>
              <a:gd name="textAreaLeft" fmla="*/ 0 w 3794760"/>
              <a:gd name="textAreaRight" fmla="*/ 3795120 w 3794760"/>
              <a:gd name="textAreaTop" fmla="*/ 0 h 3337560"/>
              <a:gd name="textAreaBottom" fmla="*/ 3337920 h 3337560"/>
            </a:gdLst>
            <a:ahLst/>
            <a:cxnLst/>
            <a:rect l="textAreaLeft" t="textAreaTop" r="textAreaRight" b="textAreaBottom"/>
            <a:pathLst>
              <a:path w="10542" h="9272">
                <a:moveTo>
                  <a:pt x="10460" y="9200"/>
                </a:moveTo>
                <a:lnTo>
                  <a:pt x="10542" y="9272"/>
                </a:lnTo>
                <a:lnTo>
                  <a:pt x="10431" y="9272"/>
                </a:lnTo>
                <a:lnTo>
                  <a:pt x="10349" y="9200"/>
                </a:lnTo>
                <a:lnTo>
                  <a:pt x="10460" y="9200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3" name=""/>
          <p:cNvSpPr/>
          <p:nvPr/>
        </p:nvSpPr>
        <p:spPr>
          <a:xfrm>
            <a:off x="655200" y="2622240"/>
            <a:ext cx="3834720" cy="3372840"/>
          </a:xfrm>
          <a:custGeom>
            <a:avLst/>
            <a:gdLst>
              <a:gd name="textAreaLeft" fmla="*/ 0 w 3834720"/>
              <a:gd name="textAreaRight" fmla="*/ 3835080 w 3834720"/>
              <a:gd name="textAreaTop" fmla="*/ 0 h 3372840"/>
              <a:gd name="textAreaBottom" fmla="*/ 3373200 h 3372840"/>
            </a:gdLst>
            <a:ahLst/>
            <a:cxnLst/>
            <a:rect l="textAreaLeft" t="textAreaTop" r="textAreaRight" b="textAreaBottom"/>
            <a:pathLst>
              <a:path w="10653" h="9370">
                <a:moveTo>
                  <a:pt x="10571" y="9298"/>
                </a:moveTo>
                <a:lnTo>
                  <a:pt x="10653" y="9370"/>
                </a:lnTo>
                <a:lnTo>
                  <a:pt x="10542" y="9370"/>
                </a:lnTo>
                <a:lnTo>
                  <a:pt x="10460" y="9298"/>
                </a:lnTo>
                <a:lnTo>
                  <a:pt x="10571" y="9298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4" name=""/>
          <p:cNvSpPr/>
          <p:nvPr/>
        </p:nvSpPr>
        <p:spPr>
          <a:xfrm>
            <a:off x="655200" y="2586960"/>
            <a:ext cx="3874680" cy="3408120"/>
          </a:xfrm>
          <a:custGeom>
            <a:avLst/>
            <a:gdLst>
              <a:gd name="textAreaLeft" fmla="*/ 0 w 3874680"/>
              <a:gd name="textAreaRight" fmla="*/ 3875040 w 3874680"/>
              <a:gd name="textAreaTop" fmla="*/ 0 h 3408120"/>
              <a:gd name="textAreaBottom" fmla="*/ 3408480 h 3408120"/>
            </a:gdLst>
            <a:ahLst/>
            <a:cxnLst/>
            <a:rect l="textAreaLeft" t="textAreaTop" r="textAreaRight" b="textAreaBottom"/>
            <a:pathLst>
              <a:path w="10764" h="9468">
                <a:moveTo>
                  <a:pt x="10682" y="9396"/>
                </a:moveTo>
                <a:lnTo>
                  <a:pt x="10764" y="9468"/>
                </a:lnTo>
                <a:lnTo>
                  <a:pt x="10653" y="9468"/>
                </a:lnTo>
                <a:lnTo>
                  <a:pt x="10571" y="9396"/>
                </a:lnTo>
                <a:lnTo>
                  <a:pt x="10682" y="9396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5" name=""/>
          <p:cNvSpPr/>
          <p:nvPr/>
        </p:nvSpPr>
        <p:spPr>
          <a:xfrm>
            <a:off x="655200" y="2552040"/>
            <a:ext cx="3914640" cy="3443040"/>
          </a:xfrm>
          <a:custGeom>
            <a:avLst/>
            <a:gdLst>
              <a:gd name="textAreaLeft" fmla="*/ 0 w 3914640"/>
              <a:gd name="textAreaRight" fmla="*/ 3915000 w 3914640"/>
              <a:gd name="textAreaTop" fmla="*/ 0 h 3443040"/>
              <a:gd name="textAreaBottom" fmla="*/ 3443400 h 3443040"/>
            </a:gdLst>
            <a:ahLst/>
            <a:cxnLst/>
            <a:rect l="textAreaLeft" t="textAreaTop" r="textAreaRight" b="textAreaBottom"/>
            <a:pathLst>
              <a:path w="10875" h="9565">
                <a:moveTo>
                  <a:pt x="10793" y="9493"/>
                </a:moveTo>
                <a:lnTo>
                  <a:pt x="10875" y="9565"/>
                </a:lnTo>
                <a:lnTo>
                  <a:pt x="10764" y="9565"/>
                </a:lnTo>
                <a:lnTo>
                  <a:pt x="10682" y="9493"/>
                </a:lnTo>
                <a:lnTo>
                  <a:pt x="10793" y="9493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6" name=""/>
          <p:cNvSpPr/>
          <p:nvPr/>
        </p:nvSpPr>
        <p:spPr>
          <a:xfrm>
            <a:off x="655200" y="2516760"/>
            <a:ext cx="3954600" cy="3478320"/>
          </a:xfrm>
          <a:custGeom>
            <a:avLst/>
            <a:gdLst>
              <a:gd name="textAreaLeft" fmla="*/ 0 w 3954600"/>
              <a:gd name="textAreaRight" fmla="*/ 3954960 w 3954600"/>
              <a:gd name="textAreaTop" fmla="*/ 0 h 3478320"/>
              <a:gd name="textAreaBottom" fmla="*/ 3478680 h 3478320"/>
            </a:gdLst>
            <a:ahLst/>
            <a:cxnLst/>
            <a:rect l="textAreaLeft" t="textAreaTop" r="textAreaRight" b="textAreaBottom"/>
            <a:pathLst>
              <a:path w="10986" h="9663">
                <a:moveTo>
                  <a:pt x="10904" y="9591"/>
                </a:moveTo>
                <a:lnTo>
                  <a:pt x="10986" y="9663"/>
                </a:lnTo>
                <a:lnTo>
                  <a:pt x="10875" y="9663"/>
                </a:lnTo>
                <a:lnTo>
                  <a:pt x="10793" y="9591"/>
                </a:lnTo>
                <a:lnTo>
                  <a:pt x="10904" y="9591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7" name=""/>
          <p:cNvSpPr/>
          <p:nvPr/>
        </p:nvSpPr>
        <p:spPr>
          <a:xfrm>
            <a:off x="655200" y="2481840"/>
            <a:ext cx="3994560" cy="3513240"/>
          </a:xfrm>
          <a:custGeom>
            <a:avLst/>
            <a:gdLst>
              <a:gd name="textAreaLeft" fmla="*/ 0 w 3994560"/>
              <a:gd name="textAreaRight" fmla="*/ 3994920 w 3994560"/>
              <a:gd name="textAreaTop" fmla="*/ 0 h 3513240"/>
              <a:gd name="textAreaBottom" fmla="*/ 3513600 h 3513240"/>
            </a:gdLst>
            <a:ahLst/>
            <a:cxnLst/>
            <a:rect l="textAreaLeft" t="textAreaTop" r="textAreaRight" b="textAreaBottom"/>
            <a:pathLst>
              <a:path w="11097" h="9760">
                <a:moveTo>
                  <a:pt x="11015" y="9688"/>
                </a:moveTo>
                <a:lnTo>
                  <a:pt x="11097" y="9760"/>
                </a:lnTo>
                <a:lnTo>
                  <a:pt x="10986" y="9760"/>
                </a:lnTo>
                <a:lnTo>
                  <a:pt x="10904" y="9688"/>
                </a:lnTo>
                <a:lnTo>
                  <a:pt x="11015" y="9688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8" name=""/>
          <p:cNvSpPr/>
          <p:nvPr/>
        </p:nvSpPr>
        <p:spPr>
          <a:xfrm>
            <a:off x="655200" y="2446560"/>
            <a:ext cx="4034520" cy="3548520"/>
          </a:xfrm>
          <a:custGeom>
            <a:avLst/>
            <a:gdLst>
              <a:gd name="textAreaLeft" fmla="*/ 0 w 4034520"/>
              <a:gd name="textAreaRight" fmla="*/ 4034880 w 4034520"/>
              <a:gd name="textAreaTop" fmla="*/ 0 h 3548520"/>
              <a:gd name="textAreaBottom" fmla="*/ 3548880 h 3548520"/>
            </a:gdLst>
            <a:ahLst/>
            <a:cxnLst/>
            <a:rect l="textAreaLeft" t="textAreaTop" r="textAreaRight" b="textAreaBottom"/>
            <a:pathLst>
              <a:path w="11208" h="9858">
                <a:moveTo>
                  <a:pt x="11126" y="9786"/>
                </a:moveTo>
                <a:lnTo>
                  <a:pt x="11208" y="9858"/>
                </a:lnTo>
                <a:lnTo>
                  <a:pt x="11097" y="9858"/>
                </a:lnTo>
                <a:lnTo>
                  <a:pt x="11015" y="9786"/>
                </a:lnTo>
                <a:lnTo>
                  <a:pt x="11126" y="9786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9" name=""/>
          <p:cNvSpPr/>
          <p:nvPr/>
        </p:nvSpPr>
        <p:spPr>
          <a:xfrm>
            <a:off x="655200" y="2411280"/>
            <a:ext cx="4074480" cy="3583800"/>
          </a:xfrm>
          <a:custGeom>
            <a:avLst/>
            <a:gdLst>
              <a:gd name="textAreaLeft" fmla="*/ 0 w 4074480"/>
              <a:gd name="textAreaRight" fmla="*/ 4074840 w 4074480"/>
              <a:gd name="textAreaTop" fmla="*/ 0 h 3583800"/>
              <a:gd name="textAreaBottom" fmla="*/ 3584160 h 3583800"/>
            </a:gdLst>
            <a:ahLst/>
            <a:cxnLst/>
            <a:rect l="textAreaLeft" t="textAreaTop" r="textAreaRight" b="textAreaBottom"/>
            <a:pathLst>
              <a:path w="11319" h="9956">
                <a:moveTo>
                  <a:pt x="11237" y="9884"/>
                </a:moveTo>
                <a:lnTo>
                  <a:pt x="11319" y="9956"/>
                </a:lnTo>
                <a:lnTo>
                  <a:pt x="11208" y="9956"/>
                </a:lnTo>
                <a:lnTo>
                  <a:pt x="11126" y="9884"/>
                </a:lnTo>
                <a:lnTo>
                  <a:pt x="11237" y="9884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0" name=""/>
          <p:cNvSpPr/>
          <p:nvPr/>
        </p:nvSpPr>
        <p:spPr>
          <a:xfrm>
            <a:off x="655200" y="2376360"/>
            <a:ext cx="4114440" cy="3618720"/>
          </a:xfrm>
          <a:custGeom>
            <a:avLst/>
            <a:gdLst>
              <a:gd name="textAreaLeft" fmla="*/ 0 w 4114440"/>
              <a:gd name="textAreaRight" fmla="*/ 4114800 w 4114440"/>
              <a:gd name="textAreaTop" fmla="*/ 0 h 3618720"/>
              <a:gd name="textAreaBottom" fmla="*/ 3619080 h 3618720"/>
            </a:gdLst>
            <a:ahLst/>
            <a:cxnLst/>
            <a:rect l="textAreaLeft" t="textAreaTop" r="textAreaRight" b="textAreaBottom"/>
            <a:pathLst>
              <a:path w="11430" h="10053">
                <a:moveTo>
                  <a:pt x="11348" y="9981"/>
                </a:moveTo>
                <a:lnTo>
                  <a:pt x="11430" y="10053"/>
                </a:lnTo>
                <a:lnTo>
                  <a:pt x="11319" y="10053"/>
                </a:lnTo>
                <a:lnTo>
                  <a:pt x="11237" y="9981"/>
                </a:lnTo>
                <a:lnTo>
                  <a:pt x="11348" y="9981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1" name=""/>
          <p:cNvSpPr/>
          <p:nvPr/>
        </p:nvSpPr>
        <p:spPr>
          <a:xfrm>
            <a:off x="655200" y="2341080"/>
            <a:ext cx="4154400" cy="3654000"/>
          </a:xfrm>
          <a:custGeom>
            <a:avLst/>
            <a:gdLst>
              <a:gd name="textAreaLeft" fmla="*/ 0 w 4154400"/>
              <a:gd name="textAreaRight" fmla="*/ 4154760 w 4154400"/>
              <a:gd name="textAreaTop" fmla="*/ 0 h 3654000"/>
              <a:gd name="textAreaBottom" fmla="*/ 3654360 h 3654000"/>
            </a:gdLst>
            <a:ahLst/>
            <a:cxnLst/>
            <a:rect l="textAreaLeft" t="textAreaTop" r="textAreaRight" b="textAreaBottom"/>
            <a:pathLst>
              <a:path w="11541" h="10151">
                <a:moveTo>
                  <a:pt x="11459" y="10079"/>
                </a:moveTo>
                <a:lnTo>
                  <a:pt x="11541" y="10151"/>
                </a:lnTo>
                <a:lnTo>
                  <a:pt x="11430" y="10151"/>
                </a:lnTo>
                <a:lnTo>
                  <a:pt x="11348" y="10079"/>
                </a:lnTo>
                <a:lnTo>
                  <a:pt x="11459" y="10079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2" name=""/>
          <p:cNvSpPr/>
          <p:nvPr/>
        </p:nvSpPr>
        <p:spPr>
          <a:xfrm>
            <a:off x="655200" y="2270880"/>
            <a:ext cx="4234320" cy="3724200"/>
          </a:xfrm>
          <a:custGeom>
            <a:avLst/>
            <a:gdLst>
              <a:gd name="textAreaLeft" fmla="*/ 0 w 4234320"/>
              <a:gd name="textAreaRight" fmla="*/ 4234680 w 4234320"/>
              <a:gd name="textAreaTop" fmla="*/ 0 h 3724200"/>
              <a:gd name="textAreaBottom" fmla="*/ 3724560 h 3724200"/>
            </a:gdLst>
            <a:ahLst/>
            <a:cxnLst/>
            <a:rect l="textAreaLeft" t="textAreaTop" r="textAreaRight" b="textAreaBottom"/>
            <a:pathLst>
              <a:path w="11763" h="10346">
                <a:moveTo>
                  <a:pt x="11681" y="10274"/>
                </a:moveTo>
                <a:lnTo>
                  <a:pt x="11763" y="10346"/>
                </a:lnTo>
                <a:lnTo>
                  <a:pt x="11541" y="10346"/>
                </a:lnTo>
                <a:lnTo>
                  <a:pt x="11459" y="10274"/>
                </a:lnTo>
                <a:lnTo>
                  <a:pt x="11681" y="10274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3" name=""/>
          <p:cNvSpPr/>
          <p:nvPr/>
        </p:nvSpPr>
        <p:spPr>
          <a:xfrm>
            <a:off x="655200" y="2235600"/>
            <a:ext cx="4273920" cy="3759480"/>
          </a:xfrm>
          <a:custGeom>
            <a:avLst/>
            <a:gdLst>
              <a:gd name="textAreaLeft" fmla="*/ 0 w 4273920"/>
              <a:gd name="textAreaRight" fmla="*/ 4274280 w 4273920"/>
              <a:gd name="textAreaTop" fmla="*/ 0 h 3759480"/>
              <a:gd name="textAreaBottom" fmla="*/ 3759840 h 3759480"/>
            </a:gdLst>
            <a:ahLst/>
            <a:cxnLst/>
            <a:rect l="textAreaLeft" t="textAreaTop" r="textAreaRight" b="textAreaBottom"/>
            <a:pathLst>
              <a:path w="11873" h="10444">
                <a:moveTo>
                  <a:pt x="11792" y="10372"/>
                </a:moveTo>
                <a:lnTo>
                  <a:pt x="11873" y="10444"/>
                </a:lnTo>
                <a:lnTo>
                  <a:pt x="11763" y="10444"/>
                </a:lnTo>
                <a:lnTo>
                  <a:pt x="11681" y="10372"/>
                </a:lnTo>
                <a:lnTo>
                  <a:pt x="11792" y="10372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4" name=""/>
          <p:cNvSpPr/>
          <p:nvPr/>
        </p:nvSpPr>
        <p:spPr>
          <a:xfrm>
            <a:off x="655200" y="2200680"/>
            <a:ext cx="4313880" cy="3794400"/>
          </a:xfrm>
          <a:custGeom>
            <a:avLst/>
            <a:gdLst>
              <a:gd name="textAreaLeft" fmla="*/ 0 w 4313880"/>
              <a:gd name="textAreaRight" fmla="*/ 4314240 w 4313880"/>
              <a:gd name="textAreaTop" fmla="*/ 0 h 3794400"/>
              <a:gd name="textAreaBottom" fmla="*/ 3794760 h 3794400"/>
            </a:gdLst>
            <a:ahLst/>
            <a:cxnLst/>
            <a:rect l="textAreaLeft" t="textAreaTop" r="textAreaRight" b="textAreaBottom"/>
            <a:pathLst>
              <a:path w="11984" h="10541">
                <a:moveTo>
                  <a:pt x="11903" y="10469"/>
                </a:moveTo>
                <a:lnTo>
                  <a:pt x="11984" y="10541"/>
                </a:lnTo>
                <a:lnTo>
                  <a:pt x="11873" y="10541"/>
                </a:lnTo>
                <a:lnTo>
                  <a:pt x="11792" y="10469"/>
                </a:lnTo>
                <a:lnTo>
                  <a:pt x="11903" y="10469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5" name=""/>
          <p:cNvSpPr/>
          <p:nvPr/>
        </p:nvSpPr>
        <p:spPr>
          <a:xfrm>
            <a:off x="655200" y="2165400"/>
            <a:ext cx="4353840" cy="3829680"/>
          </a:xfrm>
          <a:custGeom>
            <a:avLst/>
            <a:gdLst>
              <a:gd name="textAreaLeft" fmla="*/ 0 w 4353840"/>
              <a:gd name="textAreaRight" fmla="*/ 4354200 w 4353840"/>
              <a:gd name="textAreaTop" fmla="*/ 0 h 3829680"/>
              <a:gd name="textAreaBottom" fmla="*/ 3830040 h 3829680"/>
            </a:gdLst>
            <a:ahLst/>
            <a:cxnLst/>
            <a:rect l="textAreaLeft" t="textAreaTop" r="textAreaRight" b="textAreaBottom"/>
            <a:pathLst>
              <a:path w="12095" h="10639">
                <a:moveTo>
                  <a:pt x="12014" y="10567"/>
                </a:moveTo>
                <a:lnTo>
                  <a:pt x="12095" y="10639"/>
                </a:lnTo>
                <a:lnTo>
                  <a:pt x="11984" y="10639"/>
                </a:lnTo>
                <a:lnTo>
                  <a:pt x="11903" y="10567"/>
                </a:lnTo>
                <a:lnTo>
                  <a:pt x="12014" y="10567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6" name=""/>
          <p:cNvSpPr/>
          <p:nvPr/>
        </p:nvSpPr>
        <p:spPr>
          <a:xfrm>
            <a:off x="655200" y="2130480"/>
            <a:ext cx="4393800" cy="3864600"/>
          </a:xfrm>
          <a:custGeom>
            <a:avLst/>
            <a:gdLst>
              <a:gd name="textAreaLeft" fmla="*/ 0 w 4393800"/>
              <a:gd name="textAreaRight" fmla="*/ 4394160 w 4393800"/>
              <a:gd name="textAreaTop" fmla="*/ 0 h 3864600"/>
              <a:gd name="textAreaBottom" fmla="*/ 3864960 h 3864600"/>
            </a:gdLst>
            <a:ahLst/>
            <a:cxnLst/>
            <a:rect l="textAreaLeft" t="textAreaTop" r="textAreaRight" b="textAreaBottom"/>
            <a:pathLst>
              <a:path w="12206" h="10736">
                <a:moveTo>
                  <a:pt x="12125" y="10664"/>
                </a:moveTo>
                <a:lnTo>
                  <a:pt x="12206" y="10736"/>
                </a:lnTo>
                <a:lnTo>
                  <a:pt x="12095" y="10736"/>
                </a:lnTo>
                <a:lnTo>
                  <a:pt x="12014" y="10664"/>
                </a:lnTo>
                <a:lnTo>
                  <a:pt x="12125" y="10664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7" name=""/>
          <p:cNvSpPr/>
          <p:nvPr/>
        </p:nvSpPr>
        <p:spPr>
          <a:xfrm>
            <a:off x="655200" y="2095200"/>
            <a:ext cx="4433760" cy="3899880"/>
          </a:xfrm>
          <a:custGeom>
            <a:avLst/>
            <a:gdLst>
              <a:gd name="textAreaLeft" fmla="*/ 0 w 4433760"/>
              <a:gd name="textAreaRight" fmla="*/ 4434120 w 4433760"/>
              <a:gd name="textAreaTop" fmla="*/ 0 h 3899880"/>
              <a:gd name="textAreaBottom" fmla="*/ 3900240 h 3899880"/>
            </a:gdLst>
            <a:ahLst/>
            <a:cxnLst/>
            <a:rect l="textAreaLeft" t="textAreaTop" r="textAreaRight" b="textAreaBottom"/>
            <a:pathLst>
              <a:path w="12317" h="10834">
                <a:moveTo>
                  <a:pt x="12235" y="10762"/>
                </a:moveTo>
                <a:lnTo>
                  <a:pt x="12317" y="10834"/>
                </a:lnTo>
                <a:lnTo>
                  <a:pt x="12206" y="10834"/>
                </a:lnTo>
                <a:lnTo>
                  <a:pt x="12125" y="10762"/>
                </a:lnTo>
                <a:lnTo>
                  <a:pt x="12235" y="10762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8" name=""/>
          <p:cNvSpPr/>
          <p:nvPr/>
        </p:nvSpPr>
        <p:spPr>
          <a:xfrm>
            <a:off x="655200" y="2059920"/>
            <a:ext cx="4473720" cy="3935160"/>
          </a:xfrm>
          <a:custGeom>
            <a:avLst/>
            <a:gdLst>
              <a:gd name="textAreaLeft" fmla="*/ 0 w 4473720"/>
              <a:gd name="textAreaRight" fmla="*/ 4474080 w 4473720"/>
              <a:gd name="textAreaTop" fmla="*/ 0 h 3935160"/>
              <a:gd name="textAreaBottom" fmla="*/ 3935520 h 3935160"/>
            </a:gdLst>
            <a:ahLst/>
            <a:cxnLst/>
            <a:rect l="textAreaLeft" t="textAreaTop" r="textAreaRight" b="textAreaBottom"/>
            <a:pathLst>
              <a:path w="12428" h="10932">
                <a:moveTo>
                  <a:pt x="12346" y="10860"/>
                </a:moveTo>
                <a:lnTo>
                  <a:pt x="12428" y="10932"/>
                </a:lnTo>
                <a:lnTo>
                  <a:pt x="12317" y="10932"/>
                </a:lnTo>
                <a:lnTo>
                  <a:pt x="12235" y="10860"/>
                </a:lnTo>
                <a:lnTo>
                  <a:pt x="12346" y="10860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4"/>
                </a:lnTo>
                <a:lnTo>
                  <a:pt x="72" y="161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9" name=""/>
          <p:cNvSpPr/>
          <p:nvPr/>
        </p:nvSpPr>
        <p:spPr>
          <a:xfrm>
            <a:off x="655200" y="2025000"/>
            <a:ext cx="4513680" cy="3970080"/>
          </a:xfrm>
          <a:custGeom>
            <a:avLst/>
            <a:gdLst>
              <a:gd name="textAreaLeft" fmla="*/ 0 w 4513680"/>
              <a:gd name="textAreaRight" fmla="*/ 4514040 w 4513680"/>
              <a:gd name="textAreaTop" fmla="*/ 0 h 3970080"/>
              <a:gd name="textAreaBottom" fmla="*/ 3970440 h 3970080"/>
            </a:gdLst>
            <a:ahLst/>
            <a:cxnLst/>
            <a:rect l="textAreaLeft" t="textAreaTop" r="textAreaRight" b="textAreaBottom"/>
            <a:pathLst>
              <a:path w="12539" h="11029">
                <a:moveTo>
                  <a:pt x="12457" y="10957"/>
                </a:moveTo>
                <a:lnTo>
                  <a:pt x="12539" y="11029"/>
                </a:lnTo>
                <a:lnTo>
                  <a:pt x="12428" y="11029"/>
                </a:lnTo>
                <a:lnTo>
                  <a:pt x="12346" y="10957"/>
                </a:lnTo>
                <a:lnTo>
                  <a:pt x="12457" y="10957"/>
                </a:lnTo>
                <a:moveTo>
                  <a:pt x="72" y="161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0" name=""/>
          <p:cNvSpPr/>
          <p:nvPr/>
        </p:nvSpPr>
        <p:spPr>
          <a:xfrm>
            <a:off x="655200" y="1989720"/>
            <a:ext cx="4553640" cy="4005360"/>
          </a:xfrm>
          <a:custGeom>
            <a:avLst/>
            <a:gdLst>
              <a:gd name="textAreaLeft" fmla="*/ 0 w 4553640"/>
              <a:gd name="textAreaRight" fmla="*/ 4554000 w 4553640"/>
              <a:gd name="textAreaTop" fmla="*/ 0 h 4005360"/>
              <a:gd name="textAreaBottom" fmla="*/ 4005720 h 4005360"/>
            </a:gdLst>
            <a:ahLst/>
            <a:cxnLst/>
            <a:rect l="textAreaLeft" t="textAreaTop" r="textAreaRight" b="textAreaBottom"/>
            <a:pathLst>
              <a:path w="12650" h="11127">
                <a:moveTo>
                  <a:pt x="12568" y="11055"/>
                </a:moveTo>
                <a:lnTo>
                  <a:pt x="12650" y="11127"/>
                </a:lnTo>
                <a:lnTo>
                  <a:pt x="12539" y="11127"/>
                </a:lnTo>
                <a:lnTo>
                  <a:pt x="12457" y="11055"/>
                </a:lnTo>
                <a:lnTo>
                  <a:pt x="12568" y="11055"/>
                </a:lnTo>
                <a:moveTo>
                  <a:pt x="72" y="162"/>
                </a:moveTo>
                <a:lnTo>
                  <a:pt x="0" y="99"/>
                </a:lnTo>
                <a:lnTo>
                  <a:pt x="0" y="0"/>
                </a:lnTo>
                <a:lnTo>
                  <a:pt x="72" y="64"/>
                </a:lnTo>
                <a:lnTo>
                  <a:pt x="72" y="162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1" name=""/>
          <p:cNvSpPr/>
          <p:nvPr/>
        </p:nvSpPr>
        <p:spPr>
          <a:xfrm>
            <a:off x="655200" y="1954800"/>
            <a:ext cx="4593600" cy="4040280"/>
          </a:xfrm>
          <a:custGeom>
            <a:avLst/>
            <a:gdLst>
              <a:gd name="textAreaLeft" fmla="*/ 0 w 4593600"/>
              <a:gd name="textAreaRight" fmla="*/ 4593960 w 4593600"/>
              <a:gd name="textAreaTop" fmla="*/ 0 h 4040280"/>
              <a:gd name="textAreaBottom" fmla="*/ 4040640 h 4040280"/>
            </a:gdLst>
            <a:ahLst/>
            <a:cxnLst/>
            <a:rect l="textAreaLeft" t="textAreaTop" r="textAreaRight" b="textAreaBottom"/>
            <a:pathLst>
              <a:path w="12761" h="11224">
                <a:moveTo>
                  <a:pt x="12679" y="11152"/>
                </a:moveTo>
                <a:lnTo>
                  <a:pt x="12761" y="11224"/>
                </a:lnTo>
                <a:lnTo>
                  <a:pt x="12650" y="11224"/>
                </a:lnTo>
                <a:lnTo>
                  <a:pt x="12568" y="11152"/>
                </a:lnTo>
                <a:lnTo>
                  <a:pt x="12679" y="11152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2" name=""/>
          <p:cNvSpPr/>
          <p:nvPr/>
        </p:nvSpPr>
        <p:spPr>
          <a:xfrm>
            <a:off x="655200" y="1919520"/>
            <a:ext cx="4633560" cy="4075560"/>
          </a:xfrm>
          <a:custGeom>
            <a:avLst/>
            <a:gdLst>
              <a:gd name="textAreaLeft" fmla="*/ 0 w 4633560"/>
              <a:gd name="textAreaRight" fmla="*/ 4633920 w 4633560"/>
              <a:gd name="textAreaTop" fmla="*/ 0 h 4075560"/>
              <a:gd name="textAreaBottom" fmla="*/ 4075920 h 4075560"/>
            </a:gdLst>
            <a:ahLst/>
            <a:cxnLst/>
            <a:rect l="textAreaLeft" t="textAreaTop" r="textAreaRight" b="textAreaBottom"/>
            <a:pathLst>
              <a:path w="12872" h="11322">
                <a:moveTo>
                  <a:pt x="12790" y="11250"/>
                </a:moveTo>
                <a:lnTo>
                  <a:pt x="12872" y="11322"/>
                </a:lnTo>
                <a:lnTo>
                  <a:pt x="12761" y="11322"/>
                </a:lnTo>
                <a:lnTo>
                  <a:pt x="12679" y="11250"/>
                </a:lnTo>
                <a:lnTo>
                  <a:pt x="12790" y="11250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3" name=""/>
          <p:cNvSpPr/>
          <p:nvPr/>
        </p:nvSpPr>
        <p:spPr>
          <a:xfrm>
            <a:off x="655200" y="1849320"/>
            <a:ext cx="4713480" cy="4145760"/>
          </a:xfrm>
          <a:custGeom>
            <a:avLst/>
            <a:gdLst>
              <a:gd name="textAreaLeft" fmla="*/ 0 w 4713480"/>
              <a:gd name="textAreaRight" fmla="*/ 4713840 w 4713480"/>
              <a:gd name="textAreaTop" fmla="*/ 0 h 4145760"/>
              <a:gd name="textAreaBottom" fmla="*/ 4146120 h 4145760"/>
            </a:gdLst>
            <a:ahLst/>
            <a:cxnLst/>
            <a:rect l="textAreaLeft" t="textAreaTop" r="textAreaRight" b="textAreaBottom"/>
            <a:pathLst>
              <a:path w="13094" h="11517">
                <a:moveTo>
                  <a:pt x="13012" y="11445"/>
                </a:moveTo>
                <a:lnTo>
                  <a:pt x="13094" y="11517"/>
                </a:lnTo>
                <a:lnTo>
                  <a:pt x="12872" y="11517"/>
                </a:lnTo>
                <a:lnTo>
                  <a:pt x="12790" y="11445"/>
                </a:lnTo>
                <a:lnTo>
                  <a:pt x="13012" y="11445"/>
                </a:lnTo>
                <a:moveTo>
                  <a:pt x="72" y="258"/>
                </a:moveTo>
                <a:lnTo>
                  <a:pt x="0" y="195"/>
                </a:lnTo>
                <a:lnTo>
                  <a:pt x="0" y="0"/>
                </a:lnTo>
                <a:lnTo>
                  <a:pt x="72" y="63"/>
                </a:lnTo>
                <a:lnTo>
                  <a:pt x="72" y="258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4" name=""/>
          <p:cNvSpPr/>
          <p:nvPr/>
        </p:nvSpPr>
        <p:spPr>
          <a:xfrm>
            <a:off x="655200" y="1814040"/>
            <a:ext cx="4753440" cy="4181040"/>
          </a:xfrm>
          <a:custGeom>
            <a:avLst/>
            <a:gdLst>
              <a:gd name="textAreaLeft" fmla="*/ 0 w 4753440"/>
              <a:gd name="textAreaRight" fmla="*/ 4753800 w 4753440"/>
              <a:gd name="textAreaTop" fmla="*/ 0 h 4181040"/>
              <a:gd name="textAreaBottom" fmla="*/ 4181400 h 4181040"/>
            </a:gdLst>
            <a:ahLst/>
            <a:cxnLst/>
            <a:rect l="textAreaLeft" t="textAreaTop" r="textAreaRight" b="textAreaBottom"/>
            <a:pathLst>
              <a:path w="13205" h="11615">
                <a:moveTo>
                  <a:pt x="13123" y="11543"/>
                </a:moveTo>
                <a:lnTo>
                  <a:pt x="13205" y="11615"/>
                </a:lnTo>
                <a:lnTo>
                  <a:pt x="13094" y="11615"/>
                </a:lnTo>
                <a:lnTo>
                  <a:pt x="13012" y="11543"/>
                </a:lnTo>
                <a:lnTo>
                  <a:pt x="13123" y="11543"/>
                </a:lnTo>
                <a:moveTo>
                  <a:pt x="72" y="161"/>
                </a:moveTo>
                <a:lnTo>
                  <a:pt x="0" y="98"/>
                </a:lnTo>
                <a:lnTo>
                  <a:pt x="0" y="0"/>
                </a:lnTo>
                <a:lnTo>
                  <a:pt x="72" y="63"/>
                </a:lnTo>
                <a:lnTo>
                  <a:pt x="72" y="161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5" name=""/>
          <p:cNvSpPr/>
          <p:nvPr/>
        </p:nvSpPr>
        <p:spPr>
          <a:xfrm>
            <a:off x="655200" y="1779120"/>
            <a:ext cx="4793400" cy="4215960"/>
          </a:xfrm>
          <a:custGeom>
            <a:avLst/>
            <a:gdLst>
              <a:gd name="textAreaLeft" fmla="*/ 0 w 4793400"/>
              <a:gd name="textAreaRight" fmla="*/ 4793760 w 4793400"/>
              <a:gd name="textAreaTop" fmla="*/ 0 h 4215960"/>
              <a:gd name="textAreaBottom" fmla="*/ 4216320 h 4215960"/>
            </a:gdLst>
            <a:ahLst/>
            <a:cxnLst/>
            <a:rect l="textAreaLeft" t="textAreaTop" r="textAreaRight" b="textAreaBottom"/>
            <a:pathLst>
              <a:path w="13316" h="11712">
                <a:moveTo>
                  <a:pt x="13234" y="11640"/>
                </a:moveTo>
                <a:lnTo>
                  <a:pt x="13316" y="11712"/>
                </a:lnTo>
                <a:lnTo>
                  <a:pt x="13205" y="11712"/>
                </a:lnTo>
                <a:lnTo>
                  <a:pt x="13123" y="11640"/>
                </a:lnTo>
                <a:lnTo>
                  <a:pt x="13234" y="11640"/>
                </a:lnTo>
                <a:moveTo>
                  <a:pt x="72" y="160"/>
                </a:moveTo>
                <a:lnTo>
                  <a:pt x="0" y="97"/>
                </a:lnTo>
                <a:lnTo>
                  <a:pt x="0" y="0"/>
                </a:lnTo>
                <a:lnTo>
                  <a:pt x="72" y="63"/>
                </a:lnTo>
                <a:lnTo>
                  <a:pt x="72" y="160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6" name=""/>
          <p:cNvSpPr/>
          <p:nvPr/>
        </p:nvSpPr>
        <p:spPr>
          <a:xfrm>
            <a:off x="655200" y="1745280"/>
            <a:ext cx="4833360" cy="4249800"/>
          </a:xfrm>
          <a:custGeom>
            <a:avLst/>
            <a:gdLst>
              <a:gd name="textAreaLeft" fmla="*/ 0 w 4833360"/>
              <a:gd name="textAreaRight" fmla="*/ 4833720 w 4833360"/>
              <a:gd name="textAreaTop" fmla="*/ 0 h 4249800"/>
              <a:gd name="textAreaBottom" fmla="*/ 4250160 h 4249800"/>
            </a:gdLst>
            <a:ahLst/>
            <a:cxnLst/>
            <a:rect l="textAreaLeft" t="textAreaTop" r="textAreaRight" b="textAreaBottom"/>
            <a:pathLst>
              <a:path w="13427" h="11806">
                <a:moveTo>
                  <a:pt x="0" y="79"/>
                </a:moveTo>
                <a:lnTo>
                  <a:pt x="1" y="40"/>
                </a:lnTo>
                <a:lnTo>
                  <a:pt x="4" y="1"/>
                </a:lnTo>
                <a:lnTo>
                  <a:pt x="4" y="0"/>
                </a:lnTo>
                <a:lnTo>
                  <a:pt x="72" y="60"/>
                </a:lnTo>
                <a:lnTo>
                  <a:pt x="72" y="80"/>
                </a:lnTo>
                <a:lnTo>
                  <a:pt x="72" y="157"/>
                </a:lnTo>
                <a:lnTo>
                  <a:pt x="0" y="94"/>
                </a:lnTo>
                <a:lnTo>
                  <a:pt x="0" y="79"/>
                </a:lnTo>
                <a:moveTo>
                  <a:pt x="13345" y="11734"/>
                </a:moveTo>
                <a:lnTo>
                  <a:pt x="13427" y="11806"/>
                </a:lnTo>
                <a:lnTo>
                  <a:pt x="13316" y="11806"/>
                </a:lnTo>
                <a:lnTo>
                  <a:pt x="13234" y="11734"/>
                </a:lnTo>
                <a:lnTo>
                  <a:pt x="13345" y="11734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7" name=""/>
          <p:cNvSpPr/>
          <p:nvPr/>
        </p:nvSpPr>
        <p:spPr>
          <a:xfrm>
            <a:off x="656640" y="1714320"/>
            <a:ext cx="4869360" cy="4280760"/>
          </a:xfrm>
          <a:custGeom>
            <a:avLst/>
            <a:gdLst>
              <a:gd name="textAreaLeft" fmla="*/ 0 w 4869360"/>
              <a:gd name="textAreaRight" fmla="*/ 4869720 w 4869360"/>
              <a:gd name="textAreaTop" fmla="*/ 0 h 4280760"/>
              <a:gd name="textAreaBottom" fmla="*/ 4281120 h 4280760"/>
            </a:gdLst>
            <a:ahLst/>
            <a:cxnLst/>
            <a:rect l="textAreaLeft" t="textAreaTop" r="textAreaRight" b="textAreaBottom"/>
            <a:pathLst>
              <a:path w="13527" h="11892">
                <a:moveTo>
                  <a:pt x="5" y="49"/>
                </a:moveTo>
                <a:lnTo>
                  <a:pt x="11" y="11"/>
                </a:lnTo>
                <a:lnTo>
                  <a:pt x="14" y="0"/>
                </a:lnTo>
                <a:lnTo>
                  <a:pt x="77" y="55"/>
                </a:lnTo>
                <a:lnTo>
                  <a:pt x="76" y="60"/>
                </a:lnTo>
                <a:lnTo>
                  <a:pt x="71" y="94"/>
                </a:lnTo>
                <a:lnTo>
                  <a:pt x="69" y="129"/>
                </a:lnTo>
                <a:lnTo>
                  <a:pt x="68" y="146"/>
                </a:lnTo>
                <a:lnTo>
                  <a:pt x="0" y="86"/>
                </a:lnTo>
                <a:lnTo>
                  <a:pt x="5" y="49"/>
                </a:lnTo>
                <a:moveTo>
                  <a:pt x="13512" y="11889"/>
                </a:moveTo>
                <a:lnTo>
                  <a:pt x="13473" y="11891"/>
                </a:lnTo>
                <a:lnTo>
                  <a:pt x="13434" y="11892"/>
                </a:lnTo>
                <a:lnTo>
                  <a:pt x="13423" y="11892"/>
                </a:lnTo>
                <a:lnTo>
                  <a:pt x="13341" y="11820"/>
                </a:lnTo>
                <a:lnTo>
                  <a:pt x="13433" y="11820"/>
                </a:lnTo>
                <a:lnTo>
                  <a:pt x="13451" y="11820"/>
                </a:lnTo>
                <a:lnTo>
                  <a:pt x="13527" y="11887"/>
                </a:lnTo>
                <a:lnTo>
                  <a:pt x="13512" y="11889"/>
                </a:lnTo>
                <a:moveTo>
                  <a:pt x="76" y="60"/>
                </a:moveTo>
                <a:lnTo>
                  <a:pt x="76" y="59"/>
                </a:lnTo>
                <a:lnTo>
                  <a:pt x="76" y="60"/>
                </a:lnTo>
                <a:moveTo>
                  <a:pt x="71" y="95"/>
                </a:moveTo>
                <a:lnTo>
                  <a:pt x="71" y="94"/>
                </a:lnTo>
                <a:lnTo>
                  <a:pt x="71" y="93"/>
                </a:lnTo>
                <a:lnTo>
                  <a:pt x="71" y="95"/>
                </a:lnTo>
                <a:moveTo>
                  <a:pt x="69" y="130"/>
                </a:moveTo>
                <a:lnTo>
                  <a:pt x="69" y="129"/>
                </a:lnTo>
                <a:lnTo>
                  <a:pt x="69" y="128"/>
                </a:lnTo>
                <a:lnTo>
                  <a:pt x="69" y="130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8" name=""/>
          <p:cNvSpPr/>
          <p:nvPr/>
        </p:nvSpPr>
        <p:spPr>
          <a:xfrm>
            <a:off x="661680" y="1686240"/>
            <a:ext cx="4897440" cy="4307040"/>
          </a:xfrm>
          <a:custGeom>
            <a:avLst/>
            <a:gdLst>
              <a:gd name="textAreaLeft" fmla="*/ 0 w 4897440"/>
              <a:gd name="textAreaRight" fmla="*/ 4897800 w 4897440"/>
              <a:gd name="textAreaTop" fmla="*/ 0 h 4307040"/>
              <a:gd name="textAreaBottom" fmla="*/ 4307400 h 4307040"/>
            </a:gdLst>
            <a:ahLst/>
            <a:cxnLst/>
            <a:rect l="textAreaLeft" t="textAreaTop" r="textAreaRight" b="textAreaBottom"/>
            <a:pathLst>
              <a:path w="13605" h="11965">
                <a:moveTo>
                  <a:pt x="6" y="52"/>
                </a:moveTo>
                <a:lnTo>
                  <a:pt x="16" y="15"/>
                </a:lnTo>
                <a:lnTo>
                  <a:pt x="22" y="0"/>
                </a:lnTo>
                <a:lnTo>
                  <a:pt x="81" y="52"/>
                </a:lnTo>
                <a:lnTo>
                  <a:pt x="76" y="70"/>
                </a:lnTo>
                <a:lnTo>
                  <a:pt x="68" y="103"/>
                </a:lnTo>
                <a:lnTo>
                  <a:pt x="63" y="133"/>
                </a:lnTo>
                <a:lnTo>
                  <a:pt x="0" y="78"/>
                </a:lnTo>
                <a:lnTo>
                  <a:pt x="6" y="52"/>
                </a:lnTo>
                <a:moveTo>
                  <a:pt x="13574" y="11955"/>
                </a:moveTo>
                <a:lnTo>
                  <a:pt x="13536" y="11962"/>
                </a:lnTo>
                <a:lnTo>
                  <a:pt x="13513" y="11965"/>
                </a:lnTo>
                <a:lnTo>
                  <a:pt x="13437" y="11898"/>
                </a:lnTo>
                <a:lnTo>
                  <a:pt x="13456" y="11897"/>
                </a:lnTo>
                <a:lnTo>
                  <a:pt x="13455" y="11898"/>
                </a:lnTo>
                <a:lnTo>
                  <a:pt x="13491" y="11895"/>
                </a:lnTo>
                <a:lnTo>
                  <a:pt x="13526" y="11890"/>
                </a:lnTo>
                <a:lnTo>
                  <a:pt x="13525" y="11891"/>
                </a:lnTo>
                <a:lnTo>
                  <a:pt x="13537" y="11888"/>
                </a:lnTo>
                <a:lnTo>
                  <a:pt x="13605" y="11948"/>
                </a:lnTo>
                <a:lnTo>
                  <a:pt x="13574" y="11955"/>
                </a:lnTo>
                <a:moveTo>
                  <a:pt x="13492" y="11895"/>
                </a:moveTo>
                <a:lnTo>
                  <a:pt x="13491" y="11895"/>
                </a:lnTo>
                <a:lnTo>
                  <a:pt x="13490" y="11895"/>
                </a:lnTo>
                <a:lnTo>
                  <a:pt x="13492" y="11895"/>
                </a:lnTo>
                <a:moveTo>
                  <a:pt x="75" y="70"/>
                </a:moveTo>
                <a:lnTo>
                  <a:pt x="76" y="70"/>
                </a:lnTo>
                <a:lnTo>
                  <a:pt x="76" y="68"/>
                </a:lnTo>
                <a:lnTo>
                  <a:pt x="75" y="70"/>
                </a:lnTo>
                <a:moveTo>
                  <a:pt x="68" y="104"/>
                </a:moveTo>
                <a:lnTo>
                  <a:pt x="68" y="103"/>
                </a:lnTo>
                <a:lnTo>
                  <a:pt x="68" y="102"/>
                </a:lnTo>
                <a:lnTo>
                  <a:pt x="68" y="104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9" name=""/>
          <p:cNvSpPr/>
          <p:nvPr/>
        </p:nvSpPr>
        <p:spPr>
          <a:xfrm>
            <a:off x="669600" y="1660320"/>
            <a:ext cx="4919040" cy="4326840"/>
          </a:xfrm>
          <a:custGeom>
            <a:avLst/>
            <a:gdLst>
              <a:gd name="textAreaLeft" fmla="*/ 0 w 4919040"/>
              <a:gd name="textAreaRight" fmla="*/ 4919400 w 4919040"/>
              <a:gd name="textAreaTop" fmla="*/ 0 h 4326840"/>
              <a:gd name="textAreaBottom" fmla="*/ 4327200 h 4326840"/>
            </a:gdLst>
            <a:ahLst/>
            <a:cxnLst/>
            <a:rect l="textAreaLeft" t="textAreaTop" r="textAreaRight" b="textAreaBottom"/>
            <a:pathLst>
              <a:path w="13665" h="12020">
                <a:moveTo>
                  <a:pt x="6" y="52"/>
                </a:moveTo>
                <a:lnTo>
                  <a:pt x="20" y="17"/>
                </a:lnTo>
                <a:lnTo>
                  <a:pt x="28" y="0"/>
                </a:lnTo>
                <a:lnTo>
                  <a:pt x="85" y="49"/>
                </a:lnTo>
                <a:lnTo>
                  <a:pt x="74" y="76"/>
                </a:lnTo>
                <a:lnTo>
                  <a:pt x="63" y="108"/>
                </a:lnTo>
                <a:lnTo>
                  <a:pt x="59" y="124"/>
                </a:lnTo>
                <a:lnTo>
                  <a:pt x="0" y="72"/>
                </a:lnTo>
                <a:lnTo>
                  <a:pt x="6" y="52"/>
                </a:lnTo>
                <a:moveTo>
                  <a:pt x="13661" y="11996"/>
                </a:moveTo>
                <a:lnTo>
                  <a:pt x="13626" y="12008"/>
                </a:lnTo>
                <a:lnTo>
                  <a:pt x="13589" y="12018"/>
                </a:lnTo>
                <a:lnTo>
                  <a:pt x="13583" y="12020"/>
                </a:lnTo>
                <a:lnTo>
                  <a:pt x="13515" y="11960"/>
                </a:lnTo>
                <a:lnTo>
                  <a:pt x="13538" y="11956"/>
                </a:lnTo>
                <a:lnTo>
                  <a:pt x="13572" y="11948"/>
                </a:lnTo>
                <a:lnTo>
                  <a:pt x="13571" y="11949"/>
                </a:lnTo>
                <a:lnTo>
                  <a:pt x="13603" y="11940"/>
                </a:lnTo>
                <a:lnTo>
                  <a:pt x="13665" y="11994"/>
                </a:lnTo>
                <a:lnTo>
                  <a:pt x="13661" y="11996"/>
                </a:lnTo>
                <a:moveTo>
                  <a:pt x="13539" y="11956"/>
                </a:moveTo>
                <a:lnTo>
                  <a:pt x="13538" y="11956"/>
                </a:lnTo>
                <a:lnTo>
                  <a:pt x="13537" y="11957"/>
                </a:lnTo>
                <a:lnTo>
                  <a:pt x="13539" y="11956"/>
                </a:lnTo>
                <a:moveTo>
                  <a:pt x="74" y="77"/>
                </a:moveTo>
                <a:lnTo>
                  <a:pt x="74" y="76"/>
                </a:lnTo>
                <a:lnTo>
                  <a:pt x="74" y="77"/>
                </a:lnTo>
                <a:moveTo>
                  <a:pt x="63" y="109"/>
                </a:moveTo>
                <a:lnTo>
                  <a:pt x="63" y="108"/>
                </a:lnTo>
                <a:lnTo>
                  <a:pt x="63" y="109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0" name=""/>
          <p:cNvSpPr/>
          <p:nvPr/>
        </p:nvSpPr>
        <p:spPr>
          <a:xfrm>
            <a:off x="679680" y="1635840"/>
            <a:ext cx="4935600" cy="4341960"/>
          </a:xfrm>
          <a:custGeom>
            <a:avLst/>
            <a:gdLst>
              <a:gd name="textAreaLeft" fmla="*/ 0 w 4935600"/>
              <a:gd name="textAreaRight" fmla="*/ 4935960 w 4935600"/>
              <a:gd name="textAreaTop" fmla="*/ 0 h 4341960"/>
              <a:gd name="textAreaBottom" fmla="*/ 4342320 h 4341960"/>
            </a:gdLst>
            <a:ahLst/>
            <a:cxnLst/>
            <a:rect l="textAreaLeft" t="textAreaTop" r="textAreaRight" b="textAreaBottom"/>
            <a:pathLst>
              <a:path w="13711" h="12062">
                <a:moveTo>
                  <a:pt x="24" y="18"/>
                </a:moveTo>
                <a:lnTo>
                  <a:pt x="35" y="0"/>
                </a:lnTo>
                <a:lnTo>
                  <a:pt x="90" y="49"/>
                </a:lnTo>
                <a:lnTo>
                  <a:pt x="87" y="53"/>
                </a:lnTo>
                <a:lnTo>
                  <a:pt x="58" y="114"/>
                </a:lnTo>
                <a:lnTo>
                  <a:pt x="57" y="117"/>
                </a:lnTo>
                <a:lnTo>
                  <a:pt x="0" y="68"/>
                </a:lnTo>
                <a:lnTo>
                  <a:pt x="24" y="18"/>
                </a:lnTo>
                <a:moveTo>
                  <a:pt x="13668" y="12050"/>
                </a:moveTo>
                <a:lnTo>
                  <a:pt x="13637" y="12062"/>
                </a:lnTo>
                <a:lnTo>
                  <a:pt x="13575" y="12008"/>
                </a:lnTo>
                <a:lnTo>
                  <a:pt x="13576" y="12007"/>
                </a:lnTo>
                <a:lnTo>
                  <a:pt x="13609" y="11996"/>
                </a:lnTo>
                <a:lnTo>
                  <a:pt x="13640" y="11984"/>
                </a:lnTo>
                <a:lnTo>
                  <a:pt x="13652" y="11978"/>
                </a:lnTo>
                <a:lnTo>
                  <a:pt x="13711" y="12030"/>
                </a:lnTo>
                <a:lnTo>
                  <a:pt x="13668" y="12050"/>
                </a:lnTo>
                <a:moveTo>
                  <a:pt x="13577" y="12007"/>
                </a:moveTo>
                <a:lnTo>
                  <a:pt x="13576" y="12007"/>
                </a:lnTo>
                <a:lnTo>
                  <a:pt x="13575" y="12008"/>
                </a:lnTo>
                <a:lnTo>
                  <a:pt x="13577" y="12007"/>
                </a:lnTo>
                <a:moveTo>
                  <a:pt x="13609" y="11996"/>
                </a:moveTo>
                <a:lnTo>
                  <a:pt x="13608" y="11997"/>
                </a:lnTo>
                <a:lnTo>
                  <a:pt x="13609" y="11996"/>
                </a:lnTo>
                <a:moveTo>
                  <a:pt x="13640" y="11984"/>
                </a:moveTo>
                <a:lnTo>
                  <a:pt x="13638" y="11985"/>
                </a:lnTo>
                <a:lnTo>
                  <a:pt x="13640" y="11984"/>
                </a:lnTo>
                <a:moveTo>
                  <a:pt x="87" y="54"/>
                </a:moveTo>
                <a:lnTo>
                  <a:pt x="87" y="53"/>
                </a:lnTo>
                <a:lnTo>
                  <a:pt x="88" y="51"/>
                </a:lnTo>
                <a:lnTo>
                  <a:pt x="87" y="54"/>
                </a:lnTo>
                <a:moveTo>
                  <a:pt x="58" y="115"/>
                </a:moveTo>
                <a:lnTo>
                  <a:pt x="58" y="114"/>
                </a:lnTo>
                <a:lnTo>
                  <a:pt x="59" y="112"/>
                </a:lnTo>
                <a:lnTo>
                  <a:pt x="58" y="115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1" name=""/>
          <p:cNvSpPr/>
          <p:nvPr/>
        </p:nvSpPr>
        <p:spPr>
          <a:xfrm>
            <a:off x="692280" y="1613520"/>
            <a:ext cx="4947480" cy="4352760"/>
          </a:xfrm>
          <a:custGeom>
            <a:avLst/>
            <a:gdLst>
              <a:gd name="textAreaLeft" fmla="*/ 0 w 4947480"/>
              <a:gd name="textAreaRight" fmla="*/ 4947840 w 4947480"/>
              <a:gd name="textAreaTop" fmla="*/ 0 h 4352760"/>
              <a:gd name="textAreaBottom" fmla="*/ 4353120 h 4352760"/>
            </a:gdLst>
            <a:ahLst/>
            <a:cxnLst/>
            <a:rect l="textAreaLeft" t="textAreaTop" r="textAreaRight" b="textAreaBottom"/>
            <a:pathLst>
              <a:path w="13744" h="12092">
                <a:moveTo>
                  <a:pt x="28" y="17"/>
                </a:moveTo>
                <a:lnTo>
                  <a:pt x="40" y="0"/>
                </a:lnTo>
                <a:lnTo>
                  <a:pt x="94" y="48"/>
                </a:lnTo>
                <a:lnTo>
                  <a:pt x="88" y="56"/>
                </a:lnTo>
                <a:lnTo>
                  <a:pt x="55" y="111"/>
                </a:lnTo>
                <a:lnTo>
                  <a:pt x="0" y="62"/>
                </a:lnTo>
                <a:lnTo>
                  <a:pt x="28" y="17"/>
                </a:lnTo>
                <a:moveTo>
                  <a:pt x="13700" y="12080"/>
                </a:moveTo>
                <a:lnTo>
                  <a:pt x="13676" y="12092"/>
                </a:lnTo>
                <a:lnTo>
                  <a:pt x="13617" y="12040"/>
                </a:lnTo>
                <a:lnTo>
                  <a:pt x="13665" y="12017"/>
                </a:lnTo>
                <a:lnTo>
                  <a:pt x="13687" y="12004"/>
                </a:lnTo>
                <a:lnTo>
                  <a:pt x="13744" y="12054"/>
                </a:lnTo>
                <a:lnTo>
                  <a:pt x="13700" y="12080"/>
                </a:lnTo>
                <a:moveTo>
                  <a:pt x="13667" y="12016"/>
                </a:moveTo>
                <a:lnTo>
                  <a:pt x="13665" y="12017"/>
                </a:lnTo>
                <a:lnTo>
                  <a:pt x="13664" y="12018"/>
                </a:lnTo>
                <a:lnTo>
                  <a:pt x="13667" y="12016"/>
                </a:lnTo>
                <a:moveTo>
                  <a:pt x="86" y="58"/>
                </a:moveTo>
                <a:lnTo>
                  <a:pt x="88" y="56"/>
                </a:lnTo>
                <a:lnTo>
                  <a:pt x="86" y="58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2" name=""/>
          <p:cNvSpPr/>
          <p:nvPr/>
        </p:nvSpPr>
        <p:spPr>
          <a:xfrm>
            <a:off x="706680" y="1593000"/>
            <a:ext cx="4955040" cy="4359600"/>
          </a:xfrm>
          <a:custGeom>
            <a:avLst/>
            <a:gdLst>
              <a:gd name="textAreaLeft" fmla="*/ 0 w 4955040"/>
              <a:gd name="textAreaRight" fmla="*/ 4955400 w 4955040"/>
              <a:gd name="textAreaTop" fmla="*/ 0 h 4359600"/>
              <a:gd name="textAreaBottom" fmla="*/ 4359960 h 4359600"/>
            </a:gdLst>
            <a:ahLst/>
            <a:cxnLst/>
            <a:rect l="textAreaLeft" t="textAreaTop" r="textAreaRight" b="textAreaBottom"/>
            <a:pathLst>
              <a:path w="13765" h="12111">
                <a:moveTo>
                  <a:pt x="32" y="15"/>
                </a:moveTo>
                <a:lnTo>
                  <a:pt x="46" y="0"/>
                </a:lnTo>
                <a:lnTo>
                  <a:pt x="100" y="47"/>
                </a:lnTo>
                <a:lnTo>
                  <a:pt x="88" y="60"/>
                </a:lnTo>
                <a:lnTo>
                  <a:pt x="54" y="105"/>
                </a:lnTo>
                <a:lnTo>
                  <a:pt x="0" y="57"/>
                </a:lnTo>
                <a:lnTo>
                  <a:pt x="32" y="15"/>
                </a:lnTo>
                <a:moveTo>
                  <a:pt x="13723" y="12099"/>
                </a:moveTo>
                <a:lnTo>
                  <a:pt x="13704" y="12111"/>
                </a:lnTo>
                <a:lnTo>
                  <a:pt x="13647" y="12061"/>
                </a:lnTo>
                <a:lnTo>
                  <a:pt x="13683" y="12039"/>
                </a:lnTo>
                <a:lnTo>
                  <a:pt x="13710" y="12019"/>
                </a:lnTo>
                <a:lnTo>
                  <a:pt x="13765" y="12067"/>
                </a:lnTo>
                <a:lnTo>
                  <a:pt x="13723" y="12099"/>
                </a:lnTo>
                <a:moveTo>
                  <a:pt x="13684" y="12038"/>
                </a:moveTo>
                <a:lnTo>
                  <a:pt x="13683" y="12039"/>
                </a:lnTo>
                <a:lnTo>
                  <a:pt x="13681" y="12040"/>
                </a:lnTo>
                <a:lnTo>
                  <a:pt x="13684" y="12038"/>
                </a:lnTo>
                <a:moveTo>
                  <a:pt x="86" y="62"/>
                </a:moveTo>
                <a:lnTo>
                  <a:pt x="88" y="60"/>
                </a:lnTo>
                <a:lnTo>
                  <a:pt x="88" y="59"/>
                </a:lnTo>
                <a:lnTo>
                  <a:pt x="86" y="62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3" name=""/>
          <p:cNvSpPr/>
          <p:nvPr/>
        </p:nvSpPr>
        <p:spPr>
          <a:xfrm>
            <a:off x="723240" y="1573920"/>
            <a:ext cx="4958640" cy="4362840"/>
          </a:xfrm>
          <a:custGeom>
            <a:avLst/>
            <a:gdLst>
              <a:gd name="textAreaLeft" fmla="*/ 0 w 4958640"/>
              <a:gd name="textAreaRight" fmla="*/ 4959000 w 4958640"/>
              <a:gd name="textAreaTop" fmla="*/ 0 h 4362840"/>
              <a:gd name="textAreaBottom" fmla="*/ 4363200 h 4362840"/>
            </a:gdLst>
            <a:ahLst/>
            <a:cxnLst/>
            <a:rect l="textAreaLeft" t="textAreaTop" r="textAreaRight" b="textAreaBottom"/>
            <a:pathLst>
              <a:path w="13775" h="12120">
                <a:moveTo>
                  <a:pt x="35" y="14"/>
                </a:moveTo>
                <a:lnTo>
                  <a:pt x="50" y="0"/>
                </a:lnTo>
                <a:lnTo>
                  <a:pt x="105" y="47"/>
                </a:lnTo>
                <a:lnTo>
                  <a:pt x="86" y="64"/>
                </a:lnTo>
                <a:lnTo>
                  <a:pt x="54" y="100"/>
                </a:lnTo>
                <a:lnTo>
                  <a:pt x="0" y="53"/>
                </a:lnTo>
                <a:lnTo>
                  <a:pt x="35" y="14"/>
                </a:lnTo>
                <a:moveTo>
                  <a:pt x="13736" y="12108"/>
                </a:moveTo>
                <a:lnTo>
                  <a:pt x="13719" y="12120"/>
                </a:lnTo>
                <a:lnTo>
                  <a:pt x="13664" y="12072"/>
                </a:lnTo>
                <a:lnTo>
                  <a:pt x="13689" y="12053"/>
                </a:lnTo>
                <a:lnTo>
                  <a:pt x="13721" y="12024"/>
                </a:lnTo>
                <a:lnTo>
                  <a:pt x="13775" y="12072"/>
                </a:lnTo>
                <a:lnTo>
                  <a:pt x="13736" y="12108"/>
                </a:lnTo>
                <a:moveTo>
                  <a:pt x="13692" y="12051"/>
                </a:moveTo>
                <a:lnTo>
                  <a:pt x="13689" y="12053"/>
                </a:lnTo>
                <a:lnTo>
                  <a:pt x="13692" y="12051"/>
                </a:lnTo>
                <a:moveTo>
                  <a:pt x="85" y="65"/>
                </a:moveTo>
                <a:lnTo>
                  <a:pt x="86" y="64"/>
                </a:lnTo>
                <a:lnTo>
                  <a:pt x="87" y="63"/>
                </a:lnTo>
                <a:lnTo>
                  <a:pt x="85" y="65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4" name=""/>
          <p:cNvSpPr/>
          <p:nvPr/>
        </p:nvSpPr>
        <p:spPr>
          <a:xfrm>
            <a:off x="741240" y="1556280"/>
            <a:ext cx="4959000" cy="4363200"/>
          </a:xfrm>
          <a:custGeom>
            <a:avLst/>
            <a:gdLst>
              <a:gd name="textAreaLeft" fmla="*/ 0 w 4959000"/>
              <a:gd name="textAreaRight" fmla="*/ 4959360 w 4959000"/>
              <a:gd name="textAreaTop" fmla="*/ 0 h 4363200"/>
              <a:gd name="textAreaBottom" fmla="*/ 4363560 h 4363200"/>
            </a:gdLst>
            <a:ahLst/>
            <a:cxnLst/>
            <a:rect l="textAreaLeft" t="textAreaTop" r="textAreaRight" b="textAreaBottom"/>
            <a:pathLst>
              <a:path w="13776" h="12121">
                <a:moveTo>
                  <a:pt x="40" y="13"/>
                </a:moveTo>
                <a:lnTo>
                  <a:pt x="57" y="0"/>
                </a:lnTo>
                <a:lnTo>
                  <a:pt x="112" y="49"/>
                </a:lnTo>
                <a:lnTo>
                  <a:pt x="86" y="68"/>
                </a:lnTo>
                <a:lnTo>
                  <a:pt x="55" y="96"/>
                </a:lnTo>
                <a:lnTo>
                  <a:pt x="0" y="49"/>
                </a:lnTo>
                <a:lnTo>
                  <a:pt x="40" y="13"/>
                </a:lnTo>
                <a:moveTo>
                  <a:pt x="13740" y="12107"/>
                </a:moveTo>
                <a:lnTo>
                  <a:pt x="13725" y="12121"/>
                </a:lnTo>
                <a:lnTo>
                  <a:pt x="13671" y="12073"/>
                </a:lnTo>
                <a:lnTo>
                  <a:pt x="13689" y="12056"/>
                </a:lnTo>
                <a:lnTo>
                  <a:pt x="13722" y="12020"/>
                </a:lnTo>
                <a:lnTo>
                  <a:pt x="13776" y="12068"/>
                </a:lnTo>
                <a:lnTo>
                  <a:pt x="13740" y="12107"/>
                </a:lnTo>
                <a:moveTo>
                  <a:pt x="13691" y="12055"/>
                </a:moveTo>
                <a:lnTo>
                  <a:pt x="13689" y="12056"/>
                </a:lnTo>
                <a:lnTo>
                  <a:pt x="13688" y="12057"/>
                </a:lnTo>
                <a:lnTo>
                  <a:pt x="13691" y="12055"/>
                </a:lnTo>
                <a:moveTo>
                  <a:pt x="84" y="69"/>
                </a:moveTo>
                <a:lnTo>
                  <a:pt x="86" y="68"/>
                </a:lnTo>
                <a:lnTo>
                  <a:pt x="87" y="67"/>
                </a:lnTo>
                <a:lnTo>
                  <a:pt x="84" y="69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5" name=""/>
          <p:cNvSpPr/>
          <p:nvPr/>
        </p:nvSpPr>
        <p:spPr>
          <a:xfrm>
            <a:off x="761760" y="1540800"/>
            <a:ext cx="4954680" cy="4359600"/>
          </a:xfrm>
          <a:custGeom>
            <a:avLst/>
            <a:gdLst>
              <a:gd name="textAreaLeft" fmla="*/ 0 w 4954680"/>
              <a:gd name="textAreaRight" fmla="*/ 4955040 w 4954680"/>
              <a:gd name="textAreaTop" fmla="*/ 0 h 4359600"/>
              <a:gd name="textAreaBottom" fmla="*/ 4359960 h 4359600"/>
            </a:gdLst>
            <a:ahLst/>
            <a:cxnLst/>
            <a:rect l="textAreaLeft" t="textAreaTop" r="textAreaRight" b="textAreaBottom"/>
            <a:pathLst>
              <a:path w="13764" h="12111">
                <a:moveTo>
                  <a:pt x="42" y="12"/>
                </a:moveTo>
                <a:lnTo>
                  <a:pt x="61" y="0"/>
                </a:lnTo>
                <a:lnTo>
                  <a:pt x="118" y="50"/>
                </a:lnTo>
                <a:lnTo>
                  <a:pt x="81" y="72"/>
                </a:lnTo>
                <a:lnTo>
                  <a:pt x="55" y="92"/>
                </a:lnTo>
                <a:lnTo>
                  <a:pt x="0" y="43"/>
                </a:lnTo>
                <a:lnTo>
                  <a:pt x="42" y="12"/>
                </a:lnTo>
                <a:moveTo>
                  <a:pt x="13733" y="12096"/>
                </a:moveTo>
                <a:lnTo>
                  <a:pt x="13719" y="12111"/>
                </a:lnTo>
                <a:lnTo>
                  <a:pt x="13665" y="12063"/>
                </a:lnTo>
                <a:lnTo>
                  <a:pt x="13677" y="12050"/>
                </a:lnTo>
                <a:lnTo>
                  <a:pt x="13710" y="12006"/>
                </a:lnTo>
                <a:lnTo>
                  <a:pt x="13764" y="12053"/>
                </a:lnTo>
                <a:lnTo>
                  <a:pt x="13733" y="12096"/>
                </a:lnTo>
                <a:moveTo>
                  <a:pt x="13678" y="12049"/>
                </a:moveTo>
                <a:lnTo>
                  <a:pt x="13677" y="12050"/>
                </a:lnTo>
                <a:lnTo>
                  <a:pt x="13676" y="12051"/>
                </a:lnTo>
                <a:lnTo>
                  <a:pt x="13678" y="12049"/>
                </a:lnTo>
                <a:moveTo>
                  <a:pt x="80" y="72"/>
                </a:moveTo>
                <a:lnTo>
                  <a:pt x="81" y="72"/>
                </a:lnTo>
                <a:lnTo>
                  <a:pt x="83" y="70"/>
                </a:lnTo>
                <a:lnTo>
                  <a:pt x="80" y="72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6" name=""/>
          <p:cNvSpPr/>
          <p:nvPr/>
        </p:nvSpPr>
        <p:spPr>
          <a:xfrm>
            <a:off x="783720" y="1515240"/>
            <a:ext cx="4959720" cy="4364280"/>
          </a:xfrm>
          <a:custGeom>
            <a:avLst/>
            <a:gdLst>
              <a:gd name="textAreaLeft" fmla="*/ 0 w 4959720"/>
              <a:gd name="textAreaRight" fmla="*/ 4960080 w 4959720"/>
              <a:gd name="textAreaTop" fmla="*/ 0 h 4364280"/>
              <a:gd name="textAreaBottom" fmla="*/ 4364640 h 4364280"/>
            </a:gdLst>
            <a:ahLst/>
            <a:cxnLst/>
            <a:rect l="textAreaLeft" t="textAreaTop" r="textAreaRight" b="textAreaBottom"/>
            <a:pathLst>
              <a:path w="13778" h="12124">
                <a:moveTo>
                  <a:pt x="44" y="44"/>
                </a:moveTo>
                <a:lnTo>
                  <a:pt x="111" y="12"/>
                </a:lnTo>
                <a:lnTo>
                  <a:pt x="141" y="0"/>
                </a:lnTo>
                <a:lnTo>
                  <a:pt x="203" y="55"/>
                </a:lnTo>
                <a:lnTo>
                  <a:pt x="170" y="66"/>
                </a:lnTo>
                <a:lnTo>
                  <a:pt x="171" y="66"/>
                </a:lnTo>
                <a:lnTo>
                  <a:pt x="140" y="78"/>
                </a:lnTo>
                <a:lnTo>
                  <a:pt x="77" y="108"/>
                </a:lnTo>
                <a:lnTo>
                  <a:pt x="57" y="121"/>
                </a:lnTo>
                <a:lnTo>
                  <a:pt x="0" y="71"/>
                </a:lnTo>
                <a:lnTo>
                  <a:pt x="44" y="44"/>
                </a:lnTo>
                <a:moveTo>
                  <a:pt x="13754" y="12045"/>
                </a:moveTo>
                <a:lnTo>
                  <a:pt x="13716" y="12108"/>
                </a:lnTo>
                <a:lnTo>
                  <a:pt x="13703" y="12124"/>
                </a:lnTo>
                <a:lnTo>
                  <a:pt x="13649" y="12077"/>
                </a:lnTo>
                <a:lnTo>
                  <a:pt x="13656" y="12068"/>
                </a:lnTo>
                <a:lnTo>
                  <a:pt x="13690" y="12011"/>
                </a:lnTo>
                <a:lnTo>
                  <a:pt x="13721" y="11948"/>
                </a:lnTo>
                <a:lnTo>
                  <a:pt x="13720" y="11950"/>
                </a:lnTo>
                <a:lnTo>
                  <a:pt x="13722" y="11945"/>
                </a:lnTo>
                <a:lnTo>
                  <a:pt x="13778" y="11995"/>
                </a:lnTo>
                <a:lnTo>
                  <a:pt x="13754" y="12045"/>
                </a:lnTo>
                <a:moveTo>
                  <a:pt x="202" y="55"/>
                </a:moveTo>
                <a:lnTo>
                  <a:pt x="203" y="55"/>
                </a:lnTo>
                <a:lnTo>
                  <a:pt x="204" y="55"/>
                </a:lnTo>
                <a:lnTo>
                  <a:pt x="202" y="55"/>
                </a:lnTo>
                <a:moveTo>
                  <a:pt x="13657" y="12066"/>
                </a:moveTo>
                <a:lnTo>
                  <a:pt x="13656" y="12068"/>
                </a:lnTo>
                <a:lnTo>
                  <a:pt x="13655" y="12069"/>
                </a:lnTo>
                <a:lnTo>
                  <a:pt x="13657" y="12066"/>
                </a:lnTo>
                <a:moveTo>
                  <a:pt x="13692" y="12009"/>
                </a:moveTo>
                <a:lnTo>
                  <a:pt x="13690" y="12011"/>
                </a:lnTo>
                <a:lnTo>
                  <a:pt x="13690" y="12012"/>
                </a:lnTo>
                <a:lnTo>
                  <a:pt x="13692" y="12009"/>
                </a:lnTo>
                <a:moveTo>
                  <a:pt x="138" y="79"/>
                </a:moveTo>
                <a:lnTo>
                  <a:pt x="140" y="78"/>
                </a:lnTo>
                <a:lnTo>
                  <a:pt x="138" y="79"/>
                </a:lnTo>
                <a:moveTo>
                  <a:pt x="77" y="109"/>
                </a:moveTo>
                <a:lnTo>
                  <a:pt x="77" y="108"/>
                </a:lnTo>
                <a:lnTo>
                  <a:pt x="80" y="107"/>
                </a:lnTo>
                <a:lnTo>
                  <a:pt x="77" y="109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7" name=""/>
          <p:cNvSpPr/>
          <p:nvPr/>
        </p:nvSpPr>
        <p:spPr>
          <a:xfrm>
            <a:off x="834480" y="1506240"/>
            <a:ext cx="4919400" cy="4326840"/>
          </a:xfrm>
          <a:custGeom>
            <a:avLst/>
            <a:gdLst>
              <a:gd name="textAreaLeft" fmla="*/ 0 w 4919400"/>
              <a:gd name="textAreaRight" fmla="*/ 4919760 w 4919400"/>
              <a:gd name="textAreaTop" fmla="*/ 0 h 4326840"/>
              <a:gd name="textAreaBottom" fmla="*/ 4327200 h 4326840"/>
            </a:gdLst>
            <a:ahLst/>
            <a:cxnLst/>
            <a:rect l="textAreaLeft" t="textAreaTop" r="textAreaRight" b="textAreaBottom"/>
            <a:pathLst>
              <a:path w="13666" h="12020">
                <a:moveTo>
                  <a:pt x="5" y="23"/>
                </a:moveTo>
                <a:lnTo>
                  <a:pt x="40" y="11"/>
                </a:lnTo>
                <a:lnTo>
                  <a:pt x="77" y="1"/>
                </a:lnTo>
                <a:lnTo>
                  <a:pt x="82" y="0"/>
                </a:lnTo>
                <a:lnTo>
                  <a:pt x="150" y="59"/>
                </a:lnTo>
                <a:lnTo>
                  <a:pt x="129" y="63"/>
                </a:lnTo>
                <a:lnTo>
                  <a:pt x="94" y="71"/>
                </a:lnTo>
                <a:lnTo>
                  <a:pt x="95" y="70"/>
                </a:lnTo>
                <a:lnTo>
                  <a:pt x="63" y="80"/>
                </a:lnTo>
                <a:lnTo>
                  <a:pt x="62" y="80"/>
                </a:lnTo>
                <a:lnTo>
                  <a:pt x="63" y="80"/>
                </a:lnTo>
                <a:lnTo>
                  <a:pt x="62" y="80"/>
                </a:lnTo>
                <a:lnTo>
                  <a:pt x="0" y="25"/>
                </a:lnTo>
                <a:lnTo>
                  <a:pt x="5" y="23"/>
                </a:lnTo>
                <a:moveTo>
                  <a:pt x="13659" y="11968"/>
                </a:moveTo>
                <a:lnTo>
                  <a:pt x="13645" y="12003"/>
                </a:lnTo>
                <a:lnTo>
                  <a:pt x="13637" y="12020"/>
                </a:lnTo>
                <a:lnTo>
                  <a:pt x="13581" y="11970"/>
                </a:lnTo>
                <a:lnTo>
                  <a:pt x="13592" y="11943"/>
                </a:lnTo>
                <a:lnTo>
                  <a:pt x="13603" y="11910"/>
                </a:lnTo>
                <a:lnTo>
                  <a:pt x="13602" y="11912"/>
                </a:lnTo>
                <a:lnTo>
                  <a:pt x="13607" y="11896"/>
                </a:lnTo>
                <a:lnTo>
                  <a:pt x="13666" y="11948"/>
                </a:lnTo>
                <a:lnTo>
                  <a:pt x="13659" y="11968"/>
                </a:lnTo>
                <a:moveTo>
                  <a:pt x="13592" y="11942"/>
                </a:moveTo>
                <a:lnTo>
                  <a:pt x="13592" y="11943"/>
                </a:lnTo>
                <a:lnTo>
                  <a:pt x="13591" y="11944"/>
                </a:lnTo>
                <a:lnTo>
                  <a:pt x="13592" y="11942"/>
                </a:lnTo>
                <a:moveTo>
                  <a:pt x="127" y="63"/>
                </a:moveTo>
                <a:lnTo>
                  <a:pt x="129" y="63"/>
                </a:lnTo>
                <a:lnTo>
                  <a:pt x="127" y="63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8" name=""/>
          <p:cNvSpPr/>
          <p:nvPr/>
        </p:nvSpPr>
        <p:spPr>
          <a:xfrm>
            <a:off x="864000" y="1500120"/>
            <a:ext cx="4897800" cy="4307040"/>
          </a:xfrm>
          <a:custGeom>
            <a:avLst/>
            <a:gdLst>
              <a:gd name="textAreaLeft" fmla="*/ 0 w 4897800"/>
              <a:gd name="textAreaRight" fmla="*/ 4898160 w 4897800"/>
              <a:gd name="textAreaTop" fmla="*/ 0 h 4307040"/>
              <a:gd name="textAreaBottom" fmla="*/ 4307400 h 4307040"/>
            </a:gdLst>
            <a:ahLst/>
            <a:cxnLst/>
            <a:rect l="textAreaLeft" t="textAreaTop" r="textAreaRight" b="textAreaBottom"/>
            <a:pathLst>
              <a:path w="13606" h="11965">
                <a:moveTo>
                  <a:pt x="32" y="9"/>
                </a:moveTo>
                <a:lnTo>
                  <a:pt x="69" y="3"/>
                </a:lnTo>
                <a:lnTo>
                  <a:pt x="92" y="0"/>
                </a:lnTo>
                <a:lnTo>
                  <a:pt x="168" y="66"/>
                </a:lnTo>
                <a:lnTo>
                  <a:pt x="150" y="67"/>
                </a:lnTo>
                <a:lnTo>
                  <a:pt x="151" y="67"/>
                </a:lnTo>
                <a:lnTo>
                  <a:pt x="114" y="69"/>
                </a:lnTo>
                <a:lnTo>
                  <a:pt x="116" y="69"/>
                </a:lnTo>
                <a:lnTo>
                  <a:pt x="80" y="74"/>
                </a:lnTo>
                <a:lnTo>
                  <a:pt x="81" y="74"/>
                </a:lnTo>
                <a:lnTo>
                  <a:pt x="68" y="76"/>
                </a:lnTo>
                <a:lnTo>
                  <a:pt x="0" y="17"/>
                </a:lnTo>
                <a:lnTo>
                  <a:pt x="32" y="9"/>
                </a:lnTo>
                <a:moveTo>
                  <a:pt x="13600" y="11913"/>
                </a:moveTo>
                <a:lnTo>
                  <a:pt x="13589" y="11949"/>
                </a:lnTo>
                <a:lnTo>
                  <a:pt x="13584" y="11965"/>
                </a:lnTo>
                <a:lnTo>
                  <a:pt x="13525" y="11913"/>
                </a:lnTo>
                <a:lnTo>
                  <a:pt x="13530" y="11894"/>
                </a:lnTo>
                <a:lnTo>
                  <a:pt x="13529" y="11896"/>
                </a:lnTo>
                <a:lnTo>
                  <a:pt x="13538" y="11861"/>
                </a:lnTo>
                <a:lnTo>
                  <a:pt x="13543" y="11831"/>
                </a:lnTo>
                <a:lnTo>
                  <a:pt x="13606" y="11886"/>
                </a:lnTo>
                <a:lnTo>
                  <a:pt x="13600" y="11913"/>
                </a:lnTo>
                <a:moveTo>
                  <a:pt x="13538" y="11860"/>
                </a:moveTo>
                <a:lnTo>
                  <a:pt x="13538" y="11861"/>
                </a:lnTo>
                <a:lnTo>
                  <a:pt x="13538" y="11862"/>
                </a:lnTo>
                <a:lnTo>
                  <a:pt x="13538" y="11860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9" name=""/>
          <p:cNvSpPr/>
          <p:nvPr/>
        </p:nvSpPr>
        <p:spPr>
          <a:xfrm>
            <a:off x="897120" y="1497960"/>
            <a:ext cx="4871160" cy="4280760"/>
          </a:xfrm>
          <a:custGeom>
            <a:avLst/>
            <a:gdLst>
              <a:gd name="textAreaLeft" fmla="*/ 0 w 4871160"/>
              <a:gd name="textAreaRight" fmla="*/ 4871520 w 4871160"/>
              <a:gd name="textAreaTop" fmla="*/ 0 h 4280760"/>
              <a:gd name="textAreaBottom" fmla="*/ 4281120 h 4280760"/>
            </a:gdLst>
            <a:ahLst/>
            <a:cxnLst/>
            <a:rect l="textAreaLeft" t="textAreaTop" r="textAreaRight" b="textAreaBottom"/>
            <a:pathLst>
              <a:path w="13532" h="11892">
                <a:moveTo>
                  <a:pt x="16" y="4"/>
                </a:moveTo>
                <a:lnTo>
                  <a:pt x="55" y="1"/>
                </a:lnTo>
                <a:lnTo>
                  <a:pt x="94" y="0"/>
                </a:lnTo>
                <a:lnTo>
                  <a:pt x="216" y="0"/>
                </a:lnTo>
                <a:lnTo>
                  <a:pt x="297" y="72"/>
                </a:lnTo>
                <a:lnTo>
                  <a:pt x="95" y="72"/>
                </a:lnTo>
                <a:lnTo>
                  <a:pt x="76" y="72"/>
                </a:lnTo>
                <a:lnTo>
                  <a:pt x="0" y="6"/>
                </a:lnTo>
                <a:lnTo>
                  <a:pt x="16" y="4"/>
                </a:lnTo>
                <a:moveTo>
                  <a:pt x="13532" y="11728"/>
                </a:moveTo>
                <a:lnTo>
                  <a:pt x="13531" y="11767"/>
                </a:lnTo>
                <a:lnTo>
                  <a:pt x="13528" y="11806"/>
                </a:lnTo>
                <a:lnTo>
                  <a:pt x="13523" y="11844"/>
                </a:lnTo>
                <a:lnTo>
                  <a:pt x="13516" y="11882"/>
                </a:lnTo>
                <a:lnTo>
                  <a:pt x="13514" y="11892"/>
                </a:lnTo>
                <a:lnTo>
                  <a:pt x="13451" y="11837"/>
                </a:lnTo>
                <a:lnTo>
                  <a:pt x="13452" y="11832"/>
                </a:lnTo>
                <a:lnTo>
                  <a:pt x="13452" y="11834"/>
                </a:lnTo>
                <a:lnTo>
                  <a:pt x="13456" y="11797"/>
                </a:lnTo>
                <a:lnTo>
                  <a:pt x="13456" y="11800"/>
                </a:lnTo>
                <a:lnTo>
                  <a:pt x="13459" y="11762"/>
                </a:lnTo>
                <a:lnTo>
                  <a:pt x="13459" y="11764"/>
                </a:lnTo>
                <a:lnTo>
                  <a:pt x="13460" y="11726"/>
                </a:lnTo>
                <a:lnTo>
                  <a:pt x="13460" y="11649"/>
                </a:lnTo>
                <a:lnTo>
                  <a:pt x="13532" y="11713"/>
                </a:lnTo>
                <a:lnTo>
                  <a:pt x="13532" y="11728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0" name=""/>
          <p:cNvSpPr/>
          <p:nvPr/>
        </p:nvSpPr>
        <p:spPr>
          <a:xfrm>
            <a:off x="974880" y="1497960"/>
            <a:ext cx="4793400" cy="4216320"/>
          </a:xfrm>
          <a:custGeom>
            <a:avLst/>
            <a:gdLst>
              <a:gd name="textAreaLeft" fmla="*/ 0 w 4793400"/>
              <a:gd name="textAreaRight" fmla="*/ 4793760 w 4793400"/>
              <a:gd name="textAreaTop" fmla="*/ 0 h 4216320"/>
              <a:gd name="textAreaBottom" fmla="*/ 4216680 h 4216320"/>
            </a:gdLst>
            <a:ahLst/>
            <a:cxnLst/>
            <a:rect l="textAreaLeft" t="textAreaTop" r="textAreaRight" b="textAreaBottom"/>
            <a:pathLst>
              <a:path w="13316" h="11713">
                <a:moveTo>
                  <a:pt x="13244" y="11552"/>
                </a:moveTo>
                <a:lnTo>
                  <a:pt x="13316" y="11615"/>
                </a:lnTo>
                <a:lnTo>
                  <a:pt x="13316" y="11713"/>
                </a:lnTo>
                <a:lnTo>
                  <a:pt x="13244" y="11649"/>
                </a:lnTo>
                <a:lnTo>
                  <a:pt x="13244" y="11552"/>
                </a:lnTo>
                <a:moveTo>
                  <a:pt x="81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1" name=""/>
          <p:cNvSpPr/>
          <p:nvPr/>
        </p:nvSpPr>
        <p:spPr>
          <a:xfrm>
            <a:off x="1014840" y="1497960"/>
            <a:ext cx="4753440" cy="4181040"/>
          </a:xfrm>
          <a:custGeom>
            <a:avLst/>
            <a:gdLst>
              <a:gd name="textAreaLeft" fmla="*/ 0 w 4753440"/>
              <a:gd name="textAreaRight" fmla="*/ 4753800 w 4753440"/>
              <a:gd name="textAreaTop" fmla="*/ 0 h 4181040"/>
              <a:gd name="textAreaBottom" fmla="*/ 4181400 h 4181040"/>
            </a:gdLst>
            <a:ahLst/>
            <a:cxnLst/>
            <a:rect l="textAreaLeft" t="textAreaTop" r="textAreaRight" b="textAreaBottom"/>
            <a:pathLst>
              <a:path w="13205" h="11615">
                <a:moveTo>
                  <a:pt x="13133" y="11454"/>
                </a:moveTo>
                <a:lnTo>
                  <a:pt x="13205" y="11518"/>
                </a:lnTo>
                <a:lnTo>
                  <a:pt x="13205" y="11615"/>
                </a:lnTo>
                <a:lnTo>
                  <a:pt x="13133" y="11552"/>
                </a:lnTo>
                <a:lnTo>
                  <a:pt x="13133" y="11454"/>
                </a:lnTo>
                <a:moveTo>
                  <a:pt x="81" y="72"/>
                </a:moveTo>
                <a:lnTo>
                  <a:pt x="0" y="0"/>
                </a:lnTo>
                <a:lnTo>
                  <a:pt x="110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2" name=""/>
          <p:cNvSpPr/>
          <p:nvPr/>
        </p:nvSpPr>
        <p:spPr>
          <a:xfrm>
            <a:off x="1054440" y="1497960"/>
            <a:ext cx="4713840" cy="4146120"/>
          </a:xfrm>
          <a:custGeom>
            <a:avLst/>
            <a:gdLst>
              <a:gd name="textAreaLeft" fmla="*/ 0 w 4713840"/>
              <a:gd name="textAreaRight" fmla="*/ 4714200 w 4713840"/>
              <a:gd name="textAreaTop" fmla="*/ 0 h 4146120"/>
              <a:gd name="textAreaBottom" fmla="*/ 4146480 h 4146120"/>
            </a:gdLst>
            <a:ahLst/>
            <a:cxnLst/>
            <a:rect l="textAreaLeft" t="textAreaTop" r="textAreaRight" b="textAreaBottom"/>
            <a:pathLst>
              <a:path w="13095" h="11518">
                <a:moveTo>
                  <a:pt x="13023" y="11357"/>
                </a:moveTo>
                <a:lnTo>
                  <a:pt x="13095" y="11420"/>
                </a:lnTo>
                <a:lnTo>
                  <a:pt x="13095" y="11518"/>
                </a:lnTo>
                <a:lnTo>
                  <a:pt x="13023" y="11454"/>
                </a:lnTo>
                <a:lnTo>
                  <a:pt x="13023" y="11357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3" name=""/>
          <p:cNvSpPr/>
          <p:nvPr/>
        </p:nvSpPr>
        <p:spPr>
          <a:xfrm>
            <a:off x="1094400" y="1497960"/>
            <a:ext cx="4673880" cy="4110840"/>
          </a:xfrm>
          <a:custGeom>
            <a:avLst/>
            <a:gdLst>
              <a:gd name="textAreaLeft" fmla="*/ 0 w 4673880"/>
              <a:gd name="textAreaRight" fmla="*/ 4674240 w 4673880"/>
              <a:gd name="textAreaTop" fmla="*/ 0 h 4110840"/>
              <a:gd name="textAreaBottom" fmla="*/ 4111200 h 4110840"/>
            </a:gdLst>
            <a:ahLst/>
            <a:cxnLst/>
            <a:rect l="textAreaLeft" t="textAreaTop" r="textAreaRight" b="textAreaBottom"/>
            <a:pathLst>
              <a:path w="12984" h="11420">
                <a:moveTo>
                  <a:pt x="12912" y="11259"/>
                </a:moveTo>
                <a:lnTo>
                  <a:pt x="12984" y="11322"/>
                </a:lnTo>
                <a:lnTo>
                  <a:pt x="12984" y="11420"/>
                </a:lnTo>
                <a:lnTo>
                  <a:pt x="12912" y="11357"/>
                </a:lnTo>
                <a:lnTo>
                  <a:pt x="12912" y="11259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4" name=""/>
          <p:cNvSpPr/>
          <p:nvPr/>
        </p:nvSpPr>
        <p:spPr>
          <a:xfrm>
            <a:off x="1134360" y="1497960"/>
            <a:ext cx="4633920" cy="4075560"/>
          </a:xfrm>
          <a:custGeom>
            <a:avLst/>
            <a:gdLst>
              <a:gd name="textAreaLeft" fmla="*/ 0 w 4633920"/>
              <a:gd name="textAreaRight" fmla="*/ 4634280 w 4633920"/>
              <a:gd name="textAreaTop" fmla="*/ 0 h 4075560"/>
              <a:gd name="textAreaBottom" fmla="*/ 4075920 h 4075560"/>
            </a:gdLst>
            <a:ahLst/>
            <a:cxnLst/>
            <a:rect l="textAreaLeft" t="textAreaTop" r="textAreaRight" b="textAreaBottom"/>
            <a:pathLst>
              <a:path w="12873" h="11322">
                <a:moveTo>
                  <a:pt x="12801" y="11064"/>
                </a:moveTo>
                <a:lnTo>
                  <a:pt x="12873" y="11127"/>
                </a:lnTo>
                <a:lnTo>
                  <a:pt x="12873" y="11322"/>
                </a:lnTo>
                <a:lnTo>
                  <a:pt x="12801" y="11259"/>
                </a:lnTo>
                <a:lnTo>
                  <a:pt x="12801" y="11064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5" name=""/>
          <p:cNvSpPr/>
          <p:nvPr/>
        </p:nvSpPr>
        <p:spPr>
          <a:xfrm>
            <a:off x="1214280" y="1497960"/>
            <a:ext cx="4554000" cy="4005360"/>
          </a:xfrm>
          <a:custGeom>
            <a:avLst/>
            <a:gdLst>
              <a:gd name="textAreaLeft" fmla="*/ 0 w 4554000"/>
              <a:gd name="textAreaRight" fmla="*/ 4554360 w 4554000"/>
              <a:gd name="textAreaTop" fmla="*/ 0 h 4005360"/>
              <a:gd name="textAreaBottom" fmla="*/ 4005720 h 4005360"/>
            </a:gdLst>
            <a:ahLst/>
            <a:cxnLst/>
            <a:rect l="textAreaLeft" t="textAreaTop" r="textAreaRight" b="textAreaBottom"/>
            <a:pathLst>
              <a:path w="12651" h="11127">
                <a:moveTo>
                  <a:pt x="12579" y="10966"/>
                </a:moveTo>
                <a:lnTo>
                  <a:pt x="12651" y="11030"/>
                </a:lnTo>
                <a:lnTo>
                  <a:pt x="12651" y="11127"/>
                </a:lnTo>
                <a:lnTo>
                  <a:pt x="12579" y="11064"/>
                </a:lnTo>
                <a:lnTo>
                  <a:pt x="12579" y="10966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6" name=""/>
          <p:cNvSpPr/>
          <p:nvPr/>
        </p:nvSpPr>
        <p:spPr>
          <a:xfrm>
            <a:off x="1254240" y="1497960"/>
            <a:ext cx="4514040" cy="3970440"/>
          </a:xfrm>
          <a:custGeom>
            <a:avLst/>
            <a:gdLst>
              <a:gd name="textAreaLeft" fmla="*/ 0 w 4514040"/>
              <a:gd name="textAreaRight" fmla="*/ 4514400 w 4514040"/>
              <a:gd name="textAreaTop" fmla="*/ 0 h 3970440"/>
              <a:gd name="textAreaBottom" fmla="*/ 3970800 h 3970440"/>
            </a:gdLst>
            <a:ahLst/>
            <a:cxnLst/>
            <a:rect l="textAreaLeft" t="textAreaTop" r="textAreaRight" b="textAreaBottom"/>
            <a:pathLst>
              <a:path w="12540" h="11030">
                <a:moveTo>
                  <a:pt x="12468" y="10869"/>
                </a:moveTo>
                <a:lnTo>
                  <a:pt x="12540" y="10932"/>
                </a:lnTo>
                <a:lnTo>
                  <a:pt x="12540" y="11030"/>
                </a:lnTo>
                <a:lnTo>
                  <a:pt x="12468" y="10966"/>
                </a:lnTo>
                <a:lnTo>
                  <a:pt x="12468" y="10869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7" name=""/>
          <p:cNvSpPr/>
          <p:nvPr/>
        </p:nvSpPr>
        <p:spPr>
          <a:xfrm>
            <a:off x="1294200" y="1497960"/>
            <a:ext cx="4474080" cy="3935160"/>
          </a:xfrm>
          <a:custGeom>
            <a:avLst/>
            <a:gdLst>
              <a:gd name="textAreaLeft" fmla="*/ 0 w 4474080"/>
              <a:gd name="textAreaRight" fmla="*/ 4474440 w 4474080"/>
              <a:gd name="textAreaTop" fmla="*/ 0 h 3935160"/>
              <a:gd name="textAreaBottom" fmla="*/ 3935520 h 3935160"/>
            </a:gdLst>
            <a:ahLst/>
            <a:cxnLst/>
            <a:rect l="textAreaLeft" t="textAreaTop" r="textAreaRight" b="textAreaBottom"/>
            <a:pathLst>
              <a:path w="12429" h="10932">
                <a:moveTo>
                  <a:pt x="12357" y="10771"/>
                </a:moveTo>
                <a:lnTo>
                  <a:pt x="12429" y="10834"/>
                </a:lnTo>
                <a:lnTo>
                  <a:pt x="12429" y="10932"/>
                </a:lnTo>
                <a:lnTo>
                  <a:pt x="12357" y="10869"/>
                </a:lnTo>
                <a:lnTo>
                  <a:pt x="12357" y="10771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8" name=""/>
          <p:cNvSpPr/>
          <p:nvPr/>
        </p:nvSpPr>
        <p:spPr>
          <a:xfrm>
            <a:off x="1334160" y="1497960"/>
            <a:ext cx="4434120" cy="3899880"/>
          </a:xfrm>
          <a:custGeom>
            <a:avLst/>
            <a:gdLst>
              <a:gd name="textAreaLeft" fmla="*/ 0 w 4434120"/>
              <a:gd name="textAreaRight" fmla="*/ 4434480 w 4434120"/>
              <a:gd name="textAreaTop" fmla="*/ 0 h 3899880"/>
              <a:gd name="textAreaBottom" fmla="*/ 3900240 h 3899880"/>
            </a:gdLst>
            <a:ahLst/>
            <a:cxnLst/>
            <a:rect l="textAreaLeft" t="textAreaTop" r="textAreaRight" b="textAreaBottom"/>
            <a:pathLst>
              <a:path w="12318" h="10834">
                <a:moveTo>
                  <a:pt x="12246" y="10673"/>
                </a:moveTo>
                <a:lnTo>
                  <a:pt x="12318" y="10737"/>
                </a:lnTo>
                <a:lnTo>
                  <a:pt x="12318" y="10834"/>
                </a:lnTo>
                <a:lnTo>
                  <a:pt x="12246" y="10771"/>
                </a:lnTo>
                <a:lnTo>
                  <a:pt x="12246" y="10673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9" name=""/>
          <p:cNvSpPr/>
          <p:nvPr/>
        </p:nvSpPr>
        <p:spPr>
          <a:xfrm>
            <a:off x="1374120" y="1497960"/>
            <a:ext cx="4394160" cy="3864960"/>
          </a:xfrm>
          <a:custGeom>
            <a:avLst/>
            <a:gdLst>
              <a:gd name="textAreaLeft" fmla="*/ 0 w 4394160"/>
              <a:gd name="textAreaRight" fmla="*/ 4394520 w 4394160"/>
              <a:gd name="textAreaTop" fmla="*/ 0 h 3864960"/>
              <a:gd name="textAreaBottom" fmla="*/ 3865320 h 3864960"/>
            </a:gdLst>
            <a:ahLst/>
            <a:cxnLst/>
            <a:rect l="textAreaLeft" t="textAreaTop" r="textAreaRight" b="textAreaBottom"/>
            <a:pathLst>
              <a:path w="12207" h="10737">
                <a:moveTo>
                  <a:pt x="12135" y="10576"/>
                </a:moveTo>
                <a:lnTo>
                  <a:pt x="12207" y="10639"/>
                </a:lnTo>
                <a:lnTo>
                  <a:pt x="12207" y="10737"/>
                </a:lnTo>
                <a:lnTo>
                  <a:pt x="12135" y="10673"/>
                </a:lnTo>
                <a:lnTo>
                  <a:pt x="12135" y="10576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0" name=""/>
          <p:cNvSpPr/>
          <p:nvPr/>
        </p:nvSpPr>
        <p:spPr>
          <a:xfrm>
            <a:off x="1414080" y="1497960"/>
            <a:ext cx="4354200" cy="3829680"/>
          </a:xfrm>
          <a:custGeom>
            <a:avLst/>
            <a:gdLst>
              <a:gd name="textAreaLeft" fmla="*/ 0 w 4354200"/>
              <a:gd name="textAreaRight" fmla="*/ 4354560 w 4354200"/>
              <a:gd name="textAreaTop" fmla="*/ 0 h 3829680"/>
              <a:gd name="textAreaBottom" fmla="*/ 3830040 h 3829680"/>
            </a:gdLst>
            <a:ahLst/>
            <a:cxnLst/>
            <a:rect l="textAreaLeft" t="textAreaTop" r="textAreaRight" b="textAreaBottom"/>
            <a:pathLst>
              <a:path w="12096" h="10639">
                <a:moveTo>
                  <a:pt x="12024" y="10478"/>
                </a:moveTo>
                <a:lnTo>
                  <a:pt x="12096" y="10542"/>
                </a:lnTo>
                <a:lnTo>
                  <a:pt x="12096" y="10639"/>
                </a:lnTo>
                <a:lnTo>
                  <a:pt x="12024" y="10576"/>
                </a:lnTo>
                <a:lnTo>
                  <a:pt x="12024" y="10478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1" name=""/>
          <p:cNvSpPr/>
          <p:nvPr/>
        </p:nvSpPr>
        <p:spPr>
          <a:xfrm>
            <a:off x="1454040" y="1497960"/>
            <a:ext cx="4314240" cy="3794760"/>
          </a:xfrm>
          <a:custGeom>
            <a:avLst/>
            <a:gdLst>
              <a:gd name="textAreaLeft" fmla="*/ 0 w 4314240"/>
              <a:gd name="textAreaRight" fmla="*/ 4314600 w 4314240"/>
              <a:gd name="textAreaTop" fmla="*/ 0 h 3794760"/>
              <a:gd name="textAreaBottom" fmla="*/ 3795120 h 3794760"/>
            </a:gdLst>
            <a:ahLst/>
            <a:cxnLst/>
            <a:rect l="textAreaLeft" t="textAreaTop" r="textAreaRight" b="textAreaBottom"/>
            <a:pathLst>
              <a:path w="11985" h="10542">
                <a:moveTo>
                  <a:pt x="11913" y="10381"/>
                </a:moveTo>
                <a:lnTo>
                  <a:pt x="11985" y="10444"/>
                </a:lnTo>
                <a:lnTo>
                  <a:pt x="11985" y="10542"/>
                </a:lnTo>
                <a:lnTo>
                  <a:pt x="11913" y="10478"/>
                </a:lnTo>
                <a:lnTo>
                  <a:pt x="11913" y="10381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2" name=""/>
          <p:cNvSpPr/>
          <p:nvPr/>
        </p:nvSpPr>
        <p:spPr>
          <a:xfrm>
            <a:off x="1494000" y="1497960"/>
            <a:ext cx="4274280" cy="3759480"/>
          </a:xfrm>
          <a:custGeom>
            <a:avLst/>
            <a:gdLst>
              <a:gd name="textAreaLeft" fmla="*/ 0 w 4274280"/>
              <a:gd name="textAreaRight" fmla="*/ 4274640 w 4274280"/>
              <a:gd name="textAreaTop" fmla="*/ 0 h 3759480"/>
              <a:gd name="textAreaBottom" fmla="*/ 3759840 h 3759480"/>
            </a:gdLst>
            <a:ahLst/>
            <a:cxnLst/>
            <a:rect l="textAreaLeft" t="textAreaTop" r="textAreaRight" b="textAreaBottom"/>
            <a:pathLst>
              <a:path w="11874" h="10444">
                <a:moveTo>
                  <a:pt x="11802" y="10283"/>
                </a:moveTo>
                <a:lnTo>
                  <a:pt x="11874" y="10346"/>
                </a:lnTo>
                <a:lnTo>
                  <a:pt x="11874" y="10444"/>
                </a:lnTo>
                <a:lnTo>
                  <a:pt x="11802" y="10381"/>
                </a:lnTo>
                <a:lnTo>
                  <a:pt x="11802" y="10283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3" name=""/>
          <p:cNvSpPr/>
          <p:nvPr/>
        </p:nvSpPr>
        <p:spPr>
          <a:xfrm>
            <a:off x="1533960" y="1497960"/>
            <a:ext cx="4234320" cy="3724200"/>
          </a:xfrm>
          <a:custGeom>
            <a:avLst/>
            <a:gdLst>
              <a:gd name="textAreaLeft" fmla="*/ 0 w 4234320"/>
              <a:gd name="textAreaRight" fmla="*/ 4234680 w 4234320"/>
              <a:gd name="textAreaTop" fmla="*/ 0 h 3724200"/>
              <a:gd name="textAreaBottom" fmla="*/ 3724560 h 3724200"/>
            </a:gdLst>
            <a:ahLst/>
            <a:cxnLst/>
            <a:rect l="textAreaLeft" t="textAreaTop" r="textAreaRight" b="textAreaBottom"/>
            <a:pathLst>
              <a:path w="11763" h="10346">
                <a:moveTo>
                  <a:pt x="11691" y="10185"/>
                </a:moveTo>
                <a:lnTo>
                  <a:pt x="11763" y="10249"/>
                </a:lnTo>
                <a:lnTo>
                  <a:pt x="11763" y="10346"/>
                </a:lnTo>
                <a:lnTo>
                  <a:pt x="11691" y="10283"/>
                </a:lnTo>
                <a:lnTo>
                  <a:pt x="11691" y="10185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4" name=""/>
          <p:cNvSpPr/>
          <p:nvPr/>
        </p:nvSpPr>
        <p:spPr>
          <a:xfrm>
            <a:off x="1573920" y="1497960"/>
            <a:ext cx="4194360" cy="3689280"/>
          </a:xfrm>
          <a:custGeom>
            <a:avLst/>
            <a:gdLst>
              <a:gd name="textAreaLeft" fmla="*/ 0 w 4194360"/>
              <a:gd name="textAreaRight" fmla="*/ 4194720 w 4194360"/>
              <a:gd name="textAreaTop" fmla="*/ 0 h 3689280"/>
              <a:gd name="textAreaBottom" fmla="*/ 3689640 h 3689280"/>
            </a:gdLst>
            <a:ahLst/>
            <a:cxnLst/>
            <a:rect l="textAreaLeft" t="textAreaTop" r="textAreaRight" b="textAreaBottom"/>
            <a:pathLst>
              <a:path w="11652" h="10249">
                <a:moveTo>
                  <a:pt x="11580" y="10088"/>
                </a:moveTo>
                <a:lnTo>
                  <a:pt x="11652" y="10151"/>
                </a:lnTo>
                <a:lnTo>
                  <a:pt x="11652" y="10249"/>
                </a:lnTo>
                <a:lnTo>
                  <a:pt x="11580" y="10185"/>
                </a:lnTo>
                <a:lnTo>
                  <a:pt x="11580" y="10088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5" name=""/>
          <p:cNvSpPr/>
          <p:nvPr/>
        </p:nvSpPr>
        <p:spPr>
          <a:xfrm>
            <a:off x="1613880" y="1497960"/>
            <a:ext cx="4154400" cy="3654000"/>
          </a:xfrm>
          <a:custGeom>
            <a:avLst/>
            <a:gdLst>
              <a:gd name="textAreaLeft" fmla="*/ 0 w 4154400"/>
              <a:gd name="textAreaRight" fmla="*/ 4154760 w 4154400"/>
              <a:gd name="textAreaTop" fmla="*/ 0 h 3654000"/>
              <a:gd name="textAreaBottom" fmla="*/ 3654360 h 3654000"/>
            </a:gdLst>
            <a:ahLst/>
            <a:cxnLst/>
            <a:rect l="textAreaLeft" t="textAreaTop" r="textAreaRight" b="textAreaBottom"/>
            <a:pathLst>
              <a:path w="11541" h="10151">
                <a:moveTo>
                  <a:pt x="11469" y="9990"/>
                </a:moveTo>
                <a:lnTo>
                  <a:pt x="11541" y="10054"/>
                </a:lnTo>
                <a:lnTo>
                  <a:pt x="11541" y="10151"/>
                </a:lnTo>
                <a:lnTo>
                  <a:pt x="11469" y="10088"/>
                </a:lnTo>
                <a:lnTo>
                  <a:pt x="11469" y="9990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6" name=""/>
          <p:cNvSpPr/>
          <p:nvPr/>
        </p:nvSpPr>
        <p:spPr>
          <a:xfrm>
            <a:off x="1653840" y="1497960"/>
            <a:ext cx="4114440" cy="3619080"/>
          </a:xfrm>
          <a:custGeom>
            <a:avLst/>
            <a:gdLst>
              <a:gd name="textAreaLeft" fmla="*/ 0 w 4114440"/>
              <a:gd name="textAreaRight" fmla="*/ 4114800 w 4114440"/>
              <a:gd name="textAreaTop" fmla="*/ 0 h 3619080"/>
              <a:gd name="textAreaBottom" fmla="*/ 3619440 h 3619080"/>
            </a:gdLst>
            <a:ahLst/>
            <a:cxnLst/>
            <a:rect l="textAreaLeft" t="textAreaTop" r="textAreaRight" b="textAreaBottom"/>
            <a:pathLst>
              <a:path w="11430" h="10054">
                <a:moveTo>
                  <a:pt x="11358" y="9893"/>
                </a:moveTo>
                <a:lnTo>
                  <a:pt x="11430" y="9956"/>
                </a:lnTo>
                <a:lnTo>
                  <a:pt x="11430" y="10054"/>
                </a:lnTo>
                <a:lnTo>
                  <a:pt x="11358" y="9990"/>
                </a:lnTo>
                <a:lnTo>
                  <a:pt x="11358" y="9893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7" name=""/>
          <p:cNvSpPr/>
          <p:nvPr/>
        </p:nvSpPr>
        <p:spPr>
          <a:xfrm>
            <a:off x="1693800" y="1497960"/>
            <a:ext cx="4074480" cy="3583800"/>
          </a:xfrm>
          <a:custGeom>
            <a:avLst/>
            <a:gdLst>
              <a:gd name="textAreaLeft" fmla="*/ 0 w 4074480"/>
              <a:gd name="textAreaRight" fmla="*/ 4074840 w 4074480"/>
              <a:gd name="textAreaTop" fmla="*/ 0 h 3583800"/>
              <a:gd name="textAreaBottom" fmla="*/ 3584160 h 3583800"/>
            </a:gdLst>
            <a:ahLst/>
            <a:cxnLst/>
            <a:rect l="textAreaLeft" t="textAreaTop" r="textAreaRight" b="textAreaBottom"/>
            <a:pathLst>
              <a:path w="11319" h="9956">
                <a:moveTo>
                  <a:pt x="11247" y="9795"/>
                </a:moveTo>
                <a:lnTo>
                  <a:pt x="11319" y="9858"/>
                </a:lnTo>
                <a:lnTo>
                  <a:pt x="11319" y="9956"/>
                </a:lnTo>
                <a:lnTo>
                  <a:pt x="11247" y="9893"/>
                </a:lnTo>
                <a:lnTo>
                  <a:pt x="11247" y="9795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8" name=""/>
          <p:cNvSpPr/>
          <p:nvPr/>
        </p:nvSpPr>
        <p:spPr>
          <a:xfrm>
            <a:off x="1733760" y="1497960"/>
            <a:ext cx="4034520" cy="3548520"/>
          </a:xfrm>
          <a:custGeom>
            <a:avLst/>
            <a:gdLst>
              <a:gd name="textAreaLeft" fmla="*/ 0 w 4034520"/>
              <a:gd name="textAreaRight" fmla="*/ 4034880 w 4034520"/>
              <a:gd name="textAreaTop" fmla="*/ 0 h 3548520"/>
              <a:gd name="textAreaBottom" fmla="*/ 3548880 h 3548520"/>
            </a:gdLst>
            <a:ahLst/>
            <a:cxnLst/>
            <a:rect l="textAreaLeft" t="textAreaTop" r="textAreaRight" b="textAreaBottom"/>
            <a:pathLst>
              <a:path w="11208" h="9858">
                <a:moveTo>
                  <a:pt x="11136" y="9697"/>
                </a:moveTo>
                <a:lnTo>
                  <a:pt x="11208" y="9761"/>
                </a:lnTo>
                <a:lnTo>
                  <a:pt x="11208" y="9858"/>
                </a:lnTo>
                <a:lnTo>
                  <a:pt x="11136" y="9795"/>
                </a:lnTo>
                <a:lnTo>
                  <a:pt x="11136" y="9697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9" name=""/>
          <p:cNvSpPr/>
          <p:nvPr/>
        </p:nvSpPr>
        <p:spPr>
          <a:xfrm>
            <a:off x="1773720" y="1497960"/>
            <a:ext cx="3994560" cy="3513600"/>
          </a:xfrm>
          <a:custGeom>
            <a:avLst/>
            <a:gdLst>
              <a:gd name="textAreaLeft" fmla="*/ 0 w 3994560"/>
              <a:gd name="textAreaRight" fmla="*/ 3994920 w 3994560"/>
              <a:gd name="textAreaTop" fmla="*/ 0 h 3513600"/>
              <a:gd name="textAreaBottom" fmla="*/ 3513960 h 3513600"/>
            </a:gdLst>
            <a:ahLst/>
            <a:cxnLst/>
            <a:rect l="textAreaLeft" t="textAreaTop" r="textAreaRight" b="textAreaBottom"/>
            <a:pathLst>
              <a:path w="11097" h="9761">
                <a:moveTo>
                  <a:pt x="11025" y="9600"/>
                </a:moveTo>
                <a:lnTo>
                  <a:pt x="11097" y="9663"/>
                </a:lnTo>
                <a:lnTo>
                  <a:pt x="11097" y="9761"/>
                </a:lnTo>
                <a:lnTo>
                  <a:pt x="11025" y="9697"/>
                </a:lnTo>
                <a:lnTo>
                  <a:pt x="11025" y="9600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0" name=""/>
          <p:cNvSpPr/>
          <p:nvPr/>
        </p:nvSpPr>
        <p:spPr>
          <a:xfrm>
            <a:off x="1813680" y="1497960"/>
            <a:ext cx="3954600" cy="3478320"/>
          </a:xfrm>
          <a:custGeom>
            <a:avLst/>
            <a:gdLst>
              <a:gd name="textAreaLeft" fmla="*/ 0 w 3954600"/>
              <a:gd name="textAreaRight" fmla="*/ 3954960 w 3954600"/>
              <a:gd name="textAreaTop" fmla="*/ 0 h 3478320"/>
              <a:gd name="textAreaBottom" fmla="*/ 3478680 h 3478320"/>
            </a:gdLst>
            <a:ahLst/>
            <a:cxnLst/>
            <a:rect l="textAreaLeft" t="textAreaTop" r="textAreaRight" b="textAreaBottom"/>
            <a:pathLst>
              <a:path w="10986" h="9663">
                <a:moveTo>
                  <a:pt x="10914" y="9502"/>
                </a:moveTo>
                <a:lnTo>
                  <a:pt x="10986" y="9566"/>
                </a:lnTo>
                <a:lnTo>
                  <a:pt x="10986" y="9663"/>
                </a:lnTo>
                <a:lnTo>
                  <a:pt x="10914" y="9600"/>
                </a:lnTo>
                <a:lnTo>
                  <a:pt x="10914" y="9502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1" name=""/>
          <p:cNvSpPr/>
          <p:nvPr/>
        </p:nvSpPr>
        <p:spPr>
          <a:xfrm>
            <a:off x="1853640" y="1497960"/>
            <a:ext cx="3914640" cy="3443400"/>
          </a:xfrm>
          <a:custGeom>
            <a:avLst/>
            <a:gdLst>
              <a:gd name="textAreaLeft" fmla="*/ 0 w 3914640"/>
              <a:gd name="textAreaRight" fmla="*/ 3915000 w 3914640"/>
              <a:gd name="textAreaTop" fmla="*/ 0 h 3443400"/>
              <a:gd name="textAreaBottom" fmla="*/ 3443760 h 3443400"/>
            </a:gdLst>
            <a:ahLst/>
            <a:cxnLst/>
            <a:rect l="textAreaLeft" t="textAreaTop" r="textAreaRight" b="textAreaBottom"/>
            <a:pathLst>
              <a:path w="10875" h="9566">
                <a:moveTo>
                  <a:pt x="10803" y="9405"/>
                </a:moveTo>
                <a:lnTo>
                  <a:pt x="10875" y="9468"/>
                </a:lnTo>
                <a:lnTo>
                  <a:pt x="10875" y="9566"/>
                </a:lnTo>
                <a:lnTo>
                  <a:pt x="10803" y="9502"/>
                </a:lnTo>
                <a:lnTo>
                  <a:pt x="10803" y="9405"/>
                </a:lnTo>
                <a:moveTo>
                  <a:pt x="81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2" name=""/>
          <p:cNvSpPr/>
          <p:nvPr/>
        </p:nvSpPr>
        <p:spPr>
          <a:xfrm>
            <a:off x="1893600" y="1497960"/>
            <a:ext cx="3874680" cy="3408120"/>
          </a:xfrm>
          <a:custGeom>
            <a:avLst/>
            <a:gdLst>
              <a:gd name="textAreaLeft" fmla="*/ 0 w 3874680"/>
              <a:gd name="textAreaRight" fmla="*/ 3875040 w 3874680"/>
              <a:gd name="textAreaTop" fmla="*/ 0 h 3408120"/>
              <a:gd name="textAreaBottom" fmla="*/ 3408480 h 3408120"/>
            </a:gdLst>
            <a:ahLst/>
            <a:cxnLst/>
            <a:rect l="textAreaLeft" t="textAreaTop" r="textAreaRight" b="textAreaBottom"/>
            <a:pathLst>
              <a:path w="10764" h="9468">
                <a:moveTo>
                  <a:pt x="10692" y="9307"/>
                </a:moveTo>
                <a:lnTo>
                  <a:pt x="10764" y="9370"/>
                </a:lnTo>
                <a:lnTo>
                  <a:pt x="10764" y="9468"/>
                </a:lnTo>
                <a:lnTo>
                  <a:pt x="10692" y="9405"/>
                </a:lnTo>
                <a:lnTo>
                  <a:pt x="10692" y="9307"/>
                </a:lnTo>
                <a:moveTo>
                  <a:pt x="81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3" name=""/>
          <p:cNvSpPr/>
          <p:nvPr/>
        </p:nvSpPr>
        <p:spPr>
          <a:xfrm>
            <a:off x="1933560" y="1497960"/>
            <a:ext cx="3834720" cy="3372840"/>
          </a:xfrm>
          <a:custGeom>
            <a:avLst/>
            <a:gdLst>
              <a:gd name="textAreaLeft" fmla="*/ 0 w 3834720"/>
              <a:gd name="textAreaRight" fmla="*/ 3835080 w 3834720"/>
              <a:gd name="textAreaTop" fmla="*/ 0 h 3372840"/>
              <a:gd name="textAreaBottom" fmla="*/ 3373200 h 3372840"/>
            </a:gdLst>
            <a:ahLst/>
            <a:cxnLst/>
            <a:rect l="textAreaLeft" t="textAreaTop" r="textAreaRight" b="textAreaBottom"/>
            <a:pathLst>
              <a:path w="10653" h="9370">
                <a:moveTo>
                  <a:pt x="10580" y="9209"/>
                </a:moveTo>
                <a:lnTo>
                  <a:pt x="10653" y="9273"/>
                </a:lnTo>
                <a:lnTo>
                  <a:pt x="10653" y="9370"/>
                </a:lnTo>
                <a:lnTo>
                  <a:pt x="10580" y="9307"/>
                </a:lnTo>
                <a:lnTo>
                  <a:pt x="10580" y="9209"/>
                </a:lnTo>
                <a:moveTo>
                  <a:pt x="81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4" name=""/>
          <p:cNvSpPr/>
          <p:nvPr/>
        </p:nvSpPr>
        <p:spPr>
          <a:xfrm>
            <a:off x="1973520" y="1497960"/>
            <a:ext cx="3794760" cy="3337920"/>
          </a:xfrm>
          <a:custGeom>
            <a:avLst/>
            <a:gdLst>
              <a:gd name="textAreaLeft" fmla="*/ 0 w 3794760"/>
              <a:gd name="textAreaRight" fmla="*/ 3795120 w 3794760"/>
              <a:gd name="textAreaTop" fmla="*/ 0 h 3337920"/>
              <a:gd name="textAreaBottom" fmla="*/ 3338280 h 3337920"/>
            </a:gdLst>
            <a:ahLst/>
            <a:cxnLst/>
            <a:rect l="textAreaLeft" t="textAreaTop" r="textAreaRight" b="textAreaBottom"/>
            <a:pathLst>
              <a:path w="10542" h="9273">
                <a:moveTo>
                  <a:pt x="10470" y="9112"/>
                </a:moveTo>
                <a:lnTo>
                  <a:pt x="10542" y="9175"/>
                </a:lnTo>
                <a:lnTo>
                  <a:pt x="10542" y="9273"/>
                </a:lnTo>
                <a:lnTo>
                  <a:pt x="10470" y="9209"/>
                </a:lnTo>
                <a:lnTo>
                  <a:pt x="10470" y="9112"/>
                </a:lnTo>
                <a:moveTo>
                  <a:pt x="81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5" name=""/>
          <p:cNvSpPr/>
          <p:nvPr/>
        </p:nvSpPr>
        <p:spPr>
          <a:xfrm>
            <a:off x="2013480" y="1497960"/>
            <a:ext cx="3754800" cy="3302640"/>
          </a:xfrm>
          <a:custGeom>
            <a:avLst/>
            <a:gdLst>
              <a:gd name="textAreaLeft" fmla="*/ 0 w 3754800"/>
              <a:gd name="textAreaRight" fmla="*/ 3755160 w 3754800"/>
              <a:gd name="textAreaTop" fmla="*/ 0 h 3302640"/>
              <a:gd name="textAreaBottom" fmla="*/ 3303000 h 3302640"/>
            </a:gdLst>
            <a:ahLst/>
            <a:cxnLst/>
            <a:rect l="textAreaLeft" t="textAreaTop" r="textAreaRight" b="textAreaBottom"/>
            <a:pathLst>
              <a:path w="10431" h="9175">
                <a:moveTo>
                  <a:pt x="10359" y="9014"/>
                </a:moveTo>
                <a:lnTo>
                  <a:pt x="10431" y="9078"/>
                </a:lnTo>
                <a:lnTo>
                  <a:pt x="10431" y="9175"/>
                </a:lnTo>
                <a:lnTo>
                  <a:pt x="10359" y="9112"/>
                </a:lnTo>
                <a:lnTo>
                  <a:pt x="10359" y="9014"/>
                </a:lnTo>
                <a:moveTo>
                  <a:pt x="81" y="72"/>
                </a:moveTo>
                <a:lnTo>
                  <a:pt x="0" y="0"/>
                </a:lnTo>
                <a:lnTo>
                  <a:pt x="110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6" name=""/>
          <p:cNvSpPr/>
          <p:nvPr/>
        </p:nvSpPr>
        <p:spPr>
          <a:xfrm>
            <a:off x="2053080" y="1497960"/>
            <a:ext cx="3715200" cy="3267720"/>
          </a:xfrm>
          <a:custGeom>
            <a:avLst/>
            <a:gdLst>
              <a:gd name="textAreaLeft" fmla="*/ 0 w 3715200"/>
              <a:gd name="textAreaRight" fmla="*/ 3715560 w 3715200"/>
              <a:gd name="textAreaTop" fmla="*/ 0 h 3267720"/>
              <a:gd name="textAreaBottom" fmla="*/ 3268080 h 3267720"/>
            </a:gdLst>
            <a:ahLst/>
            <a:cxnLst/>
            <a:rect l="textAreaLeft" t="textAreaTop" r="textAreaRight" b="textAreaBottom"/>
            <a:pathLst>
              <a:path w="10321" h="9078">
                <a:moveTo>
                  <a:pt x="10249" y="8917"/>
                </a:moveTo>
                <a:lnTo>
                  <a:pt x="10321" y="8980"/>
                </a:lnTo>
                <a:lnTo>
                  <a:pt x="10321" y="9078"/>
                </a:lnTo>
                <a:lnTo>
                  <a:pt x="10249" y="9014"/>
                </a:lnTo>
                <a:lnTo>
                  <a:pt x="10249" y="8917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7" name=""/>
          <p:cNvSpPr/>
          <p:nvPr/>
        </p:nvSpPr>
        <p:spPr>
          <a:xfrm>
            <a:off x="2093040" y="1497960"/>
            <a:ext cx="3675240" cy="3232440"/>
          </a:xfrm>
          <a:custGeom>
            <a:avLst/>
            <a:gdLst>
              <a:gd name="textAreaLeft" fmla="*/ 0 w 3675240"/>
              <a:gd name="textAreaRight" fmla="*/ 3675600 w 3675240"/>
              <a:gd name="textAreaTop" fmla="*/ 0 h 3232440"/>
              <a:gd name="textAreaBottom" fmla="*/ 3232800 h 3232440"/>
            </a:gdLst>
            <a:ahLst/>
            <a:cxnLst/>
            <a:rect l="textAreaLeft" t="textAreaTop" r="textAreaRight" b="textAreaBottom"/>
            <a:pathLst>
              <a:path w="10210" h="8980">
                <a:moveTo>
                  <a:pt x="10138" y="8819"/>
                </a:moveTo>
                <a:lnTo>
                  <a:pt x="10210" y="8882"/>
                </a:lnTo>
                <a:lnTo>
                  <a:pt x="10210" y="8980"/>
                </a:lnTo>
                <a:lnTo>
                  <a:pt x="10138" y="8917"/>
                </a:lnTo>
                <a:lnTo>
                  <a:pt x="10138" y="8819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8" name=""/>
          <p:cNvSpPr/>
          <p:nvPr/>
        </p:nvSpPr>
        <p:spPr>
          <a:xfrm>
            <a:off x="2133000" y="1497960"/>
            <a:ext cx="3635280" cy="3197160"/>
          </a:xfrm>
          <a:custGeom>
            <a:avLst/>
            <a:gdLst>
              <a:gd name="textAreaLeft" fmla="*/ 0 w 3635280"/>
              <a:gd name="textAreaRight" fmla="*/ 3635640 w 3635280"/>
              <a:gd name="textAreaTop" fmla="*/ 0 h 3197160"/>
              <a:gd name="textAreaBottom" fmla="*/ 3197520 h 3197160"/>
            </a:gdLst>
            <a:ahLst/>
            <a:cxnLst/>
            <a:rect l="textAreaLeft" t="textAreaTop" r="textAreaRight" b="textAreaBottom"/>
            <a:pathLst>
              <a:path w="10099" h="8882">
                <a:moveTo>
                  <a:pt x="10027" y="8721"/>
                </a:moveTo>
                <a:lnTo>
                  <a:pt x="10099" y="8785"/>
                </a:lnTo>
                <a:lnTo>
                  <a:pt x="10099" y="8882"/>
                </a:lnTo>
                <a:lnTo>
                  <a:pt x="10027" y="8819"/>
                </a:lnTo>
                <a:lnTo>
                  <a:pt x="10027" y="8721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9" name=""/>
          <p:cNvSpPr/>
          <p:nvPr/>
        </p:nvSpPr>
        <p:spPr>
          <a:xfrm>
            <a:off x="2172960" y="1497960"/>
            <a:ext cx="3595320" cy="3162240"/>
          </a:xfrm>
          <a:custGeom>
            <a:avLst/>
            <a:gdLst>
              <a:gd name="textAreaLeft" fmla="*/ 0 w 3595320"/>
              <a:gd name="textAreaRight" fmla="*/ 3595680 w 3595320"/>
              <a:gd name="textAreaTop" fmla="*/ 0 h 3162240"/>
              <a:gd name="textAreaBottom" fmla="*/ 3162600 h 3162240"/>
            </a:gdLst>
            <a:ahLst/>
            <a:cxnLst/>
            <a:rect l="textAreaLeft" t="textAreaTop" r="textAreaRight" b="textAreaBottom"/>
            <a:pathLst>
              <a:path w="9988" h="8785">
                <a:moveTo>
                  <a:pt x="9916" y="8624"/>
                </a:moveTo>
                <a:lnTo>
                  <a:pt x="9988" y="8687"/>
                </a:lnTo>
                <a:lnTo>
                  <a:pt x="9988" y="8785"/>
                </a:lnTo>
                <a:lnTo>
                  <a:pt x="9916" y="8721"/>
                </a:lnTo>
                <a:lnTo>
                  <a:pt x="9916" y="8624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0" name=""/>
          <p:cNvSpPr/>
          <p:nvPr/>
        </p:nvSpPr>
        <p:spPr>
          <a:xfrm>
            <a:off x="2212920" y="1497960"/>
            <a:ext cx="3555360" cy="3126960"/>
          </a:xfrm>
          <a:custGeom>
            <a:avLst/>
            <a:gdLst>
              <a:gd name="textAreaLeft" fmla="*/ 0 w 3555360"/>
              <a:gd name="textAreaRight" fmla="*/ 3555720 w 3555360"/>
              <a:gd name="textAreaTop" fmla="*/ 0 h 3126960"/>
              <a:gd name="textAreaBottom" fmla="*/ 3127320 h 3126960"/>
            </a:gdLst>
            <a:ahLst/>
            <a:cxnLst/>
            <a:rect l="textAreaLeft" t="textAreaTop" r="textAreaRight" b="textAreaBottom"/>
            <a:pathLst>
              <a:path w="9877" h="8687">
                <a:moveTo>
                  <a:pt x="9805" y="8526"/>
                </a:moveTo>
                <a:lnTo>
                  <a:pt x="9877" y="8590"/>
                </a:lnTo>
                <a:lnTo>
                  <a:pt x="9877" y="8687"/>
                </a:lnTo>
                <a:lnTo>
                  <a:pt x="9805" y="8624"/>
                </a:lnTo>
                <a:lnTo>
                  <a:pt x="9805" y="8526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1" name=""/>
          <p:cNvSpPr/>
          <p:nvPr/>
        </p:nvSpPr>
        <p:spPr>
          <a:xfrm>
            <a:off x="2252880" y="1497960"/>
            <a:ext cx="3515400" cy="3092040"/>
          </a:xfrm>
          <a:custGeom>
            <a:avLst/>
            <a:gdLst>
              <a:gd name="textAreaLeft" fmla="*/ 0 w 3515400"/>
              <a:gd name="textAreaRight" fmla="*/ 3515760 w 3515400"/>
              <a:gd name="textAreaTop" fmla="*/ 0 h 3092040"/>
              <a:gd name="textAreaBottom" fmla="*/ 3092400 h 3092040"/>
            </a:gdLst>
            <a:ahLst/>
            <a:cxnLst/>
            <a:rect l="textAreaLeft" t="textAreaTop" r="textAreaRight" b="textAreaBottom"/>
            <a:pathLst>
              <a:path w="9766" h="8590">
                <a:moveTo>
                  <a:pt x="9694" y="8429"/>
                </a:moveTo>
                <a:lnTo>
                  <a:pt x="9766" y="8492"/>
                </a:lnTo>
                <a:lnTo>
                  <a:pt x="9766" y="8590"/>
                </a:lnTo>
                <a:lnTo>
                  <a:pt x="9694" y="8526"/>
                </a:lnTo>
                <a:lnTo>
                  <a:pt x="9694" y="8429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2" name=""/>
          <p:cNvSpPr/>
          <p:nvPr/>
        </p:nvSpPr>
        <p:spPr>
          <a:xfrm>
            <a:off x="2292840" y="1497960"/>
            <a:ext cx="3475440" cy="3056760"/>
          </a:xfrm>
          <a:custGeom>
            <a:avLst/>
            <a:gdLst>
              <a:gd name="textAreaLeft" fmla="*/ 0 w 3475440"/>
              <a:gd name="textAreaRight" fmla="*/ 3475800 w 3475440"/>
              <a:gd name="textAreaTop" fmla="*/ 0 h 3056760"/>
              <a:gd name="textAreaBottom" fmla="*/ 3057120 h 3056760"/>
            </a:gdLst>
            <a:ahLst/>
            <a:cxnLst/>
            <a:rect l="textAreaLeft" t="textAreaTop" r="textAreaRight" b="textAreaBottom"/>
            <a:pathLst>
              <a:path w="9655" h="8492">
                <a:moveTo>
                  <a:pt x="9583" y="8331"/>
                </a:moveTo>
                <a:lnTo>
                  <a:pt x="9655" y="8394"/>
                </a:lnTo>
                <a:lnTo>
                  <a:pt x="9655" y="8492"/>
                </a:lnTo>
                <a:lnTo>
                  <a:pt x="9583" y="8429"/>
                </a:lnTo>
                <a:lnTo>
                  <a:pt x="9583" y="8331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3" name=""/>
          <p:cNvSpPr/>
          <p:nvPr/>
        </p:nvSpPr>
        <p:spPr>
          <a:xfrm>
            <a:off x="2332800" y="1497960"/>
            <a:ext cx="3435480" cy="3021480"/>
          </a:xfrm>
          <a:custGeom>
            <a:avLst/>
            <a:gdLst>
              <a:gd name="textAreaLeft" fmla="*/ 0 w 3435480"/>
              <a:gd name="textAreaRight" fmla="*/ 3435840 w 3435480"/>
              <a:gd name="textAreaTop" fmla="*/ 0 h 3021480"/>
              <a:gd name="textAreaBottom" fmla="*/ 3021840 h 3021480"/>
            </a:gdLst>
            <a:ahLst/>
            <a:cxnLst/>
            <a:rect l="textAreaLeft" t="textAreaTop" r="textAreaRight" b="textAreaBottom"/>
            <a:pathLst>
              <a:path w="9544" h="8394">
                <a:moveTo>
                  <a:pt x="9472" y="8233"/>
                </a:moveTo>
                <a:lnTo>
                  <a:pt x="9544" y="8297"/>
                </a:lnTo>
                <a:lnTo>
                  <a:pt x="9544" y="8394"/>
                </a:lnTo>
                <a:lnTo>
                  <a:pt x="9472" y="8331"/>
                </a:lnTo>
                <a:lnTo>
                  <a:pt x="9472" y="8233"/>
                </a:lnTo>
                <a:moveTo>
                  <a:pt x="82" y="73"/>
                </a:moveTo>
                <a:lnTo>
                  <a:pt x="0" y="0"/>
                </a:lnTo>
                <a:lnTo>
                  <a:pt x="111" y="0"/>
                </a:lnTo>
                <a:lnTo>
                  <a:pt x="193" y="73"/>
                </a:lnTo>
                <a:lnTo>
                  <a:pt x="82" y="73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4" name=""/>
          <p:cNvSpPr/>
          <p:nvPr/>
        </p:nvSpPr>
        <p:spPr>
          <a:xfrm>
            <a:off x="2372760" y="1497960"/>
            <a:ext cx="3395520" cy="2986560"/>
          </a:xfrm>
          <a:custGeom>
            <a:avLst/>
            <a:gdLst>
              <a:gd name="textAreaLeft" fmla="*/ 0 w 3395520"/>
              <a:gd name="textAreaRight" fmla="*/ 3395880 w 3395520"/>
              <a:gd name="textAreaTop" fmla="*/ 0 h 2986560"/>
              <a:gd name="textAreaBottom" fmla="*/ 2986920 h 2986560"/>
            </a:gdLst>
            <a:ahLst/>
            <a:cxnLst/>
            <a:rect l="textAreaLeft" t="textAreaTop" r="textAreaRight" b="textAreaBottom"/>
            <a:pathLst>
              <a:path w="9433" h="8297">
                <a:moveTo>
                  <a:pt x="9361" y="8135"/>
                </a:moveTo>
                <a:lnTo>
                  <a:pt x="9433" y="8198"/>
                </a:lnTo>
                <a:lnTo>
                  <a:pt x="9433" y="8297"/>
                </a:lnTo>
                <a:lnTo>
                  <a:pt x="9361" y="8232"/>
                </a:lnTo>
                <a:lnTo>
                  <a:pt x="9361" y="8135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5" name=""/>
          <p:cNvSpPr/>
          <p:nvPr/>
        </p:nvSpPr>
        <p:spPr>
          <a:xfrm>
            <a:off x="2412720" y="1497960"/>
            <a:ext cx="3355560" cy="2951280"/>
          </a:xfrm>
          <a:custGeom>
            <a:avLst/>
            <a:gdLst>
              <a:gd name="textAreaLeft" fmla="*/ 0 w 3355560"/>
              <a:gd name="textAreaRight" fmla="*/ 3355920 w 3355560"/>
              <a:gd name="textAreaTop" fmla="*/ 0 h 2951280"/>
              <a:gd name="textAreaBottom" fmla="*/ 2951640 h 2951280"/>
            </a:gdLst>
            <a:ahLst/>
            <a:cxnLst/>
            <a:rect l="textAreaLeft" t="textAreaTop" r="textAreaRight" b="textAreaBottom"/>
            <a:pathLst>
              <a:path w="9322" h="8199">
                <a:moveTo>
                  <a:pt x="9250" y="8037"/>
                </a:moveTo>
                <a:lnTo>
                  <a:pt x="9322" y="8101"/>
                </a:lnTo>
                <a:lnTo>
                  <a:pt x="9322" y="8199"/>
                </a:lnTo>
                <a:lnTo>
                  <a:pt x="9250" y="8135"/>
                </a:lnTo>
                <a:lnTo>
                  <a:pt x="9250" y="8037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6" name=""/>
          <p:cNvSpPr/>
          <p:nvPr/>
        </p:nvSpPr>
        <p:spPr>
          <a:xfrm>
            <a:off x="2452680" y="1497960"/>
            <a:ext cx="3315600" cy="2916360"/>
          </a:xfrm>
          <a:custGeom>
            <a:avLst/>
            <a:gdLst>
              <a:gd name="textAreaLeft" fmla="*/ 0 w 3315600"/>
              <a:gd name="textAreaRight" fmla="*/ 3315960 w 3315600"/>
              <a:gd name="textAreaTop" fmla="*/ 0 h 2916360"/>
              <a:gd name="textAreaBottom" fmla="*/ 2916720 h 2916360"/>
            </a:gdLst>
            <a:ahLst/>
            <a:cxnLst/>
            <a:rect l="textAreaLeft" t="textAreaTop" r="textAreaRight" b="textAreaBottom"/>
            <a:pathLst>
              <a:path w="9211" h="8102">
                <a:moveTo>
                  <a:pt x="9139" y="7940"/>
                </a:moveTo>
                <a:lnTo>
                  <a:pt x="9211" y="8004"/>
                </a:lnTo>
                <a:lnTo>
                  <a:pt x="9211" y="8102"/>
                </a:lnTo>
                <a:lnTo>
                  <a:pt x="9139" y="8038"/>
                </a:lnTo>
                <a:lnTo>
                  <a:pt x="9139" y="7940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7" name=""/>
          <p:cNvSpPr/>
          <p:nvPr/>
        </p:nvSpPr>
        <p:spPr>
          <a:xfrm>
            <a:off x="2492640" y="1497960"/>
            <a:ext cx="3275640" cy="2881080"/>
          </a:xfrm>
          <a:custGeom>
            <a:avLst/>
            <a:gdLst>
              <a:gd name="textAreaLeft" fmla="*/ 0 w 3275640"/>
              <a:gd name="textAreaRight" fmla="*/ 3276000 w 3275640"/>
              <a:gd name="textAreaTop" fmla="*/ 0 h 2881080"/>
              <a:gd name="textAreaBottom" fmla="*/ 2881440 h 2881080"/>
            </a:gdLst>
            <a:ahLst/>
            <a:cxnLst/>
            <a:rect l="textAreaLeft" t="textAreaTop" r="textAreaRight" b="textAreaBottom"/>
            <a:pathLst>
              <a:path w="9100" h="8004">
                <a:moveTo>
                  <a:pt x="9028" y="7842"/>
                </a:moveTo>
                <a:lnTo>
                  <a:pt x="9100" y="7906"/>
                </a:lnTo>
                <a:lnTo>
                  <a:pt x="9100" y="8004"/>
                </a:lnTo>
                <a:lnTo>
                  <a:pt x="9028" y="7941"/>
                </a:lnTo>
                <a:lnTo>
                  <a:pt x="9028" y="7842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8" name=""/>
          <p:cNvSpPr/>
          <p:nvPr/>
        </p:nvSpPr>
        <p:spPr>
          <a:xfrm>
            <a:off x="2532600" y="1497960"/>
            <a:ext cx="3235680" cy="2845800"/>
          </a:xfrm>
          <a:custGeom>
            <a:avLst/>
            <a:gdLst>
              <a:gd name="textAreaLeft" fmla="*/ 0 w 3235680"/>
              <a:gd name="textAreaRight" fmla="*/ 3236040 w 3235680"/>
              <a:gd name="textAreaTop" fmla="*/ 0 h 2845800"/>
              <a:gd name="textAreaBottom" fmla="*/ 2846160 h 2845800"/>
            </a:gdLst>
            <a:ahLst/>
            <a:cxnLst/>
            <a:rect l="textAreaLeft" t="textAreaTop" r="textAreaRight" b="textAreaBottom"/>
            <a:pathLst>
              <a:path w="8989" h="7906">
                <a:moveTo>
                  <a:pt x="8917" y="7745"/>
                </a:moveTo>
                <a:lnTo>
                  <a:pt x="8989" y="7809"/>
                </a:lnTo>
                <a:lnTo>
                  <a:pt x="8989" y="7906"/>
                </a:lnTo>
                <a:lnTo>
                  <a:pt x="8917" y="7843"/>
                </a:lnTo>
                <a:lnTo>
                  <a:pt x="8917" y="7745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9" name=""/>
          <p:cNvSpPr/>
          <p:nvPr/>
        </p:nvSpPr>
        <p:spPr>
          <a:xfrm>
            <a:off x="2572560" y="1497960"/>
            <a:ext cx="3195720" cy="2810880"/>
          </a:xfrm>
          <a:custGeom>
            <a:avLst/>
            <a:gdLst>
              <a:gd name="textAreaLeft" fmla="*/ 0 w 3195720"/>
              <a:gd name="textAreaRight" fmla="*/ 3196080 w 3195720"/>
              <a:gd name="textAreaTop" fmla="*/ 0 h 2810880"/>
              <a:gd name="textAreaBottom" fmla="*/ 2811240 h 2810880"/>
            </a:gdLst>
            <a:ahLst/>
            <a:cxnLst/>
            <a:rect l="textAreaLeft" t="textAreaTop" r="textAreaRight" b="textAreaBottom"/>
            <a:pathLst>
              <a:path w="8878" h="7809">
                <a:moveTo>
                  <a:pt x="8806" y="7648"/>
                </a:moveTo>
                <a:lnTo>
                  <a:pt x="8878" y="7711"/>
                </a:lnTo>
                <a:lnTo>
                  <a:pt x="8878" y="7809"/>
                </a:lnTo>
                <a:lnTo>
                  <a:pt x="8806" y="7745"/>
                </a:lnTo>
                <a:lnTo>
                  <a:pt x="8806" y="7648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0" name=""/>
          <p:cNvSpPr/>
          <p:nvPr/>
        </p:nvSpPr>
        <p:spPr>
          <a:xfrm>
            <a:off x="2612520" y="1497960"/>
            <a:ext cx="3155760" cy="2775600"/>
          </a:xfrm>
          <a:custGeom>
            <a:avLst/>
            <a:gdLst>
              <a:gd name="textAreaLeft" fmla="*/ 0 w 3155760"/>
              <a:gd name="textAreaRight" fmla="*/ 3156120 w 3155760"/>
              <a:gd name="textAreaTop" fmla="*/ 0 h 2775600"/>
              <a:gd name="textAreaBottom" fmla="*/ 2775960 h 2775600"/>
            </a:gdLst>
            <a:ahLst/>
            <a:cxnLst/>
            <a:rect l="textAreaLeft" t="textAreaTop" r="textAreaRight" b="textAreaBottom"/>
            <a:pathLst>
              <a:path w="8767" h="7711">
                <a:moveTo>
                  <a:pt x="8695" y="7550"/>
                </a:moveTo>
                <a:lnTo>
                  <a:pt x="8767" y="7614"/>
                </a:lnTo>
                <a:lnTo>
                  <a:pt x="8767" y="7711"/>
                </a:lnTo>
                <a:lnTo>
                  <a:pt x="8695" y="7648"/>
                </a:lnTo>
                <a:lnTo>
                  <a:pt x="8695" y="7550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1" name=""/>
          <p:cNvSpPr/>
          <p:nvPr/>
        </p:nvSpPr>
        <p:spPr>
          <a:xfrm>
            <a:off x="2652480" y="1497960"/>
            <a:ext cx="3115800" cy="2740680"/>
          </a:xfrm>
          <a:custGeom>
            <a:avLst/>
            <a:gdLst>
              <a:gd name="textAreaLeft" fmla="*/ 0 w 3115800"/>
              <a:gd name="textAreaRight" fmla="*/ 3116160 w 3115800"/>
              <a:gd name="textAreaTop" fmla="*/ 0 h 2740680"/>
              <a:gd name="textAreaBottom" fmla="*/ 2741040 h 2740680"/>
            </a:gdLst>
            <a:ahLst/>
            <a:cxnLst/>
            <a:rect l="textAreaLeft" t="textAreaTop" r="textAreaRight" b="textAreaBottom"/>
            <a:pathLst>
              <a:path w="8656" h="7614">
                <a:moveTo>
                  <a:pt x="8584" y="7453"/>
                </a:moveTo>
                <a:lnTo>
                  <a:pt x="8656" y="7516"/>
                </a:lnTo>
                <a:lnTo>
                  <a:pt x="8656" y="7614"/>
                </a:lnTo>
                <a:lnTo>
                  <a:pt x="8584" y="7550"/>
                </a:lnTo>
                <a:lnTo>
                  <a:pt x="8584" y="7453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2" name=""/>
          <p:cNvSpPr/>
          <p:nvPr/>
        </p:nvSpPr>
        <p:spPr>
          <a:xfrm>
            <a:off x="2692440" y="1497960"/>
            <a:ext cx="3075840" cy="2705400"/>
          </a:xfrm>
          <a:custGeom>
            <a:avLst/>
            <a:gdLst>
              <a:gd name="textAreaLeft" fmla="*/ 0 w 3075840"/>
              <a:gd name="textAreaRight" fmla="*/ 3076200 w 3075840"/>
              <a:gd name="textAreaTop" fmla="*/ 0 h 2705400"/>
              <a:gd name="textAreaBottom" fmla="*/ 2705760 h 2705400"/>
            </a:gdLst>
            <a:ahLst/>
            <a:cxnLst/>
            <a:rect l="textAreaLeft" t="textAreaTop" r="textAreaRight" b="textAreaBottom"/>
            <a:pathLst>
              <a:path w="8545" h="7516">
                <a:moveTo>
                  <a:pt x="8473" y="7355"/>
                </a:moveTo>
                <a:lnTo>
                  <a:pt x="8545" y="7418"/>
                </a:lnTo>
                <a:lnTo>
                  <a:pt x="8545" y="7516"/>
                </a:lnTo>
                <a:lnTo>
                  <a:pt x="8473" y="7453"/>
                </a:lnTo>
                <a:lnTo>
                  <a:pt x="8473" y="7355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3" name=""/>
          <p:cNvSpPr/>
          <p:nvPr/>
        </p:nvSpPr>
        <p:spPr>
          <a:xfrm>
            <a:off x="2732400" y="1497960"/>
            <a:ext cx="3035880" cy="2670120"/>
          </a:xfrm>
          <a:custGeom>
            <a:avLst/>
            <a:gdLst>
              <a:gd name="textAreaLeft" fmla="*/ 0 w 3035880"/>
              <a:gd name="textAreaRight" fmla="*/ 3036240 w 3035880"/>
              <a:gd name="textAreaTop" fmla="*/ 0 h 2670120"/>
              <a:gd name="textAreaBottom" fmla="*/ 2670480 h 2670120"/>
            </a:gdLst>
            <a:ahLst/>
            <a:cxnLst/>
            <a:rect l="textAreaLeft" t="textAreaTop" r="textAreaRight" b="textAreaBottom"/>
            <a:pathLst>
              <a:path w="8434" h="7418">
                <a:moveTo>
                  <a:pt x="8362" y="7160"/>
                </a:moveTo>
                <a:lnTo>
                  <a:pt x="8434" y="7223"/>
                </a:lnTo>
                <a:lnTo>
                  <a:pt x="8434" y="7418"/>
                </a:lnTo>
                <a:lnTo>
                  <a:pt x="8362" y="7355"/>
                </a:lnTo>
                <a:lnTo>
                  <a:pt x="8362" y="7160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4" name=""/>
          <p:cNvSpPr/>
          <p:nvPr/>
        </p:nvSpPr>
        <p:spPr>
          <a:xfrm>
            <a:off x="2812320" y="1497960"/>
            <a:ext cx="2955960" cy="2599920"/>
          </a:xfrm>
          <a:custGeom>
            <a:avLst/>
            <a:gdLst>
              <a:gd name="textAreaLeft" fmla="*/ 0 w 2955960"/>
              <a:gd name="textAreaRight" fmla="*/ 2956320 w 2955960"/>
              <a:gd name="textAreaTop" fmla="*/ 0 h 2599920"/>
              <a:gd name="textAreaBottom" fmla="*/ 2600280 h 2599920"/>
            </a:gdLst>
            <a:ahLst/>
            <a:cxnLst/>
            <a:rect l="textAreaLeft" t="textAreaTop" r="textAreaRight" b="textAreaBottom"/>
            <a:pathLst>
              <a:path w="8212" h="7223">
                <a:moveTo>
                  <a:pt x="8140" y="7062"/>
                </a:moveTo>
                <a:lnTo>
                  <a:pt x="8212" y="7126"/>
                </a:lnTo>
                <a:lnTo>
                  <a:pt x="8212" y="7223"/>
                </a:lnTo>
                <a:lnTo>
                  <a:pt x="8140" y="7160"/>
                </a:lnTo>
                <a:lnTo>
                  <a:pt x="8140" y="7062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5" name=""/>
          <p:cNvSpPr/>
          <p:nvPr/>
        </p:nvSpPr>
        <p:spPr>
          <a:xfrm>
            <a:off x="2852280" y="1497960"/>
            <a:ext cx="2916000" cy="2565000"/>
          </a:xfrm>
          <a:custGeom>
            <a:avLst/>
            <a:gdLst>
              <a:gd name="textAreaLeft" fmla="*/ 0 w 2916000"/>
              <a:gd name="textAreaRight" fmla="*/ 2916360 w 2916000"/>
              <a:gd name="textAreaTop" fmla="*/ 0 h 2565000"/>
              <a:gd name="textAreaBottom" fmla="*/ 2565360 h 2565000"/>
            </a:gdLst>
            <a:ahLst/>
            <a:cxnLst/>
            <a:rect l="textAreaLeft" t="textAreaTop" r="textAreaRight" b="textAreaBottom"/>
            <a:pathLst>
              <a:path w="8101" h="7126">
                <a:moveTo>
                  <a:pt x="8029" y="6965"/>
                </a:moveTo>
                <a:lnTo>
                  <a:pt x="8101" y="7028"/>
                </a:lnTo>
                <a:lnTo>
                  <a:pt x="8101" y="7126"/>
                </a:lnTo>
                <a:lnTo>
                  <a:pt x="8029" y="7062"/>
                </a:lnTo>
                <a:lnTo>
                  <a:pt x="8029" y="6965"/>
                </a:lnTo>
                <a:moveTo>
                  <a:pt x="81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6" name=""/>
          <p:cNvSpPr/>
          <p:nvPr/>
        </p:nvSpPr>
        <p:spPr>
          <a:xfrm>
            <a:off x="2892240" y="1497960"/>
            <a:ext cx="2876040" cy="2529720"/>
          </a:xfrm>
          <a:custGeom>
            <a:avLst/>
            <a:gdLst>
              <a:gd name="textAreaLeft" fmla="*/ 0 w 2876040"/>
              <a:gd name="textAreaRight" fmla="*/ 2876400 w 2876040"/>
              <a:gd name="textAreaTop" fmla="*/ 0 h 2529720"/>
              <a:gd name="textAreaBottom" fmla="*/ 2530080 h 2529720"/>
            </a:gdLst>
            <a:ahLst/>
            <a:cxnLst/>
            <a:rect l="textAreaLeft" t="textAreaTop" r="textAreaRight" b="textAreaBottom"/>
            <a:pathLst>
              <a:path w="7990" h="7028">
                <a:moveTo>
                  <a:pt x="7918" y="6769"/>
                </a:moveTo>
                <a:lnTo>
                  <a:pt x="7990" y="6833"/>
                </a:lnTo>
                <a:lnTo>
                  <a:pt x="7990" y="7028"/>
                </a:lnTo>
                <a:lnTo>
                  <a:pt x="7918" y="6965"/>
                </a:lnTo>
                <a:lnTo>
                  <a:pt x="7918" y="6769"/>
                </a:lnTo>
                <a:moveTo>
                  <a:pt x="81" y="72"/>
                </a:moveTo>
                <a:lnTo>
                  <a:pt x="0" y="0"/>
                </a:lnTo>
                <a:lnTo>
                  <a:pt x="222" y="0"/>
                </a:lnTo>
                <a:lnTo>
                  <a:pt x="303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7" name=""/>
          <p:cNvSpPr/>
          <p:nvPr/>
        </p:nvSpPr>
        <p:spPr>
          <a:xfrm>
            <a:off x="2972160" y="1497960"/>
            <a:ext cx="2796120" cy="2459520"/>
          </a:xfrm>
          <a:custGeom>
            <a:avLst/>
            <a:gdLst>
              <a:gd name="textAreaLeft" fmla="*/ 0 w 2796120"/>
              <a:gd name="textAreaRight" fmla="*/ 2796480 w 2796120"/>
              <a:gd name="textAreaTop" fmla="*/ 0 h 2459520"/>
              <a:gd name="textAreaBottom" fmla="*/ 2459880 h 2459520"/>
            </a:gdLst>
            <a:ahLst/>
            <a:cxnLst/>
            <a:rect l="textAreaLeft" t="textAreaTop" r="textAreaRight" b="textAreaBottom"/>
            <a:pathLst>
              <a:path w="7768" h="6833">
                <a:moveTo>
                  <a:pt x="7696" y="6672"/>
                </a:moveTo>
                <a:lnTo>
                  <a:pt x="7768" y="6735"/>
                </a:lnTo>
                <a:lnTo>
                  <a:pt x="7768" y="6833"/>
                </a:lnTo>
                <a:lnTo>
                  <a:pt x="7696" y="6769"/>
                </a:lnTo>
                <a:lnTo>
                  <a:pt x="7696" y="6672"/>
                </a:lnTo>
                <a:moveTo>
                  <a:pt x="81" y="72"/>
                </a:moveTo>
                <a:lnTo>
                  <a:pt x="0" y="0"/>
                </a:lnTo>
                <a:lnTo>
                  <a:pt x="110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8" name=""/>
          <p:cNvSpPr/>
          <p:nvPr/>
        </p:nvSpPr>
        <p:spPr>
          <a:xfrm>
            <a:off x="3011760" y="1497960"/>
            <a:ext cx="2756520" cy="2424240"/>
          </a:xfrm>
          <a:custGeom>
            <a:avLst/>
            <a:gdLst>
              <a:gd name="textAreaLeft" fmla="*/ 0 w 2756520"/>
              <a:gd name="textAreaRight" fmla="*/ 2756880 w 2756520"/>
              <a:gd name="textAreaTop" fmla="*/ 0 h 2424240"/>
              <a:gd name="textAreaBottom" fmla="*/ 2424600 h 2424240"/>
            </a:gdLst>
            <a:ahLst/>
            <a:cxnLst/>
            <a:rect l="textAreaLeft" t="textAreaTop" r="textAreaRight" b="textAreaBottom"/>
            <a:pathLst>
              <a:path w="7658" h="6735">
                <a:moveTo>
                  <a:pt x="7586" y="6574"/>
                </a:moveTo>
                <a:lnTo>
                  <a:pt x="7658" y="6638"/>
                </a:lnTo>
                <a:lnTo>
                  <a:pt x="7658" y="6735"/>
                </a:lnTo>
                <a:lnTo>
                  <a:pt x="7586" y="6672"/>
                </a:lnTo>
                <a:lnTo>
                  <a:pt x="7586" y="6574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9" name=""/>
          <p:cNvSpPr/>
          <p:nvPr/>
        </p:nvSpPr>
        <p:spPr>
          <a:xfrm>
            <a:off x="3051720" y="1497960"/>
            <a:ext cx="2716560" cy="2389320"/>
          </a:xfrm>
          <a:custGeom>
            <a:avLst/>
            <a:gdLst>
              <a:gd name="textAreaLeft" fmla="*/ 0 w 2716560"/>
              <a:gd name="textAreaRight" fmla="*/ 2716920 w 2716560"/>
              <a:gd name="textAreaTop" fmla="*/ 0 h 2389320"/>
              <a:gd name="textAreaBottom" fmla="*/ 2389680 h 2389320"/>
            </a:gdLst>
            <a:ahLst/>
            <a:cxnLst/>
            <a:rect l="textAreaLeft" t="textAreaTop" r="textAreaRight" b="textAreaBottom"/>
            <a:pathLst>
              <a:path w="7547" h="6638">
                <a:moveTo>
                  <a:pt x="7475" y="6477"/>
                </a:moveTo>
                <a:lnTo>
                  <a:pt x="7547" y="6540"/>
                </a:lnTo>
                <a:lnTo>
                  <a:pt x="7547" y="6638"/>
                </a:lnTo>
                <a:lnTo>
                  <a:pt x="7475" y="6574"/>
                </a:lnTo>
                <a:lnTo>
                  <a:pt x="7475" y="6477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0" name=""/>
          <p:cNvSpPr/>
          <p:nvPr/>
        </p:nvSpPr>
        <p:spPr>
          <a:xfrm>
            <a:off x="3091680" y="1497960"/>
            <a:ext cx="2676600" cy="2354040"/>
          </a:xfrm>
          <a:custGeom>
            <a:avLst/>
            <a:gdLst>
              <a:gd name="textAreaLeft" fmla="*/ 0 w 2676600"/>
              <a:gd name="textAreaRight" fmla="*/ 2676960 w 2676600"/>
              <a:gd name="textAreaTop" fmla="*/ 0 h 2354040"/>
              <a:gd name="textAreaBottom" fmla="*/ 2354400 h 2354040"/>
            </a:gdLst>
            <a:ahLst/>
            <a:cxnLst/>
            <a:rect l="textAreaLeft" t="textAreaTop" r="textAreaRight" b="textAreaBottom"/>
            <a:pathLst>
              <a:path w="7436" h="6540">
                <a:moveTo>
                  <a:pt x="7364" y="6379"/>
                </a:moveTo>
                <a:lnTo>
                  <a:pt x="7436" y="6442"/>
                </a:lnTo>
                <a:lnTo>
                  <a:pt x="7436" y="6540"/>
                </a:lnTo>
                <a:lnTo>
                  <a:pt x="7364" y="6477"/>
                </a:lnTo>
                <a:lnTo>
                  <a:pt x="7364" y="6379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1" name=""/>
          <p:cNvSpPr/>
          <p:nvPr/>
        </p:nvSpPr>
        <p:spPr>
          <a:xfrm>
            <a:off x="3131640" y="1497960"/>
            <a:ext cx="2636640" cy="2318760"/>
          </a:xfrm>
          <a:custGeom>
            <a:avLst/>
            <a:gdLst>
              <a:gd name="textAreaLeft" fmla="*/ 0 w 2636640"/>
              <a:gd name="textAreaRight" fmla="*/ 2637000 w 2636640"/>
              <a:gd name="textAreaTop" fmla="*/ 0 h 2318760"/>
              <a:gd name="textAreaBottom" fmla="*/ 2319120 h 2318760"/>
            </a:gdLst>
            <a:ahLst/>
            <a:cxnLst/>
            <a:rect l="textAreaLeft" t="textAreaTop" r="textAreaRight" b="textAreaBottom"/>
            <a:pathLst>
              <a:path w="7325" h="6442">
                <a:moveTo>
                  <a:pt x="7253" y="6184"/>
                </a:moveTo>
                <a:lnTo>
                  <a:pt x="7325" y="6247"/>
                </a:lnTo>
                <a:lnTo>
                  <a:pt x="7325" y="6442"/>
                </a:lnTo>
                <a:lnTo>
                  <a:pt x="7253" y="6379"/>
                </a:lnTo>
                <a:lnTo>
                  <a:pt x="7253" y="6184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2" name=""/>
          <p:cNvSpPr/>
          <p:nvPr/>
        </p:nvSpPr>
        <p:spPr>
          <a:xfrm>
            <a:off x="3211560" y="1497960"/>
            <a:ext cx="2556720" cy="2248560"/>
          </a:xfrm>
          <a:custGeom>
            <a:avLst/>
            <a:gdLst>
              <a:gd name="textAreaLeft" fmla="*/ 0 w 2556720"/>
              <a:gd name="textAreaRight" fmla="*/ 2557080 w 2556720"/>
              <a:gd name="textAreaTop" fmla="*/ 0 h 2248560"/>
              <a:gd name="textAreaBottom" fmla="*/ 2248920 h 2248560"/>
            </a:gdLst>
            <a:ahLst/>
            <a:cxnLst/>
            <a:rect l="textAreaLeft" t="textAreaTop" r="textAreaRight" b="textAreaBottom"/>
            <a:pathLst>
              <a:path w="7103" h="6247">
                <a:moveTo>
                  <a:pt x="7031" y="5989"/>
                </a:moveTo>
                <a:lnTo>
                  <a:pt x="7103" y="6052"/>
                </a:lnTo>
                <a:lnTo>
                  <a:pt x="7103" y="6247"/>
                </a:lnTo>
                <a:lnTo>
                  <a:pt x="7031" y="6184"/>
                </a:lnTo>
                <a:lnTo>
                  <a:pt x="7031" y="5989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3" name=""/>
          <p:cNvSpPr/>
          <p:nvPr/>
        </p:nvSpPr>
        <p:spPr>
          <a:xfrm>
            <a:off x="3291480" y="1497960"/>
            <a:ext cx="2476800" cy="2178360"/>
          </a:xfrm>
          <a:custGeom>
            <a:avLst/>
            <a:gdLst>
              <a:gd name="textAreaLeft" fmla="*/ 0 w 2476800"/>
              <a:gd name="textAreaRight" fmla="*/ 2477160 w 2476800"/>
              <a:gd name="textAreaTop" fmla="*/ 0 h 2178360"/>
              <a:gd name="textAreaBottom" fmla="*/ 2178720 h 2178360"/>
            </a:gdLst>
            <a:ahLst/>
            <a:cxnLst/>
            <a:rect l="textAreaLeft" t="textAreaTop" r="textAreaRight" b="textAreaBottom"/>
            <a:pathLst>
              <a:path w="6881" h="6052">
                <a:moveTo>
                  <a:pt x="6809" y="5891"/>
                </a:moveTo>
                <a:lnTo>
                  <a:pt x="6881" y="5954"/>
                </a:lnTo>
                <a:lnTo>
                  <a:pt x="6881" y="6052"/>
                </a:lnTo>
                <a:lnTo>
                  <a:pt x="6809" y="5989"/>
                </a:lnTo>
                <a:lnTo>
                  <a:pt x="6809" y="5891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4" name=""/>
          <p:cNvSpPr/>
          <p:nvPr/>
        </p:nvSpPr>
        <p:spPr>
          <a:xfrm>
            <a:off x="3331440" y="1497960"/>
            <a:ext cx="2436840" cy="2143080"/>
          </a:xfrm>
          <a:custGeom>
            <a:avLst/>
            <a:gdLst>
              <a:gd name="textAreaLeft" fmla="*/ 0 w 2436840"/>
              <a:gd name="textAreaRight" fmla="*/ 2437200 w 2436840"/>
              <a:gd name="textAreaTop" fmla="*/ 0 h 2143080"/>
              <a:gd name="textAreaBottom" fmla="*/ 2143440 h 2143080"/>
            </a:gdLst>
            <a:ahLst/>
            <a:cxnLst/>
            <a:rect l="textAreaLeft" t="textAreaTop" r="textAreaRight" b="textAreaBottom"/>
            <a:pathLst>
              <a:path w="6770" h="5954">
                <a:moveTo>
                  <a:pt x="6698" y="5793"/>
                </a:moveTo>
                <a:lnTo>
                  <a:pt x="6770" y="5857"/>
                </a:lnTo>
                <a:lnTo>
                  <a:pt x="6770" y="5954"/>
                </a:lnTo>
                <a:lnTo>
                  <a:pt x="6698" y="5891"/>
                </a:lnTo>
                <a:lnTo>
                  <a:pt x="6698" y="5793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5" name=""/>
          <p:cNvSpPr/>
          <p:nvPr/>
        </p:nvSpPr>
        <p:spPr>
          <a:xfrm>
            <a:off x="3371400" y="1497960"/>
            <a:ext cx="2396880" cy="2108160"/>
          </a:xfrm>
          <a:custGeom>
            <a:avLst/>
            <a:gdLst>
              <a:gd name="textAreaLeft" fmla="*/ 0 w 2396880"/>
              <a:gd name="textAreaRight" fmla="*/ 2397240 w 2396880"/>
              <a:gd name="textAreaTop" fmla="*/ 0 h 2108160"/>
              <a:gd name="textAreaBottom" fmla="*/ 2108520 h 2108160"/>
            </a:gdLst>
            <a:ahLst/>
            <a:cxnLst/>
            <a:rect l="textAreaLeft" t="textAreaTop" r="textAreaRight" b="textAreaBottom"/>
            <a:pathLst>
              <a:path w="6659" h="5857">
                <a:moveTo>
                  <a:pt x="6587" y="5696"/>
                </a:moveTo>
                <a:lnTo>
                  <a:pt x="6659" y="5759"/>
                </a:lnTo>
                <a:lnTo>
                  <a:pt x="6659" y="5857"/>
                </a:lnTo>
                <a:lnTo>
                  <a:pt x="6587" y="5793"/>
                </a:lnTo>
                <a:lnTo>
                  <a:pt x="6587" y="5696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6" name=""/>
          <p:cNvSpPr/>
          <p:nvPr/>
        </p:nvSpPr>
        <p:spPr>
          <a:xfrm>
            <a:off x="3411360" y="1497960"/>
            <a:ext cx="2356920" cy="2072880"/>
          </a:xfrm>
          <a:custGeom>
            <a:avLst/>
            <a:gdLst>
              <a:gd name="textAreaLeft" fmla="*/ 0 w 2356920"/>
              <a:gd name="textAreaRight" fmla="*/ 2357280 w 2356920"/>
              <a:gd name="textAreaTop" fmla="*/ 0 h 2072880"/>
              <a:gd name="textAreaBottom" fmla="*/ 2073240 h 2072880"/>
            </a:gdLst>
            <a:ahLst/>
            <a:cxnLst/>
            <a:rect l="textAreaLeft" t="textAreaTop" r="textAreaRight" b="textAreaBottom"/>
            <a:pathLst>
              <a:path w="6548" h="5759">
                <a:moveTo>
                  <a:pt x="6476" y="5598"/>
                </a:moveTo>
                <a:lnTo>
                  <a:pt x="6548" y="5662"/>
                </a:lnTo>
                <a:lnTo>
                  <a:pt x="6548" y="5759"/>
                </a:lnTo>
                <a:lnTo>
                  <a:pt x="6476" y="5696"/>
                </a:lnTo>
                <a:lnTo>
                  <a:pt x="6476" y="5598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7" name=""/>
          <p:cNvSpPr/>
          <p:nvPr/>
        </p:nvSpPr>
        <p:spPr>
          <a:xfrm>
            <a:off x="3451320" y="1497960"/>
            <a:ext cx="2316960" cy="2037960"/>
          </a:xfrm>
          <a:custGeom>
            <a:avLst/>
            <a:gdLst>
              <a:gd name="textAreaLeft" fmla="*/ 0 w 2316960"/>
              <a:gd name="textAreaRight" fmla="*/ 2317320 w 2316960"/>
              <a:gd name="textAreaTop" fmla="*/ 0 h 2037960"/>
              <a:gd name="textAreaBottom" fmla="*/ 2038320 h 2037960"/>
            </a:gdLst>
            <a:ahLst/>
            <a:cxnLst/>
            <a:rect l="textAreaLeft" t="textAreaTop" r="textAreaRight" b="textAreaBottom"/>
            <a:pathLst>
              <a:path w="6437" h="5662">
                <a:moveTo>
                  <a:pt x="6365" y="5403"/>
                </a:moveTo>
                <a:lnTo>
                  <a:pt x="6437" y="5466"/>
                </a:lnTo>
                <a:lnTo>
                  <a:pt x="6437" y="5662"/>
                </a:lnTo>
                <a:lnTo>
                  <a:pt x="6365" y="5598"/>
                </a:lnTo>
                <a:lnTo>
                  <a:pt x="6365" y="5403"/>
                </a:lnTo>
                <a:moveTo>
                  <a:pt x="83" y="72"/>
                </a:moveTo>
                <a:lnTo>
                  <a:pt x="0" y="0"/>
                </a:lnTo>
                <a:lnTo>
                  <a:pt x="223" y="0"/>
                </a:lnTo>
                <a:lnTo>
                  <a:pt x="305" y="72"/>
                </a:lnTo>
                <a:lnTo>
                  <a:pt x="83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8" name=""/>
          <p:cNvSpPr/>
          <p:nvPr/>
        </p:nvSpPr>
        <p:spPr>
          <a:xfrm>
            <a:off x="3531240" y="1497960"/>
            <a:ext cx="2237040" cy="1967400"/>
          </a:xfrm>
          <a:custGeom>
            <a:avLst/>
            <a:gdLst>
              <a:gd name="textAreaLeft" fmla="*/ 0 w 2237040"/>
              <a:gd name="textAreaRight" fmla="*/ 2237400 w 2237040"/>
              <a:gd name="textAreaTop" fmla="*/ 0 h 1967400"/>
              <a:gd name="textAreaBottom" fmla="*/ 1967760 h 1967400"/>
            </a:gdLst>
            <a:ahLst/>
            <a:cxnLst/>
            <a:rect l="textAreaLeft" t="textAreaTop" r="textAreaRight" b="textAreaBottom"/>
            <a:pathLst>
              <a:path w="6215" h="5466">
                <a:moveTo>
                  <a:pt x="6143" y="5305"/>
                </a:moveTo>
                <a:lnTo>
                  <a:pt x="6215" y="5369"/>
                </a:lnTo>
                <a:lnTo>
                  <a:pt x="6215" y="5466"/>
                </a:lnTo>
                <a:lnTo>
                  <a:pt x="6143" y="5403"/>
                </a:lnTo>
                <a:lnTo>
                  <a:pt x="6143" y="5305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9" name=""/>
          <p:cNvSpPr/>
          <p:nvPr/>
        </p:nvSpPr>
        <p:spPr>
          <a:xfrm>
            <a:off x="3571200" y="1497960"/>
            <a:ext cx="2197080" cy="1932480"/>
          </a:xfrm>
          <a:custGeom>
            <a:avLst/>
            <a:gdLst>
              <a:gd name="textAreaLeft" fmla="*/ 0 w 2197080"/>
              <a:gd name="textAreaRight" fmla="*/ 2197440 w 2197080"/>
              <a:gd name="textAreaTop" fmla="*/ 0 h 1932480"/>
              <a:gd name="textAreaBottom" fmla="*/ 1932840 h 1932480"/>
            </a:gdLst>
            <a:ahLst/>
            <a:cxnLst/>
            <a:rect l="textAreaLeft" t="textAreaTop" r="textAreaRight" b="textAreaBottom"/>
            <a:pathLst>
              <a:path w="6104" h="5369">
                <a:moveTo>
                  <a:pt x="6032" y="5208"/>
                </a:moveTo>
                <a:lnTo>
                  <a:pt x="6104" y="5271"/>
                </a:lnTo>
                <a:lnTo>
                  <a:pt x="6104" y="5369"/>
                </a:lnTo>
                <a:lnTo>
                  <a:pt x="6032" y="5305"/>
                </a:lnTo>
                <a:lnTo>
                  <a:pt x="6032" y="5208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0" name=""/>
          <p:cNvSpPr/>
          <p:nvPr/>
        </p:nvSpPr>
        <p:spPr>
          <a:xfrm>
            <a:off x="3611160" y="1497960"/>
            <a:ext cx="2157120" cy="1897200"/>
          </a:xfrm>
          <a:custGeom>
            <a:avLst/>
            <a:gdLst>
              <a:gd name="textAreaLeft" fmla="*/ 0 w 2157120"/>
              <a:gd name="textAreaRight" fmla="*/ 2157480 w 2157120"/>
              <a:gd name="textAreaTop" fmla="*/ 0 h 1897200"/>
              <a:gd name="textAreaBottom" fmla="*/ 1897560 h 1897200"/>
            </a:gdLst>
            <a:ahLst/>
            <a:cxnLst/>
            <a:rect l="textAreaLeft" t="textAreaTop" r="textAreaRight" b="textAreaBottom"/>
            <a:pathLst>
              <a:path w="5993" h="5271">
                <a:moveTo>
                  <a:pt x="5921" y="5013"/>
                </a:moveTo>
                <a:lnTo>
                  <a:pt x="5993" y="5076"/>
                </a:lnTo>
                <a:lnTo>
                  <a:pt x="5993" y="5271"/>
                </a:lnTo>
                <a:lnTo>
                  <a:pt x="5921" y="5208"/>
                </a:lnTo>
                <a:lnTo>
                  <a:pt x="5921" y="5013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1" name=""/>
          <p:cNvSpPr/>
          <p:nvPr/>
        </p:nvSpPr>
        <p:spPr>
          <a:xfrm>
            <a:off x="3691080" y="1497960"/>
            <a:ext cx="2077200" cy="1827000"/>
          </a:xfrm>
          <a:custGeom>
            <a:avLst/>
            <a:gdLst>
              <a:gd name="textAreaLeft" fmla="*/ 0 w 2077200"/>
              <a:gd name="textAreaRight" fmla="*/ 2077560 w 2077200"/>
              <a:gd name="textAreaTop" fmla="*/ 0 h 1827000"/>
              <a:gd name="textAreaBottom" fmla="*/ 1827360 h 1827000"/>
            </a:gdLst>
            <a:ahLst/>
            <a:cxnLst/>
            <a:rect l="textAreaLeft" t="textAreaTop" r="textAreaRight" b="textAreaBottom"/>
            <a:pathLst>
              <a:path w="5771" h="5076">
                <a:moveTo>
                  <a:pt x="5699" y="4817"/>
                </a:moveTo>
                <a:lnTo>
                  <a:pt x="5771" y="4881"/>
                </a:lnTo>
                <a:lnTo>
                  <a:pt x="5771" y="5076"/>
                </a:lnTo>
                <a:lnTo>
                  <a:pt x="5699" y="5013"/>
                </a:lnTo>
                <a:lnTo>
                  <a:pt x="5699" y="4817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2" name=""/>
          <p:cNvSpPr/>
          <p:nvPr/>
        </p:nvSpPr>
        <p:spPr>
          <a:xfrm>
            <a:off x="3771000" y="1497960"/>
            <a:ext cx="1997280" cy="1756800"/>
          </a:xfrm>
          <a:custGeom>
            <a:avLst/>
            <a:gdLst>
              <a:gd name="textAreaLeft" fmla="*/ 0 w 1997280"/>
              <a:gd name="textAreaRight" fmla="*/ 1997640 w 1997280"/>
              <a:gd name="textAreaTop" fmla="*/ 0 h 1756800"/>
              <a:gd name="textAreaBottom" fmla="*/ 1757160 h 1756800"/>
            </a:gdLst>
            <a:ahLst/>
            <a:cxnLst/>
            <a:rect l="textAreaLeft" t="textAreaTop" r="textAreaRight" b="textAreaBottom"/>
            <a:pathLst>
              <a:path w="5549" h="4881">
                <a:moveTo>
                  <a:pt x="5477" y="4622"/>
                </a:moveTo>
                <a:lnTo>
                  <a:pt x="5549" y="4686"/>
                </a:lnTo>
                <a:lnTo>
                  <a:pt x="5549" y="4881"/>
                </a:lnTo>
                <a:lnTo>
                  <a:pt x="5477" y="4817"/>
                </a:lnTo>
                <a:lnTo>
                  <a:pt x="5477" y="4622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3" name=""/>
          <p:cNvSpPr/>
          <p:nvPr/>
        </p:nvSpPr>
        <p:spPr>
          <a:xfrm>
            <a:off x="3850920" y="1497960"/>
            <a:ext cx="1917360" cy="1686600"/>
          </a:xfrm>
          <a:custGeom>
            <a:avLst/>
            <a:gdLst>
              <a:gd name="textAreaLeft" fmla="*/ 0 w 1917360"/>
              <a:gd name="textAreaRight" fmla="*/ 1917720 w 1917360"/>
              <a:gd name="textAreaTop" fmla="*/ 0 h 1686600"/>
              <a:gd name="textAreaBottom" fmla="*/ 1686960 h 1686600"/>
            </a:gdLst>
            <a:ahLst/>
            <a:cxnLst/>
            <a:rect l="textAreaLeft" t="textAreaTop" r="textAreaRight" b="textAreaBottom"/>
            <a:pathLst>
              <a:path w="5327" h="4686">
                <a:moveTo>
                  <a:pt x="5255" y="4427"/>
                </a:moveTo>
                <a:lnTo>
                  <a:pt x="5327" y="4490"/>
                </a:lnTo>
                <a:lnTo>
                  <a:pt x="5327" y="4686"/>
                </a:lnTo>
                <a:lnTo>
                  <a:pt x="5255" y="4622"/>
                </a:lnTo>
                <a:lnTo>
                  <a:pt x="5255" y="4427"/>
                </a:lnTo>
                <a:moveTo>
                  <a:pt x="81" y="72"/>
                </a:moveTo>
                <a:lnTo>
                  <a:pt x="0" y="0"/>
                </a:lnTo>
                <a:lnTo>
                  <a:pt x="222" y="0"/>
                </a:lnTo>
                <a:lnTo>
                  <a:pt x="303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4" name=""/>
          <p:cNvSpPr/>
          <p:nvPr/>
        </p:nvSpPr>
        <p:spPr>
          <a:xfrm>
            <a:off x="3930840" y="1497960"/>
            <a:ext cx="1837440" cy="1616040"/>
          </a:xfrm>
          <a:custGeom>
            <a:avLst/>
            <a:gdLst>
              <a:gd name="textAreaLeft" fmla="*/ 0 w 1837440"/>
              <a:gd name="textAreaRight" fmla="*/ 1837800 w 1837440"/>
              <a:gd name="textAreaTop" fmla="*/ 0 h 1616040"/>
              <a:gd name="textAreaBottom" fmla="*/ 1616400 h 1616040"/>
            </a:gdLst>
            <a:ahLst/>
            <a:cxnLst/>
            <a:rect l="textAreaLeft" t="textAreaTop" r="textAreaRight" b="textAreaBottom"/>
            <a:pathLst>
              <a:path w="5105" h="4490">
                <a:moveTo>
                  <a:pt x="5033" y="4330"/>
                </a:moveTo>
                <a:lnTo>
                  <a:pt x="5105" y="4393"/>
                </a:lnTo>
                <a:lnTo>
                  <a:pt x="5105" y="4490"/>
                </a:lnTo>
                <a:lnTo>
                  <a:pt x="5033" y="4427"/>
                </a:lnTo>
                <a:lnTo>
                  <a:pt x="5033" y="4330"/>
                </a:lnTo>
                <a:moveTo>
                  <a:pt x="81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5" name=""/>
          <p:cNvSpPr/>
          <p:nvPr/>
        </p:nvSpPr>
        <p:spPr>
          <a:xfrm>
            <a:off x="3970800" y="1497960"/>
            <a:ext cx="1797480" cy="1581120"/>
          </a:xfrm>
          <a:custGeom>
            <a:avLst/>
            <a:gdLst>
              <a:gd name="textAreaLeft" fmla="*/ 0 w 1797480"/>
              <a:gd name="textAreaRight" fmla="*/ 1797840 w 1797480"/>
              <a:gd name="textAreaTop" fmla="*/ 0 h 1581120"/>
              <a:gd name="textAreaBottom" fmla="*/ 1581480 h 1581120"/>
            </a:gdLst>
            <a:ahLst/>
            <a:cxnLst/>
            <a:rect l="textAreaLeft" t="textAreaTop" r="textAreaRight" b="textAreaBottom"/>
            <a:pathLst>
              <a:path w="4994" h="4393">
                <a:moveTo>
                  <a:pt x="4922" y="4232"/>
                </a:moveTo>
                <a:lnTo>
                  <a:pt x="4994" y="4295"/>
                </a:lnTo>
                <a:lnTo>
                  <a:pt x="4994" y="4393"/>
                </a:lnTo>
                <a:lnTo>
                  <a:pt x="4922" y="4330"/>
                </a:lnTo>
                <a:lnTo>
                  <a:pt x="4922" y="4232"/>
                </a:lnTo>
                <a:moveTo>
                  <a:pt x="81" y="72"/>
                </a:moveTo>
                <a:lnTo>
                  <a:pt x="0" y="0"/>
                </a:lnTo>
                <a:lnTo>
                  <a:pt x="110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6" name=""/>
          <p:cNvSpPr/>
          <p:nvPr/>
        </p:nvSpPr>
        <p:spPr>
          <a:xfrm>
            <a:off x="4010400" y="1497960"/>
            <a:ext cx="1757880" cy="1545840"/>
          </a:xfrm>
          <a:custGeom>
            <a:avLst/>
            <a:gdLst>
              <a:gd name="textAreaLeft" fmla="*/ 0 w 1757880"/>
              <a:gd name="textAreaRight" fmla="*/ 1758240 w 1757880"/>
              <a:gd name="textAreaTop" fmla="*/ 0 h 1545840"/>
              <a:gd name="textAreaBottom" fmla="*/ 1546200 h 1545840"/>
            </a:gdLst>
            <a:ahLst/>
            <a:cxnLst/>
            <a:rect l="textAreaLeft" t="textAreaTop" r="textAreaRight" b="textAreaBottom"/>
            <a:pathLst>
              <a:path w="4884" h="4295">
                <a:moveTo>
                  <a:pt x="4812" y="3842"/>
                </a:moveTo>
                <a:lnTo>
                  <a:pt x="4884" y="3905"/>
                </a:lnTo>
                <a:lnTo>
                  <a:pt x="4884" y="4295"/>
                </a:lnTo>
                <a:lnTo>
                  <a:pt x="4812" y="4232"/>
                </a:lnTo>
                <a:lnTo>
                  <a:pt x="4812" y="3842"/>
                </a:lnTo>
                <a:moveTo>
                  <a:pt x="82" y="72"/>
                </a:moveTo>
                <a:lnTo>
                  <a:pt x="0" y="0"/>
                </a:lnTo>
                <a:lnTo>
                  <a:pt x="444" y="0"/>
                </a:lnTo>
                <a:lnTo>
                  <a:pt x="526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7" name=""/>
          <p:cNvSpPr/>
          <p:nvPr/>
        </p:nvSpPr>
        <p:spPr>
          <a:xfrm>
            <a:off x="4170240" y="1497960"/>
            <a:ext cx="1598040" cy="1405440"/>
          </a:xfrm>
          <a:custGeom>
            <a:avLst/>
            <a:gdLst>
              <a:gd name="textAreaLeft" fmla="*/ 0 w 1598040"/>
              <a:gd name="textAreaRight" fmla="*/ 1598400 w 1598040"/>
              <a:gd name="textAreaTop" fmla="*/ 0 h 1405440"/>
              <a:gd name="textAreaBottom" fmla="*/ 1405800 h 1405440"/>
            </a:gdLst>
            <a:ahLst/>
            <a:cxnLst/>
            <a:rect l="textAreaLeft" t="textAreaTop" r="textAreaRight" b="textAreaBottom"/>
            <a:pathLst>
              <a:path w="4440" h="3905">
                <a:moveTo>
                  <a:pt x="4368" y="3744"/>
                </a:moveTo>
                <a:lnTo>
                  <a:pt x="4440" y="3807"/>
                </a:lnTo>
                <a:lnTo>
                  <a:pt x="4440" y="3905"/>
                </a:lnTo>
                <a:lnTo>
                  <a:pt x="4368" y="3842"/>
                </a:lnTo>
                <a:lnTo>
                  <a:pt x="4368" y="3744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8" name=""/>
          <p:cNvSpPr/>
          <p:nvPr/>
        </p:nvSpPr>
        <p:spPr>
          <a:xfrm>
            <a:off x="4210200" y="1497960"/>
            <a:ext cx="1558080" cy="1370160"/>
          </a:xfrm>
          <a:custGeom>
            <a:avLst/>
            <a:gdLst>
              <a:gd name="textAreaLeft" fmla="*/ 0 w 1558080"/>
              <a:gd name="textAreaRight" fmla="*/ 1558440 w 1558080"/>
              <a:gd name="textAreaTop" fmla="*/ 0 h 1370160"/>
              <a:gd name="textAreaBottom" fmla="*/ 1370520 h 1370160"/>
            </a:gdLst>
            <a:ahLst/>
            <a:cxnLst/>
            <a:rect l="textAreaLeft" t="textAreaTop" r="textAreaRight" b="textAreaBottom"/>
            <a:pathLst>
              <a:path w="4329" h="3807">
                <a:moveTo>
                  <a:pt x="4257" y="3646"/>
                </a:moveTo>
                <a:lnTo>
                  <a:pt x="4329" y="3710"/>
                </a:lnTo>
                <a:lnTo>
                  <a:pt x="4329" y="3807"/>
                </a:lnTo>
                <a:lnTo>
                  <a:pt x="4257" y="3744"/>
                </a:lnTo>
                <a:lnTo>
                  <a:pt x="4257" y="3646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9" name=""/>
          <p:cNvSpPr/>
          <p:nvPr/>
        </p:nvSpPr>
        <p:spPr>
          <a:xfrm>
            <a:off x="4250160" y="1497960"/>
            <a:ext cx="1518120" cy="1335240"/>
          </a:xfrm>
          <a:custGeom>
            <a:avLst/>
            <a:gdLst>
              <a:gd name="textAreaLeft" fmla="*/ 0 w 1518120"/>
              <a:gd name="textAreaRight" fmla="*/ 1518480 w 1518120"/>
              <a:gd name="textAreaTop" fmla="*/ 0 h 1335240"/>
              <a:gd name="textAreaBottom" fmla="*/ 1335600 h 1335240"/>
            </a:gdLst>
            <a:ahLst/>
            <a:cxnLst/>
            <a:rect l="textAreaLeft" t="textAreaTop" r="textAreaRight" b="textAreaBottom"/>
            <a:pathLst>
              <a:path w="4218" h="3710">
                <a:moveTo>
                  <a:pt x="4146" y="3451"/>
                </a:moveTo>
                <a:lnTo>
                  <a:pt x="4218" y="3514"/>
                </a:lnTo>
                <a:lnTo>
                  <a:pt x="4218" y="3710"/>
                </a:lnTo>
                <a:lnTo>
                  <a:pt x="4146" y="3646"/>
                </a:lnTo>
                <a:lnTo>
                  <a:pt x="4146" y="3451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0" name=""/>
          <p:cNvSpPr/>
          <p:nvPr/>
        </p:nvSpPr>
        <p:spPr>
          <a:xfrm>
            <a:off x="4330080" y="1497960"/>
            <a:ext cx="1438200" cy="1264680"/>
          </a:xfrm>
          <a:custGeom>
            <a:avLst/>
            <a:gdLst>
              <a:gd name="textAreaLeft" fmla="*/ 0 w 1438200"/>
              <a:gd name="textAreaRight" fmla="*/ 1438560 w 1438200"/>
              <a:gd name="textAreaTop" fmla="*/ 0 h 1264680"/>
              <a:gd name="textAreaBottom" fmla="*/ 1265040 h 1264680"/>
            </a:gdLst>
            <a:ahLst/>
            <a:cxnLst/>
            <a:rect l="textAreaLeft" t="textAreaTop" r="textAreaRight" b="textAreaBottom"/>
            <a:pathLst>
              <a:path w="3996" h="3514">
                <a:moveTo>
                  <a:pt x="3924" y="3354"/>
                </a:moveTo>
                <a:lnTo>
                  <a:pt x="3996" y="3417"/>
                </a:lnTo>
                <a:lnTo>
                  <a:pt x="3996" y="3514"/>
                </a:lnTo>
                <a:lnTo>
                  <a:pt x="3924" y="3451"/>
                </a:lnTo>
                <a:lnTo>
                  <a:pt x="3924" y="3354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1" name=""/>
          <p:cNvSpPr/>
          <p:nvPr/>
        </p:nvSpPr>
        <p:spPr>
          <a:xfrm>
            <a:off x="4370040" y="1497960"/>
            <a:ext cx="1398240" cy="1229760"/>
          </a:xfrm>
          <a:custGeom>
            <a:avLst/>
            <a:gdLst>
              <a:gd name="textAreaLeft" fmla="*/ 0 w 1398240"/>
              <a:gd name="textAreaRight" fmla="*/ 1398600 w 1398240"/>
              <a:gd name="textAreaTop" fmla="*/ 0 h 1229760"/>
              <a:gd name="textAreaBottom" fmla="*/ 1230120 h 1229760"/>
            </a:gdLst>
            <a:ahLst/>
            <a:cxnLst/>
            <a:rect l="textAreaLeft" t="textAreaTop" r="textAreaRight" b="textAreaBottom"/>
            <a:pathLst>
              <a:path w="3885" h="3417">
                <a:moveTo>
                  <a:pt x="3813" y="3256"/>
                </a:moveTo>
                <a:lnTo>
                  <a:pt x="3885" y="3319"/>
                </a:lnTo>
                <a:lnTo>
                  <a:pt x="3885" y="3417"/>
                </a:lnTo>
                <a:lnTo>
                  <a:pt x="3813" y="3354"/>
                </a:lnTo>
                <a:lnTo>
                  <a:pt x="3813" y="3256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2" name=""/>
          <p:cNvSpPr/>
          <p:nvPr/>
        </p:nvSpPr>
        <p:spPr>
          <a:xfrm>
            <a:off x="4410000" y="1497960"/>
            <a:ext cx="1358280" cy="1194480"/>
          </a:xfrm>
          <a:custGeom>
            <a:avLst/>
            <a:gdLst>
              <a:gd name="textAreaLeft" fmla="*/ 0 w 1358280"/>
              <a:gd name="textAreaRight" fmla="*/ 1358640 w 1358280"/>
              <a:gd name="textAreaTop" fmla="*/ 0 h 1194480"/>
              <a:gd name="textAreaBottom" fmla="*/ 1194840 h 1194480"/>
            </a:gdLst>
            <a:ahLst/>
            <a:cxnLst/>
            <a:rect l="textAreaLeft" t="textAreaTop" r="textAreaRight" b="textAreaBottom"/>
            <a:pathLst>
              <a:path w="3774" h="3319">
                <a:moveTo>
                  <a:pt x="3702" y="3061"/>
                </a:moveTo>
                <a:lnTo>
                  <a:pt x="3774" y="3124"/>
                </a:lnTo>
                <a:lnTo>
                  <a:pt x="3774" y="3319"/>
                </a:lnTo>
                <a:lnTo>
                  <a:pt x="3702" y="3256"/>
                </a:lnTo>
                <a:lnTo>
                  <a:pt x="3702" y="3061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3" name=""/>
          <p:cNvSpPr/>
          <p:nvPr/>
        </p:nvSpPr>
        <p:spPr>
          <a:xfrm>
            <a:off x="4489920" y="1497960"/>
            <a:ext cx="1278360" cy="1124280"/>
          </a:xfrm>
          <a:custGeom>
            <a:avLst/>
            <a:gdLst>
              <a:gd name="textAreaLeft" fmla="*/ 0 w 1278360"/>
              <a:gd name="textAreaRight" fmla="*/ 1278720 w 1278360"/>
              <a:gd name="textAreaTop" fmla="*/ 0 h 1124280"/>
              <a:gd name="textAreaBottom" fmla="*/ 1124640 h 1124280"/>
            </a:gdLst>
            <a:ahLst/>
            <a:cxnLst/>
            <a:rect l="textAreaLeft" t="textAreaTop" r="textAreaRight" b="textAreaBottom"/>
            <a:pathLst>
              <a:path w="3552" h="3124">
                <a:moveTo>
                  <a:pt x="3479" y="2866"/>
                </a:moveTo>
                <a:lnTo>
                  <a:pt x="3552" y="2929"/>
                </a:lnTo>
                <a:lnTo>
                  <a:pt x="3552" y="3124"/>
                </a:lnTo>
                <a:lnTo>
                  <a:pt x="3479" y="3061"/>
                </a:lnTo>
                <a:lnTo>
                  <a:pt x="3479" y="2866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4" name=""/>
          <p:cNvSpPr/>
          <p:nvPr/>
        </p:nvSpPr>
        <p:spPr>
          <a:xfrm>
            <a:off x="4569840" y="1497960"/>
            <a:ext cx="1198440" cy="1054080"/>
          </a:xfrm>
          <a:custGeom>
            <a:avLst/>
            <a:gdLst>
              <a:gd name="textAreaLeft" fmla="*/ 0 w 1198440"/>
              <a:gd name="textAreaRight" fmla="*/ 1198800 w 1198440"/>
              <a:gd name="textAreaTop" fmla="*/ 0 h 1054080"/>
              <a:gd name="textAreaBottom" fmla="*/ 1054440 h 1054080"/>
            </a:gdLst>
            <a:ahLst/>
            <a:cxnLst/>
            <a:rect l="textAreaLeft" t="textAreaTop" r="textAreaRight" b="textAreaBottom"/>
            <a:pathLst>
              <a:path w="3330" h="2929">
                <a:moveTo>
                  <a:pt x="3258" y="2670"/>
                </a:moveTo>
                <a:lnTo>
                  <a:pt x="3330" y="2734"/>
                </a:lnTo>
                <a:lnTo>
                  <a:pt x="3330" y="2929"/>
                </a:lnTo>
                <a:lnTo>
                  <a:pt x="3258" y="2866"/>
                </a:lnTo>
                <a:lnTo>
                  <a:pt x="3258" y="2670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5" name=""/>
          <p:cNvSpPr/>
          <p:nvPr/>
        </p:nvSpPr>
        <p:spPr>
          <a:xfrm>
            <a:off x="4649760" y="1497960"/>
            <a:ext cx="1118520" cy="983880"/>
          </a:xfrm>
          <a:custGeom>
            <a:avLst/>
            <a:gdLst>
              <a:gd name="textAreaLeft" fmla="*/ 0 w 1118520"/>
              <a:gd name="textAreaRight" fmla="*/ 1118880 w 1118520"/>
              <a:gd name="textAreaTop" fmla="*/ 0 h 983880"/>
              <a:gd name="textAreaBottom" fmla="*/ 984240 h 983880"/>
            </a:gdLst>
            <a:ahLst/>
            <a:cxnLst/>
            <a:rect l="textAreaLeft" t="textAreaTop" r="textAreaRight" b="textAreaBottom"/>
            <a:pathLst>
              <a:path w="3108" h="2734">
                <a:moveTo>
                  <a:pt x="3036" y="2474"/>
                </a:moveTo>
                <a:lnTo>
                  <a:pt x="3108" y="2537"/>
                </a:lnTo>
                <a:lnTo>
                  <a:pt x="3108" y="2734"/>
                </a:lnTo>
                <a:lnTo>
                  <a:pt x="3036" y="2670"/>
                </a:lnTo>
                <a:lnTo>
                  <a:pt x="3036" y="2474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6" name=""/>
          <p:cNvSpPr/>
          <p:nvPr/>
        </p:nvSpPr>
        <p:spPr>
          <a:xfrm>
            <a:off x="4729680" y="1497960"/>
            <a:ext cx="1038600" cy="913320"/>
          </a:xfrm>
          <a:custGeom>
            <a:avLst/>
            <a:gdLst>
              <a:gd name="textAreaLeft" fmla="*/ 0 w 1038600"/>
              <a:gd name="textAreaRight" fmla="*/ 1038960 w 1038600"/>
              <a:gd name="textAreaTop" fmla="*/ 0 h 913320"/>
              <a:gd name="textAreaBottom" fmla="*/ 913680 h 913320"/>
            </a:gdLst>
            <a:ahLst/>
            <a:cxnLst/>
            <a:rect l="textAreaLeft" t="textAreaTop" r="textAreaRight" b="textAreaBottom"/>
            <a:pathLst>
              <a:path w="2886" h="2538">
                <a:moveTo>
                  <a:pt x="2814" y="2280"/>
                </a:moveTo>
                <a:lnTo>
                  <a:pt x="2886" y="2343"/>
                </a:lnTo>
                <a:lnTo>
                  <a:pt x="2886" y="2538"/>
                </a:lnTo>
                <a:lnTo>
                  <a:pt x="2814" y="2475"/>
                </a:lnTo>
                <a:lnTo>
                  <a:pt x="2814" y="2280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7" name=""/>
          <p:cNvSpPr/>
          <p:nvPr/>
        </p:nvSpPr>
        <p:spPr>
          <a:xfrm>
            <a:off x="4809600" y="1497960"/>
            <a:ext cx="958680" cy="843120"/>
          </a:xfrm>
          <a:custGeom>
            <a:avLst/>
            <a:gdLst>
              <a:gd name="textAreaLeft" fmla="*/ 0 w 958680"/>
              <a:gd name="textAreaRight" fmla="*/ 959040 w 958680"/>
              <a:gd name="textAreaTop" fmla="*/ 0 h 843120"/>
              <a:gd name="textAreaBottom" fmla="*/ 843480 h 843120"/>
            </a:gdLst>
            <a:ahLst/>
            <a:cxnLst/>
            <a:rect l="textAreaLeft" t="textAreaTop" r="textAreaRight" b="textAreaBottom"/>
            <a:pathLst>
              <a:path w="2664" h="2343">
                <a:moveTo>
                  <a:pt x="2592" y="2182"/>
                </a:moveTo>
                <a:lnTo>
                  <a:pt x="2664" y="2246"/>
                </a:lnTo>
                <a:lnTo>
                  <a:pt x="2664" y="2343"/>
                </a:lnTo>
                <a:lnTo>
                  <a:pt x="2592" y="2280"/>
                </a:lnTo>
                <a:lnTo>
                  <a:pt x="2592" y="2182"/>
                </a:lnTo>
                <a:moveTo>
                  <a:pt x="81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8" name=""/>
          <p:cNvSpPr/>
          <p:nvPr/>
        </p:nvSpPr>
        <p:spPr>
          <a:xfrm>
            <a:off x="4849560" y="1497960"/>
            <a:ext cx="918720" cy="808200"/>
          </a:xfrm>
          <a:custGeom>
            <a:avLst/>
            <a:gdLst>
              <a:gd name="textAreaLeft" fmla="*/ 0 w 918720"/>
              <a:gd name="textAreaRight" fmla="*/ 919080 w 918720"/>
              <a:gd name="textAreaTop" fmla="*/ 0 h 808200"/>
              <a:gd name="textAreaBottom" fmla="*/ 808560 h 808200"/>
            </a:gdLst>
            <a:ahLst/>
            <a:cxnLst/>
            <a:rect l="textAreaLeft" t="textAreaTop" r="textAreaRight" b="textAreaBottom"/>
            <a:pathLst>
              <a:path w="2553" h="2246">
                <a:moveTo>
                  <a:pt x="2481" y="2085"/>
                </a:moveTo>
                <a:lnTo>
                  <a:pt x="2553" y="2148"/>
                </a:lnTo>
                <a:lnTo>
                  <a:pt x="2553" y="2246"/>
                </a:lnTo>
                <a:lnTo>
                  <a:pt x="2481" y="2182"/>
                </a:lnTo>
                <a:lnTo>
                  <a:pt x="2481" y="2085"/>
                </a:lnTo>
                <a:moveTo>
                  <a:pt x="81" y="72"/>
                </a:moveTo>
                <a:lnTo>
                  <a:pt x="0" y="0"/>
                </a:lnTo>
                <a:lnTo>
                  <a:pt x="111" y="0"/>
                </a:lnTo>
                <a:lnTo>
                  <a:pt x="192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9" name=""/>
          <p:cNvSpPr/>
          <p:nvPr/>
        </p:nvSpPr>
        <p:spPr>
          <a:xfrm>
            <a:off x="4889520" y="1497960"/>
            <a:ext cx="878760" cy="772920"/>
          </a:xfrm>
          <a:custGeom>
            <a:avLst/>
            <a:gdLst>
              <a:gd name="textAreaLeft" fmla="*/ 0 w 878760"/>
              <a:gd name="textAreaRight" fmla="*/ 879120 w 878760"/>
              <a:gd name="textAreaTop" fmla="*/ 0 h 772920"/>
              <a:gd name="textAreaBottom" fmla="*/ 773280 h 772920"/>
            </a:gdLst>
            <a:ahLst/>
            <a:cxnLst/>
            <a:rect l="textAreaLeft" t="textAreaTop" r="textAreaRight" b="textAreaBottom"/>
            <a:pathLst>
              <a:path w="2442" h="2148">
                <a:moveTo>
                  <a:pt x="2370" y="1890"/>
                </a:moveTo>
                <a:lnTo>
                  <a:pt x="2442" y="1953"/>
                </a:lnTo>
                <a:lnTo>
                  <a:pt x="2442" y="2148"/>
                </a:lnTo>
                <a:lnTo>
                  <a:pt x="2370" y="2085"/>
                </a:lnTo>
                <a:lnTo>
                  <a:pt x="2370" y="1890"/>
                </a:lnTo>
                <a:moveTo>
                  <a:pt x="81" y="72"/>
                </a:moveTo>
                <a:lnTo>
                  <a:pt x="0" y="0"/>
                </a:lnTo>
                <a:lnTo>
                  <a:pt x="221" y="0"/>
                </a:lnTo>
                <a:lnTo>
                  <a:pt x="303" y="72"/>
                </a:lnTo>
                <a:lnTo>
                  <a:pt x="81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0" name=""/>
          <p:cNvSpPr/>
          <p:nvPr/>
        </p:nvSpPr>
        <p:spPr>
          <a:xfrm>
            <a:off x="4969080" y="1497960"/>
            <a:ext cx="799200" cy="702720"/>
          </a:xfrm>
          <a:custGeom>
            <a:avLst/>
            <a:gdLst>
              <a:gd name="textAreaLeft" fmla="*/ 0 w 799200"/>
              <a:gd name="textAreaRight" fmla="*/ 799560 w 7992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2221" h="1953">
                <a:moveTo>
                  <a:pt x="2149" y="1792"/>
                </a:moveTo>
                <a:lnTo>
                  <a:pt x="2221" y="1855"/>
                </a:lnTo>
                <a:lnTo>
                  <a:pt x="2221" y="1953"/>
                </a:lnTo>
                <a:lnTo>
                  <a:pt x="2149" y="1890"/>
                </a:lnTo>
                <a:lnTo>
                  <a:pt x="2149" y="1792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1" name=""/>
          <p:cNvSpPr/>
          <p:nvPr/>
        </p:nvSpPr>
        <p:spPr>
          <a:xfrm>
            <a:off x="5009040" y="1497960"/>
            <a:ext cx="759240" cy="667440"/>
          </a:xfrm>
          <a:custGeom>
            <a:avLst/>
            <a:gdLst>
              <a:gd name="textAreaLeft" fmla="*/ 0 w 759240"/>
              <a:gd name="textAreaRight" fmla="*/ 759600 w 759240"/>
              <a:gd name="textAreaTop" fmla="*/ 0 h 667440"/>
              <a:gd name="textAreaBottom" fmla="*/ 667800 h 667440"/>
            </a:gdLst>
            <a:ahLst/>
            <a:cxnLst/>
            <a:rect l="textAreaLeft" t="textAreaTop" r="textAreaRight" b="textAreaBottom"/>
            <a:pathLst>
              <a:path w="2110" h="1855">
                <a:moveTo>
                  <a:pt x="2038" y="1694"/>
                </a:moveTo>
                <a:lnTo>
                  <a:pt x="2110" y="1758"/>
                </a:lnTo>
                <a:lnTo>
                  <a:pt x="2110" y="1855"/>
                </a:lnTo>
                <a:lnTo>
                  <a:pt x="2038" y="1792"/>
                </a:lnTo>
                <a:lnTo>
                  <a:pt x="2038" y="1694"/>
                </a:lnTo>
                <a:moveTo>
                  <a:pt x="82" y="72"/>
                </a:moveTo>
                <a:lnTo>
                  <a:pt x="0" y="0"/>
                </a:lnTo>
                <a:lnTo>
                  <a:pt x="111" y="0"/>
                </a:lnTo>
                <a:lnTo>
                  <a:pt x="193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2" name=""/>
          <p:cNvSpPr/>
          <p:nvPr/>
        </p:nvSpPr>
        <p:spPr>
          <a:xfrm>
            <a:off x="5049000" y="1497960"/>
            <a:ext cx="719280" cy="632520"/>
          </a:xfrm>
          <a:custGeom>
            <a:avLst/>
            <a:gdLst>
              <a:gd name="textAreaLeft" fmla="*/ 0 w 719280"/>
              <a:gd name="textAreaRight" fmla="*/ 719640 w 719280"/>
              <a:gd name="textAreaTop" fmla="*/ 0 h 632520"/>
              <a:gd name="textAreaBottom" fmla="*/ 632880 h 632520"/>
            </a:gdLst>
            <a:ahLst/>
            <a:cxnLst/>
            <a:rect l="textAreaLeft" t="textAreaTop" r="textAreaRight" b="textAreaBottom"/>
            <a:pathLst>
              <a:path w="1999" h="1758">
                <a:moveTo>
                  <a:pt x="1927" y="1499"/>
                </a:moveTo>
                <a:lnTo>
                  <a:pt x="1999" y="1562"/>
                </a:lnTo>
                <a:lnTo>
                  <a:pt x="1999" y="1758"/>
                </a:lnTo>
                <a:lnTo>
                  <a:pt x="1927" y="1694"/>
                </a:lnTo>
                <a:lnTo>
                  <a:pt x="1927" y="1499"/>
                </a:lnTo>
                <a:moveTo>
                  <a:pt x="82" y="72"/>
                </a:moveTo>
                <a:lnTo>
                  <a:pt x="0" y="0"/>
                </a:lnTo>
                <a:lnTo>
                  <a:pt x="222" y="0"/>
                </a:lnTo>
                <a:lnTo>
                  <a:pt x="304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3" name=""/>
          <p:cNvSpPr/>
          <p:nvPr/>
        </p:nvSpPr>
        <p:spPr>
          <a:xfrm>
            <a:off x="5128920" y="1497960"/>
            <a:ext cx="639360" cy="561960"/>
          </a:xfrm>
          <a:custGeom>
            <a:avLst/>
            <a:gdLst>
              <a:gd name="textAreaLeft" fmla="*/ 0 w 639360"/>
              <a:gd name="textAreaRight" fmla="*/ 639720 w 639360"/>
              <a:gd name="textAreaTop" fmla="*/ 0 h 561960"/>
              <a:gd name="textAreaBottom" fmla="*/ 562320 h 561960"/>
            </a:gdLst>
            <a:ahLst/>
            <a:cxnLst/>
            <a:rect l="textAreaLeft" t="textAreaTop" r="textAreaRight" b="textAreaBottom"/>
            <a:pathLst>
              <a:path w="1777" h="1562">
                <a:moveTo>
                  <a:pt x="1705" y="767"/>
                </a:moveTo>
                <a:lnTo>
                  <a:pt x="1704" y="729"/>
                </a:lnTo>
                <a:lnTo>
                  <a:pt x="1704" y="731"/>
                </a:lnTo>
                <a:lnTo>
                  <a:pt x="1703" y="716"/>
                </a:lnTo>
                <a:lnTo>
                  <a:pt x="1777" y="781"/>
                </a:lnTo>
                <a:lnTo>
                  <a:pt x="1777" y="1562"/>
                </a:lnTo>
                <a:lnTo>
                  <a:pt x="1705" y="1499"/>
                </a:lnTo>
                <a:lnTo>
                  <a:pt x="1705" y="767"/>
                </a:lnTo>
                <a:moveTo>
                  <a:pt x="82" y="72"/>
                </a:moveTo>
                <a:lnTo>
                  <a:pt x="0" y="0"/>
                </a:lnTo>
                <a:lnTo>
                  <a:pt x="889" y="0"/>
                </a:lnTo>
                <a:lnTo>
                  <a:pt x="971" y="72"/>
                </a:lnTo>
                <a:lnTo>
                  <a:pt x="82" y="72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4" name=""/>
          <p:cNvSpPr/>
          <p:nvPr/>
        </p:nvSpPr>
        <p:spPr>
          <a:xfrm>
            <a:off x="5448600" y="1497960"/>
            <a:ext cx="319680" cy="281160"/>
          </a:xfrm>
          <a:custGeom>
            <a:avLst/>
            <a:gdLst>
              <a:gd name="textAreaLeft" fmla="*/ 0 w 319680"/>
              <a:gd name="textAreaRight" fmla="*/ 320040 w 319680"/>
              <a:gd name="textAreaTop" fmla="*/ 0 h 281160"/>
              <a:gd name="textAreaBottom" fmla="*/ 281520 h 281160"/>
            </a:gdLst>
            <a:ahLst/>
            <a:cxnLst/>
            <a:rect l="textAreaLeft" t="textAreaTop" r="textAreaRight" b="textAreaBottom"/>
            <a:pathLst>
              <a:path w="889" h="782">
                <a:moveTo>
                  <a:pt x="885" y="689"/>
                </a:moveTo>
                <a:lnTo>
                  <a:pt x="888" y="728"/>
                </a:lnTo>
                <a:lnTo>
                  <a:pt x="889" y="767"/>
                </a:lnTo>
                <a:lnTo>
                  <a:pt x="889" y="782"/>
                </a:lnTo>
                <a:lnTo>
                  <a:pt x="815" y="717"/>
                </a:lnTo>
                <a:lnTo>
                  <a:pt x="813" y="695"/>
                </a:lnTo>
                <a:lnTo>
                  <a:pt x="813" y="697"/>
                </a:lnTo>
                <a:lnTo>
                  <a:pt x="809" y="661"/>
                </a:lnTo>
                <a:lnTo>
                  <a:pt x="809" y="662"/>
                </a:lnTo>
                <a:lnTo>
                  <a:pt x="803" y="627"/>
                </a:lnTo>
                <a:lnTo>
                  <a:pt x="797" y="604"/>
                </a:lnTo>
                <a:lnTo>
                  <a:pt x="884" y="680"/>
                </a:lnTo>
                <a:lnTo>
                  <a:pt x="885" y="689"/>
                </a:lnTo>
                <a:moveTo>
                  <a:pt x="192" y="75"/>
                </a:moveTo>
                <a:lnTo>
                  <a:pt x="194" y="75"/>
                </a:lnTo>
                <a:lnTo>
                  <a:pt x="157" y="73"/>
                </a:lnTo>
                <a:lnTo>
                  <a:pt x="158" y="73"/>
                </a:lnTo>
                <a:lnTo>
                  <a:pt x="121" y="72"/>
                </a:lnTo>
                <a:lnTo>
                  <a:pt x="82" y="72"/>
                </a:lnTo>
                <a:lnTo>
                  <a:pt x="0" y="0"/>
                </a:lnTo>
                <a:lnTo>
                  <a:pt x="111" y="0"/>
                </a:lnTo>
                <a:lnTo>
                  <a:pt x="198" y="76"/>
                </a:lnTo>
                <a:lnTo>
                  <a:pt x="192" y="75"/>
                </a:lnTo>
                <a:moveTo>
                  <a:pt x="803" y="626"/>
                </a:moveTo>
                <a:lnTo>
                  <a:pt x="803" y="627"/>
                </a:lnTo>
                <a:lnTo>
                  <a:pt x="803" y="628"/>
                </a:lnTo>
                <a:lnTo>
                  <a:pt x="803" y="626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5" name=""/>
          <p:cNvSpPr/>
          <p:nvPr/>
        </p:nvSpPr>
        <p:spPr>
          <a:xfrm>
            <a:off x="5488560" y="1497960"/>
            <a:ext cx="277920" cy="244440"/>
          </a:xfrm>
          <a:custGeom>
            <a:avLst/>
            <a:gdLst>
              <a:gd name="textAreaLeft" fmla="*/ 0 w 277920"/>
              <a:gd name="textAreaRight" fmla="*/ 278280 w 277920"/>
              <a:gd name="textAreaTop" fmla="*/ 0 h 244440"/>
              <a:gd name="textAreaBottom" fmla="*/ 244800 h 244440"/>
            </a:gdLst>
            <a:ahLst/>
            <a:cxnLst/>
            <a:rect l="textAreaLeft" t="textAreaTop" r="textAreaRight" b="textAreaBottom"/>
            <a:pathLst>
              <a:path w="773" h="680">
                <a:moveTo>
                  <a:pt x="11" y="0"/>
                </a:moveTo>
                <a:lnTo>
                  <a:pt x="50" y="1"/>
                </a:lnTo>
                <a:lnTo>
                  <a:pt x="89" y="4"/>
                </a:lnTo>
                <a:lnTo>
                  <a:pt x="120" y="8"/>
                </a:lnTo>
                <a:lnTo>
                  <a:pt x="235" y="109"/>
                </a:lnTo>
                <a:lnTo>
                  <a:pt x="218" y="103"/>
                </a:lnTo>
                <a:lnTo>
                  <a:pt x="184" y="93"/>
                </a:lnTo>
                <a:lnTo>
                  <a:pt x="185" y="94"/>
                </a:lnTo>
                <a:lnTo>
                  <a:pt x="150" y="86"/>
                </a:lnTo>
                <a:lnTo>
                  <a:pt x="116" y="80"/>
                </a:lnTo>
                <a:lnTo>
                  <a:pt x="117" y="80"/>
                </a:lnTo>
                <a:lnTo>
                  <a:pt x="87" y="76"/>
                </a:lnTo>
                <a:lnTo>
                  <a:pt x="0" y="0"/>
                </a:lnTo>
                <a:lnTo>
                  <a:pt x="11" y="0"/>
                </a:lnTo>
                <a:moveTo>
                  <a:pt x="754" y="576"/>
                </a:moveTo>
                <a:lnTo>
                  <a:pt x="762" y="613"/>
                </a:lnTo>
                <a:lnTo>
                  <a:pt x="769" y="651"/>
                </a:lnTo>
                <a:lnTo>
                  <a:pt x="773" y="680"/>
                </a:lnTo>
                <a:lnTo>
                  <a:pt x="686" y="604"/>
                </a:lnTo>
                <a:lnTo>
                  <a:pt x="683" y="592"/>
                </a:lnTo>
                <a:lnTo>
                  <a:pt x="684" y="594"/>
                </a:lnTo>
                <a:lnTo>
                  <a:pt x="674" y="560"/>
                </a:lnTo>
                <a:lnTo>
                  <a:pt x="675" y="561"/>
                </a:lnTo>
                <a:lnTo>
                  <a:pt x="663" y="528"/>
                </a:lnTo>
                <a:lnTo>
                  <a:pt x="664" y="529"/>
                </a:lnTo>
                <a:lnTo>
                  <a:pt x="651" y="496"/>
                </a:lnTo>
                <a:lnTo>
                  <a:pt x="652" y="499"/>
                </a:lnTo>
                <a:lnTo>
                  <a:pt x="633" y="459"/>
                </a:lnTo>
                <a:lnTo>
                  <a:pt x="750" y="562"/>
                </a:lnTo>
                <a:lnTo>
                  <a:pt x="754" y="576"/>
                </a:lnTo>
                <a:moveTo>
                  <a:pt x="216" y="103"/>
                </a:moveTo>
                <a:lnTo>
                  <a:pt x="218" y="103"/>
                </a:lnTo>
                <a:lnTo>
                  <a:pt x="216" y="103"/>
                </a:lnTo>
                <a:moveTo>
                  <a:pt x="150" y="86"/>
                </a:moveTo>
                <a:lnTo>
                  <a:pt x="152" y="86"/>
                </a:lnTo>
                <a:lnTo>
                  <a:pt x="150" y="86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6" name=""/>
          <p:cNvSpPr/>
          <p:nvPr/>
        </p:nvSpPr>
        <p:spPr>
          <a:xfrm>
            <a:off x="5531760" y="1500840"/>
            <a:ext cx="226440" cy="199080"/>
          </a:xfrm>
          <a:custGeom>
            <a:avLst/>
            <a:gdLst>
              <a:gd name="textAreaLeft" fmla="*/ 0 w 226440"/>
              <a:gd name="textAreaRight" fmla="*/ 226800 w 226440"/>
              <a:gd name="textAreaTop" fmla="*/ 0 h 199080"/>
              <a:gd name="textAreaBottom" fmla="*/ 199440 h 199080"/>
            </a:gdLst>
            <a:ahLst/>
            <a:cxnLst/>
            <a:rect l="textAreaLeft" t="textAreaTop" r="textAreaRight" b="textAreaBottom"/>
            <a:pathLst>
              <a:path w="630" h="554">
                <a:moveTo>
                  <a:pt x="7" y="1"/>
                </a:moveTo>
                <a:lnTo>
                  <a:pt x="46" y="7"/>
                </a:lnTo>
                <a:lnTo>
                  <a:pt x="83" y="16"/>
                </a:lnTo>
                <a:lnTo>
                  <a:pt x="120" y="26"/>
                </a:lnTo>
                <a:lnTo>
                  <a:pt x="155" y="38"/>
                </a:lnTo>
                <a:lnTo>
                  <a:pt x="190" y="52"/>
                </a:lnTo>
                <a:lnTo>
                  <a:pt x="257" y="84"/>
                </a:lnTo>
                <a:lnTo>
                  <a:pt x="320" y="123"/>
                </a:lnTo>
                <a:lnTo>
                  <a:pt x="379" y="167"/>
                </a:lnTo>
                <a:lnTo>
                  <a:pt x="433" y="216"/>
                </a:lnTo>
                <a:lnTo>
                  <a:pt x="483" y="271"/>
                </a:lnTo>
                <a:lnTo>
                  <a:pt x="527" y="330"/>
                </a:lnTo>
                <a:lnTo>
                  <a:pt x="565" y="393"/>
                </a:lnTo>
                <a:lnTo>
                  <a:pt x="597" y="459"/>
                </a:lnTo>
                <a:lnTo>
                  <a:pt x="611" y="495"/>
                </a:lnTo>
                <a:lnTo>
                  <a:pt x="623" y="530"/>
                </a:lnTo>
                <a:lnTo>
                  <a:pt x="630" y="554"/>
                </a:lnTo>
                <a:lnTo>
                  <a:pt x="513" y="450"/>
                </a:lnTo>
                <a:lnTo>
                  <a:pt x="502" y="427"/>
                </a:lnTo>
                <a:lnTo>
                  <a:pt x="466" y="369"/>
                </a:lnTo>
                <a:lnTo>
                  <a:pt x="468" y="371"/>
                </a:lnTo>
                <a:lnTo>
                  <a:pt x="427" y="316"/>
                </a:lnTo>
                <a:lnTo>
                  <a:pt x="381" y="266"/>
                </a:lnTo>
                <a:lnTo>
                  <a:pt x="384" y="268"/>
                </a:lnTo>
                <a:lnTo>
                  <a:pt x="332" y="221"/>
                </a:lnTo>
                <a:lnTo>
                  <a:pt x="278" y="181"/>
                </a:lnTo>
                <a:lnTo>
                  <a:pt x="281" y="183"/>
                </a:lnTo>
                <a:lnTo>
                  <a:pt x="223" y="148"/>
                </a:lnTo>
                <a:lnTo>
                  <a:pt x="161" y="118"/>
                </a:lnTo>
                <a:lnTo>
                  <a:pt x="130" y="106"/>
                </a:lnTo>
                <a:lnTo>
                  <a:pt x="131" y="106"/>
                </a:lnTo>
                <a:lnTo>
                  <a:pt x="116" y="101"/>
                </a:lnTo>
                <a:lnTo>
                  <a:pt x="0" y="0"/>
                </a:lnTo>
                <a:lnTo>
                  <a:pt x="7" y="1"/>
                </a:lnTo>
                <a:moveTo>
                  <a:pt x="501" y="426"/>
                </a:moveTo>
                <a:lnTo>
                  <a:pt x="502" y="427"/>
                </a:lnTo>
                <a:lnTo>
                  <a:pt x="503" y="429"/>
                </a:lnTo>
                <a:lnTo>
                  <a:pt x="501" y="426"/>
                </a:lnTo>
                <a:moveTo>
                  <a:pt x="426" y="315"/>
                </a:moveTo>
                <a:lnTo>
                  <a:pt x="427" y="316"/>
                </a:lnTo>
                <a:lnTo>
                  <a:pt x="428" y="318"/>
                </a:lnTo>
                <a:lnTo>
                  <a:pt x="426" y="315"/>
                </a:lnTo>
                <a:moveTo>
                  <a:pt x="332" y="221"/>
                </a:moveTo>
                <a:lnTo>
                  <a:pt x="335" y="223"/>
                </a:lnTo>
                <a:lnTo>
                  <a:pt x="332" y="221"/>
                </a:lnTo>
                <a:moveTo>
                  <a:pt x="221" y="147"/>
                </a:moveTo>
                <a:lnTo>
                  <a:pt x="223" y="148"/>
                </a:lnTo>
                <a:lnTo>
                  <a:pt x="224" y="149"/>
                </a:lnTo>
                <a:lnTo>
                  <a:pt x="221" y="147"/>
                </a:lnTo>
                <a:moveTo>
                  <a:pt x="160" y="118"/>
                </a:moveTo>
                <a:lnTo>
                  <a:pt x="161" y="118"/>
                </a:lnTo>
                <a:lnTo>
                  <a:pt x="163" y="119"/>
                </a:lnTo>
                <a:lnTo>
                  <a:pt x="160" y="118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7" name=""/>
          <p:cNvSpPr/>
          <p:nvPr/>
        </p:nvSpPr>
        <p:spPr>
          <a:xfrm>
            <a:off x="6095880" y="1510200"/>
            <a:ext cx="5545800" cy="4471200"/>
          </a:xfrm>
          <a:custGeom>
            <a:avLst/>
            <a:gdLst>
              <a:gd name="textAreaLeft" fmla="*/ 0 w 5545800"/>
              <a:gd name="textAreaRight" fmla="*/ 5546160 w 5545800"/>
              <a:gd name="textAreaTop" fmla="*/ 0 h 4471200"/>
              <a:gd name="textAreaBottom" fmla="*/ 4471560 h 4471200"/>
            </a:gdLst>
            <a:ahLst/>
            <a:cxnLst/>
            <a:rect l="textAreaLeft" t="textAreaTop" r="textAreaRight" b="textAreaBottom"/>
            <a:pathLst>
              <a:path w="15406" h="12421">
                <a:moveTo>
                  <a:pt x="0" y="1074"/>
                </a:moveTo>
                <a:cubicBezTo>
                  <a:pt x="0" y="481"/>
                  <a:pt x="481" y="0"/>
                  <a:pt x="1074" y="0"/>
                </a:cubicBezTo>
                <a:lnTo>
                  <a:pt x="14332" y="0"/>
                </a:lnTo>
                <a:cubicBezTo>
                  <a:pt x="14925" y="0"/>
                  <a:pt x="15406" y="481"/>
                  <a:pt x="15406" y="1074"/>
                </a:cubicBezTo>
                <a:lnTo>
                  <a:pt x="15406" y="11347"/>
                </a:lnTo>
                <a:cubicBezTo>
                  <a:pt x="15406" y="11940"/>
                  <a:pt x="14925" y="12421"/>
                  <a:pt x="14332" y="12421"/>
                </a:cubicBezTo>
                <a:lnTo>
                  <a:pt x="1074" y="12421"/>
                </a:lnTo>
                <a:cubicBezTo>
                  <a:pt x="481" y="12421"/>
                  <a:pt x="0" y="11940"/>
                  <a:pt x="0" y="11347"/>
                </a:cubicBezTo>
                <a:lnTo>
                  <a:pt x="0" y="1074"/>
                </a:lnTo>
                <a:close/>
              </a:path>
            </a:pathLst>
          </a:custGeom>
          <a:solidFill>
            <a:srgbClr val="f2f2f2">
              <a:alpha val="39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8" name=""/>
          <p:cNvSpPr/>
          <p:nvPr/>
        </p:nvSpPr>
        <p:spPr>
          <a:xfrm>
            <a:off x="6261120" y="1712160"/>
            <a:ext cx="253080" cy="252720"/>
          </a:xfrm>
          <a:custGeom>
            <a:avLst/>
            <a:gdLst>
              <a:gd name="textAreaLeft" fmla="*/ 0 w 253080"/>
              <a:gd name="textAreaRight" fmla="*/ 253440 w 253080"/>
              <a:gd name="textAreaTop" fmla="*/ 0 h 252720"/>
              <a:gd name="textAreaBottom" fmla="*/ 253080 h 252720"/>
            </a:gdLst>
            <a:ahLst/>
            <a:cxnLst/>
            <a:rect l="textAreaLeft" t="textAreaTop" r="textAreaRight" b="textAreaBottom"/>
            <a:pathLst>
              <a:path fill="none" w="704" h="703">
                <a:moveTo>
                  <a:pt x="0" y="351"/>
                </a:moveTo>
                <a:cubicBezTo>
                  <a:pt x="0" y="157"/>
                  <a:pt x="157" y="0"/>
                  <a:pt x="352" y="0"/>
                </a:cubicBezTo>
                <a:cubicBezTo>
                  <a:pt x="547" y="0"/>
                  <a:pt x="704" y="157"/>
                  <a:pt x="704" y="351"/>
                </a:cubicBezTo>
                <a:cubicBezTo>
                  <a:pt x="704" y="546"/>
                  <a:pt x="547" y="703"/>
                  <a:pt x="352" y="703"/>
                </a:cubicBezTo>
                <a:cubicBezTo>
                  <a:pt x="157" y="703"/>
                  <a:pt x="0" y="546"/>
                  <a:pt x="0" y="351"/>
                </a:cubicBezTo>
              </a:path>
            </a:pathLst>
          </a:custGeom>
          <a:noFill/>
          <a:ln w="28800">
            <a:solidFill>
              <a:srgbClr val="008bff">
                <a:alpha val="39000"/>
              </a:srgbClr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4400" rIns="14400" tIns="14400" bIns="1440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9" name=""/>
          <p:cNvSpPr/>
          <p:nvPr/>
        </p:nvSpPr>
        <p:spPr>
          <a:xfrm>
            <a:off x="6364440" y="1692720"/>
            <a:ext cx="202320" cy="27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Microsoft Sans Serif"/>
                <a:ea typeface="Microsoft Sans Serif"/>
              </a:rPr>
              <a:t>i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0" name=""/>
          <p:cNvSpPr/>
          <p:nvPr/>
        </p:nvSpPr>
        <p:spPr>
          <a:xfrm>
            <a:off x="997560" y="3208680"/>
            <a:ext cx="38696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Земельный участок общего назначения 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1" name=""/>
          <p:cNvSpPr/>
          <p:nvPr/>
        </p:nvSpPr>
        <p:spPr>
          <a:xfrm>
            <a:off x="997560" y="3428280"/>
            <a:ext cx="35690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предоставляется в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общую долевую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2" name=""/>
          <p:cNvSpPr/>
          <p:nvPr/>
        </p:nvSpPr>
        <p:spPr>
          <a:xfrm>
            <a:off x="997560" y="3647520"/>
            <a:ext cx="42778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собственность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 собственников садовых или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3" name=""/>
          <p:cNvSpPr/>
          <p:nvPr/>
        </p:nvSpPr>
        <p:spPr>
          <a:xfrm>
            <a:off x="997560" y="3867120"/>
            <a:ext cx="30909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огородных земельных участков,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4" name=""/>
          <p:cNvSpPr/>
          <p:nvPr/>
        </p:nvSpPr>
        <p:spPr>
          <a:xfrm>
            <a:off x="997560" y="4086720"/>
            <a:ext cx="3776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расположенных в границах территории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5" name=""/>
          <p:cNvSpPr/>
          <p:nvPr/>
        </p:nvSpPr>
        <p:spPr>
          <a:xfrm>
            <a:off x="997560" y="4305600"/>
            <a:ext cx="44485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садоводства и огородничества либо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 аренду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6" name=""/>
          <p:cNvSpPr/>
          <p:nvPr/>
        </p:nvSpPr>
        <p:spPr>
          <a:xfrm>
            <a:off x="997560" y="4525560"/>
            <a:ext cx="27648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со множественностью лиц</a:t>
            </a:r>
            <a:r>
              <a:rPr b="0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7" name=""/>
          <p:cNvSpPr/>
          <p:nvPr/>
        </p:nvSpPr>
        <p:spPr>
          <a:xfrm>
            <a:off x="6769440" y="1743840"/>
            <a:ext cx="30110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Процедура оформления прав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8" name=""/>
          <p:cNvSpPr/>
          <p:nvPr/>
        </p:nvSpPr>
        <p:spPr>
          <a:xfrm>
            <a:off x="6769440" y="1987560"/>
            <a:ext cx="43552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на земельный участок общего назначения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9" name=""/>
          <p:cNvSpPr/>
          <p:nvPr/>
        </p:nvSpPr>
        <p:spPr>
          <a:xfrm>
            <a:off x="6769440" y="2232000"/>
            <a:ext cx="30009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аналогична описанной выше.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0" name=""/>
          <p:cNvSpPr/>
          <p:nvPr/>
        </p:nvSpPr>
        <p:spPr>
          <a:xfrm>
            <a:off x="6769440" y="2719440"/>
            <a:ext cx="42753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В случае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если земельный участок общего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1" name=""/>
          <p:cNvSpPr/>
          <p:nvPr/>
        </p:nvSpPr>
        <p:spPr>
          <a:xfrm>
            <a:off x="6769440" y="2963520"/>
            <a:ext cx="4257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назначения не образован </a:t>
            </a: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(не имеет границ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2" name=""/>
          <p:cNvSpPr/>
          <p:nvPr/>
        </p:nvSpPr>
        <p:spPr>
          <a:xfrm>
            <a:off x="6769440" y="3206880"/>
            <a:ext cx="34545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и не поставлен на государственный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3" name=""/>
          <p:cNvSpPr/>
          <p:nvPr/>
        </p:nvSpPr>
        <p:spPr>
          <a:xfrm>
            <a:off x="6769440" y="3451320"/>
            <a:ext cx="35496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кадастровый учёт),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его необходимо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4" name=""/>
          <p:cNvSpPr/>
          <p:nvPr/>
        </p:nvSpPr>
        <p:spPr>
          <a:xfrm>
            <a:off x="6769440" y="3695040"/>
            <a:ext cx="40564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образовать и поставить образованный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5" name=""/>
          <p:cNvSpPr/>
          <p:nvPr/>
        </p:nvSpPr>
        <p:spPr>
          <a:xfrm>
            <a:off x="6769440" y="3939120"/>
            <a:ext cx="30211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участок на кадастровый учет.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6" name=""/>
          <p:cNvSpPr/>
          <p:nvPr/>
        </p:nvSpPr>
        <p:spPr>
          <a:xfrm>
            <a:off x="6769440" y="4426560"/>
            <a:ext cx="40496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Порядок образования земельного участка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7" name=""/>
          <p:cNvSpPr/>
          <p:nvPr/>
        </p:nvSpPr>
        <p:spPr>
          <a:xfrm>
            <a:off x="6769440" y="4671000"/>
            <a:ext cx="37710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такой же, как для садовых и огородных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8" name=""/>
          <p:cNvSpPr/>
          <p:nvPr/>
        </p:nvSpPr>
        <p:spPr>
          <a:xfrm>
            <a:off x="6769440" y="4914720"/>
            <a:ext cx="1976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земельных участков.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9" name=""/>
          <p:cNvSpPr/>
          <p:nvPr/>
        </p:nvSpPr>
        <p:spPr>
          <a:xfrm>
            <a:off x="1564920" y="415800"/>
            <a:ext cx="974304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Как оформить земельный  участок общего назначения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230" name="" descr=""/>
          <p:cNvPicPr/>
          <p:nvPr/>
        </p:nvPicPr>
        <p:blipFill>
          <a:blip r:embed="rId3"/>
          <a:stretch/>
        </p:blipFill>
        <p:spPr>
          <a:xfrm>
            <a:off x="2691360" y="1847160"/>
            <a:ext cx="1033920" cy="103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31" name=""/>
          <p:cNvSpPr/>
          <p:nvPr/>
        </p:nvSpPr>
        <p:spPr>
          <a:xfrm>
            <a:off x="11817360" y="6485760"/>
            <a:ext cx="16992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16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9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0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2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3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4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5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6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7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8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69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4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5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6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7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8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9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4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9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0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1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2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3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4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5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6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7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8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99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0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1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2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3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8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209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0" name=""/>
          <p:cNvSpPr/>
          <p:nvPr/>
        </p:nvSpPr>
        <p:spPr>
          <a:xfrm>
            <a:off x="1564920" y="173520"/>
            <a:ext cx="8916480" cy="40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3209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Методические рекомендации о реализации </a:t>
            </a:r>
            <a:endParaRPr b="0" lang="ru-RU" sz="320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"/>
          <p:cNvSpPr/>
          <p:nvPr/>
        </p:nvSpPr>
        <p:spPr>
          <a:xfrm>
            <a:off x="1564920" y="612360"/>
            <a:ext cx="3981240" cy="40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3209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«дачной амнистии»</a:t>
            </a:r>
            <a:endParaRPr b="0" lang="ru-RU" sz="320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"/>
          <p:cNvSpPr/>
          <p:nvPr/>
        </p:nvSpPr>
        <p:spPr>
          <a:xfrm>
            <a:off x="1408320" y="1557720"/>
            <a:ext cx="39315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Настоящие рекомендации подготовлены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"/>
          <p:cNvSpPr/>
          <p:nvPr/>
        </p:nvSpPr>
        <p:spPr>
          <a:xfrm>
            <a:off x="1408320" y="1801080"/>
            <a:ext cx="33685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для оказания помощи гражданам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"/>
          <p:cNvSpPr/>
          <p:nvPr/>
        </p:nvSpPr>
        <p:spPr>
          <a:xfrm>
            <a:off x="1408320" y="2045520"/>
            <a:ext cx="3848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 оформлении садовых и огородных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"/>
          <p:cNvSpPr/>
          <p:nvPr/>
        </p:nvSpPr>
        <p:spPr>
          <a:xfrm>
            <a:off x="1408320" y="2289240"/>
            <a:ext cx="35308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земельных участков и земельных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"/>
          <p:cNvSpPr/>
          <p:nvPr/>
        </p:nvSpPr>
        <p:spPr>
          <a:xfrm>
            <a:off x="1408320" y="2533320"/>
            <a:ext cx="3038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участков общего назначения,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"/>
          <p:cNvSpPr/>
          <p:nvPr/>
        </p:nvSpPr>
        <p:spPr>
          <a:xfrm>
            <a:off x="1408320" y="2777040"/>
            <a:ext cx="3776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расположенных в границах территории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"/>
          <p:cNvSpPr/>
          <p:nvPr/>
        </p:nvSpPr>
        <p:spPr>
          <a:xfrm>
            <a:off x="1408320" y="3020760"/>
            <a:ext cx="3411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садоводческих или огороднических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"/>
          <p:cNvSpPr/>
          <p:nvPr/>
        </p:nvSpPr>
        <p:spPr>
          <a:xfrm>
            <a:off x="1408320" y="3265200"/>
            <a:ext cx="40003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некоммерческих организаций (СНТ, ОНТ),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"/>
          <p:cNvSpPr/>
          <p:nvPr/>
        </p:nvSpPr>
        <p:spPr>
          <a:xfrm>
            <a:off x="1408320" y="3508920"/>
            <a:ext cx="30794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отношении которых у граждан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"/>
          <p:cNvSpPr/>
          <p:nvPr/>
        </p:nvSpPr>
        <p:spPr>
          <a:xfrm>
            <a:off x="1408320" y="3752640"/>
            <a:ext cx="35546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отсутствуют правоустанавливающие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"/>
          <p:cNvSpPr/>
          <p:nvPr/>
        </p:nvSpPr>
        <p:spPr>
          <a:xfrm>
            <a:off x="1408320" y="3996720"/>
            <a:ext cx="10238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документы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"/>
          <p:cNvSpPr/>
          <p:nvPr/>
        </p:nvSpPr>
        <p:spPr>
          <a:xfrm>
            <a:off x="7225200" y="5077080"/>
            <a:ext cx="34495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«Дачная амнистия» действует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"/>
          <p:cNvSpPr/>
          <p:nvPr/>
        </p:nvSpPr>
        <p:spPr>
          <a:xfrm>
            <a:off x="7225200" y="5351400"/>
            <a:ext cx="20088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до 1 марта 2031 г.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"/>
          <p:cNvSpPr/>
          <p:nvPr/>
        </p:nvSpPr>
        <p:spPr>
          <a:xfrm>
            <a:off x="11902680" y="6485760"/>
            <a:ext cx="15156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1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"/>
          <p:cNvSpPr/>
          <p:nvPr/>
        </p:nvSpPr>
        <p:spPr>
          <a:xfrm>
            <a:off x="1408320" y="4510080"/>
            <a:ext cx="39092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Установленный статьей 3 </a:t>
            </a: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Федерального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"/>
          <p:cNvSpPr/>
          <p:nvPr/>
        </p:nvSpPr>
        <p:spPr>
          <a:xfrm>
            <a:off x="1408320" y="4754160"/>
            <a:ext cx="40640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закона от 25 октября 2001 г. № 137-ФЗ «О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"/>
          <p:cNvSpPr/>
          <p:nvPr/>
        </p:nvSpPr>
        <p:spPr>
          <a:xfrm>
            <a:off x="1408320" y="4998240"/>
            <a:ext cx="40165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введении в действие Земельного кодекса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"/>
          <p:cNvSpPr/>
          <p:nvPr/>
        </p:nvSpPr>
        <p:spPr>
          <a:xfrm>
            <a:off x="1408320" y="5241960"/>
            <a:ext cx="3992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Российской Федерации» 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порядок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решает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"/>
          <p:cNvSpPr/>
          <p:nvPr/>
        </p:nvSpPr>
        <p:spPr>
          <a:xfrm>
            <a:off x="1408320" y="5485680"/>
            <a:ext cx="42519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проблему, связанную с невозможностью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"/>
          <p:cNvSpPr/>
          <p:nvPr/>
        </p:nvSpPr>
        <p:spPr>
          <a:xfrm>
            <a:off x="1408320" y="5729400"/>
            <a:ext cx="39790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приобретения таких участков в общем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"/>
          <p:cNvSpPr/>
          <p:nvPr/>
        </p:nvSpPr>
        <p:spPr>
          <a:xfrm>
            <a:off x="1408320" y="5973840"/>
            <a:ext cx="3555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порядке 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установленном Земельным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"/>
          <p:cNvSpPr/>
          <p:nvPr/>
        </p:nvSpPr>
        <p:spPr>
          <a:xfrm>
            <a:off x="1408320" y="6217560"/>
            <a:ext cx="1220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кодексом РФ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"/>
          <p:cNvSpPr/>
          <p:nvPr/>
        </p:nvSpPr>
        <p:spPr>
          <a:xfrm>
            <a:off x="7071840" y="1557720"/>
            <a:ext cx="48510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Члены СНТ и ОНТ смогут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бесплатно приобрести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"/>
          <p:cNvSpPr/>
          <p:nvPr/>
        </p:nvSpPr>
        <p:spPr>
          <a:xfrm>
            <a:off x="7071840" y="1801080"/>
            <a:ext cx="47084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такие участки в собственность без торгов или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"/>
          <p:cNvSpPr/>
          <p:nvPr/>
        </p:nvSpPr>
        <p:spPr>
          <a:xfrm>
            <a:off x="7071840" y="2045520"/>
            <a:ext cx="4757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 аренду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 если участок ограничен в обороте либо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"/>
          <p:cNvSpPr/>
          <p:nvPr/>
        </p:nvSpPr>
        <p:spPr>
          <a:xfrm>
            <a:off x="7071840" y="2289240"/>
            <a:ext cx="40626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зарезервирован для государственных или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"/>
          <p:cNvSpPr/>
          <p:nvPr/>
        </p:nvSpPr>
        <p:spPr>
          <a:xfrm>
            <a:off x="7071840" y="2533320"/>
            <a:ext cx="46011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муниципальных нужд и зарегистрировать права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"/>
          <p:cNvSpPr/>
          <p:nvPr/>
        </p:nvSpPr>
        <p:spPr>
          <a:xfrm>
            <a:off x="7071840" y="2777040"/>
            <a:ext cx="41090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 них в Едином государственном реестре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"/>
          <p:cNvSpPr/>
          <p:nvPr/>
        </p:nvSpPr>
        <p:spPr>
          <a:xfrm>
            <a:off x="7071840" y="3020760"/>
            <a:ext cx="43905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недвижимости без необходимости обращения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"/>
          <p:cNvSpPr/>
          <p:nvPr/>
        </p:nvSpPr>
        <p:spPr>
          <a:xfrm>
            <a:off x="7071840" y="3265200"/>
            <a:ext cx="37911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судебные инстанции. Участки общего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"/>
          <p:cNvSpPr/>
          <p:nvPr/>
        </p:nvSpPr>
        <p:spPr>
          <a:xfrm>
            <a:off x="7071840" y="3508920"/>
            <a:ext cx="37990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назначения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оформляются в долевую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"/>
          <p:cNvSpPr/>
          <p:nvPr/>
        </p:nvSpPr>
        <p:spPr>
          <a:xfrm>
            <a:off x="7071840" y="3752640"/>
            <a:ext cx="45180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собственность таких граждан либо в аренду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4" name="" descr=""/>
          <p:cNvPicPr/>
          <p:nvPr/>
        </p:nvPicPr>
        <p:blipFill>
          <a:blip r:embed="rId2"/>
          <a:stretch/>
        </p:blipFill>
        <p:spPr>
          <a:xfrm>
            <a:off x="423720" y="1461600"/>
            <a:ext cx="636480" cy="68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" name="" descr=""/>
          <p:cNvPicPr/>
          <p:nvPr/>
        </p:nvPicPr>
        <p:blipFill>
          <a:blip r:embed="rId3"/>
          <a:stretch/>
        </p:blipFill>
        <p:spPr>
          <a:xfrm>
            <a:off x="423720" y="4632840"/>
            <a:ext cx="683640" cy="776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6" name="" descr=""/>
          <p:cNvPicPr/>
          <p:nvPr/>
        </p:nvPicPr>
        <p:blipFill>
          <a:blip r:embed="rId4"/>
          <a:stretch/>
        </p:blipFill>
        <p:spPr>
          <a:xfrm>
            <a:off x="6095880" y="1478160"/>
            <a:ext cx="811440" cy="811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7" name=""/>
          <p:cNvSpPr/>
          <p:nvPr/>
        </p:nvSpPr>
        <p:spPr>
          <a:xfrm>
            <a:off x="6473880" y="4731840"/>
            <a:ext cx="216360" cy="1196280"/>
          </a:xfrm>
          <a:custGeom>
            <a:avLst/>
            <a:gdLst>
              <a:gd name="textAreaLeft" fmla="*/ 0 w 216360"/>
              <a:gd name="textAreaRight" fmla="*/ 216720 w 216360"/>
              <a:gd name="textAreaTop" fmla="*/ 0 h 1196280"/>
              <a:gd name="textAreaBottom" fmla="*/ 1196640 h 1196280"/>
            </a:gdLst>
            <a:ahLst/>
            <a:cxnLst/>
            <a:rect l="textAreaLeft" t="textAreaTop" r="textAreaRight" b="textAreaBottom"/>
            <a:pathLst>
              <a:path w="602" h="3324">
                <a:moveTo>
                  <a:pt x="131" y="2168"/>
                </a:moveTo>
                <a:lnTo>
                  <a:pt x="0" y="739"/>
                </a:lnTo>
                <a:cubicBezTo>
                  <a:pt x="0" y="734"/>
                  <a:pt x="0" y="730"/>
                  <a:pt x="0" y="725"/>
                </a:cubicBezTo>
                <a:lnTo>
                  <a:pt x="0" y="154"/>
                </a:lnTo>
                <a:cubicBezTo>
                  <a:pt x="0" y="68"/>
                  <a:pt x="67" y="0"/>
                  <a:pt x="154" y="0"/>
                </a:cubicBezTo>
                <a:lnTo>
                  <a:pt x="448" y="0"/>
                </a:lnTo>
                <a:cubicBezTo>
                  <a:pt x="534" y="0"/>
                  <a:pt x="602" y="68"/>
                  <a:pt x="602" y="154"/>
                </a:cubicBezTo>
                <a:lnTo>
                  <a:pt x="602" y="725"/>
                </a:lnTo>
                <a:cubicBezTo>
                  <a:pt x="602" y="730"/>
                  <a:pt x="602" y="734"/>
                  <a:pt x="602" y="739"/>
                </a:cubicBezTo>
                <a:lnTo>
                  <a:pt x="475" y="2168"/>
                </a:lnTo>
                <a:cubicBezTo>
                  <a:pt x="466" y="2245"/>
                  <a:pt x="403" y="2309"/>
                  <a:pt x="325" y="2309"/>
                </a:cubicBezTo>
                <a:lnTo>
                  <a:pt x="289" y="2309"/>
                </a:lnTo>
                <a:cubicBezTo>
                  <a:pt x="203" y="2309"/>
                  <a:pt x="135" y="2245"/>
                  <a:pt x="131" y="2168"/>
                </a:cubicBezTo>
                <a:moveTo>
                  <a:pt x="22" y="3116"/>
                </a:moveTo>
                <a:lnTo>
                  <a:pt x="22" y="2943"/>
                </a:lnTo>
                <a:cubicBezTo>
                  <a:pt x="22" y="2825"/>
                  <a:pt x="117" y="2735"/>
                  <a:pt x="230" y="2735"/>
                </a:cubicBezTo>
                <a:lnTo>
                  <a:pt x="367" y="2735"/>
                </a:lnTo>
                <a:cubicBezTo>
                  <a:pt x="484" y="2735"/>
                  <a:pt x="575" y="2830"/>
                  <a:pt x="575" y="2943"/>
                </a:cubicBezTo>
                <a:lnTo>
                  <a:pt x="575" y="3116"/>
                </a:lnTo>
                <a:cubicBezTo>
                  <a:pt x="575" y="3234"/>
                  <a:pt x="480" y="3324"/>
                  <a:pt x="367" y="3324"/>
                </a:cubicBezTo>
                <a:lnTo>
                  <a:pt x="230" y="3324"/>
                </a:lnTo>
                <a:cubicBezTo>
                  <a:pt x="117" y="3324"/>
                  <a:pt x="22" y="3234"/>
                  <a:pt x="22" y="3116"/>
                </a:cubicBezTo>
                <a:close/>
              </a:path>
            </a:pathLst>
          </a:custGeom>
          <a:solidFill>
            <a:srgbClr val="ed7d3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" name=""/>
          <p:cNvSpPr/>
          <p:nvPr/>
        </p:nvSpPr>
        <p:spPr>
          <a:xfrm>
            <a:off x="7071840" y="3996720"/>
            <a:ext cx="27082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со множественностью лиц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0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1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7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8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9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0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1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2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8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9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0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1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2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3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4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5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6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7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8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79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0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1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2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3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4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5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6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08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09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0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1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6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7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8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9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0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1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2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3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4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5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6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7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8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29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0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1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2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3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4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5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6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7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2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3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348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9" name=""/>
          <p:cNvSpPr/>
          <p:nvPr/>
        </p:nvSpPr>
        <p:spPr>
          <a:xfrm>
            <a:off x="782640" y="1521360"/>
            <a:ext cx="538920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Вы сможете оформить права на садовый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"/>
          <p:cNvSpPr/>
          <p:nvPr/>
        </p:nvSpPr>
        <p:spPr>
          <a:xfrm>
            <a:off x="782640" y="1795680"/>
            <a:ext cx="513504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или огородный земельный участок </a:t>
            </a:r>
            <a:r>
              <a:rPr b="1" lang="en-US" sz="20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при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"/>
          <p:cNvSpPr/>
          <p:nvPr/>
        </p:nvSpPr>
        <p:spPr>
          <a:xfrm>
            <a:off x="782640" y="2070000"/>
            <a:ext cx="496044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одновременном соблюдении условий: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"/>
          <p:cNvSpPr/>
          <p:nvPr/>
        </p:nvSpPr>
        <p:spPr>
          <a:xfrm>
            <a:off x="1148400" y="2702520"/>
            <a:ext cx="3479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Вы являетесь членом СНТ или ОНТ;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"/>
          <p:cNvSpPr/>
          <p:nvPr/>
        </p:nvSpPr>
        <p:spPr>
          <a:xfrm>
            <a:off x="1148400" y="3049920"/>
            <a:ext cx="47696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Уполномоченные органы ранее не предоставляли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"/>
          <p:cNvSpPr/>
          <p:nvPr/>
        </p:nvSpPr>
        <p:spPr>
          <a:xfrm>
            <a:off x="1148400" y="3269160"/>
            <a:ext cx="23245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Вам земельный участок;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"/>
          <p:cNvSpPr/>
          <p:nvPr/>
        </p:nvSpPr>
        <p:spPr>
          <a:xfrm>
            <a:off x="1148400" y="3615120"/>
            <a:ext cx="44863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Ваш земельный участок образован из участка,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"/>
          <p:cNvSpPr/>
          <p:nvPr/>
        </p:nvSpPr>
        <p:spPr>
          <a:xfrm>
            <a:off x="1148400" y="3835080"/>
            <a:ext cx="5211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предоставленного СНТ или ОНТ до 25 октября 2001 г.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"/>
          <p:cNvSpPr/>
          <p:nvPr/>
        </p:nvSpPr>
        <p:spPr>
          <a:xfrm>
            <a:off x="1148400" y="4054680"/>
            <a:ext cx="44611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либо иной организации, при которой они были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"/>
          <p:cNvSpPr/>
          <p:nvPr/>
        </p:nvSpPr>
        <p:spPr>
          <a:xfrm>
            <a:off x="1148400" y="4273920"/>
            <a:ext cx="4959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созданы (например, предприятию, для сотрудников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"/>
          <p:cNvSpPr/>
          <p:nvPr/>
        </p:nvSpPr>
        <p:spPr>
          <a:xfrm>
            <a:off x="1148400" y="4493520"/>
            <a:ext cx="48078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которого было создано СНТ, был выделен участок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"/>
          <p:cNvSpPr/>
          <p:nvPr/>
        </p:nvSpPr>
        <p:spPr>
          <a:xfrm>
            <a:off x="1148400" y="4712760"/>
            <a:ext cx="31453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для коллективного садоводства);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"/>
          <p:cNvSpPr/>
          <p:nvPr/>
        </p:nvSpPr>
        <p:spPr>
          <a:xfrm>
            <a:off x="1148400" y="5059080"/>
            <a:ext cx="50378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СНТ или ОНТ распределило Вам земельный участок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"/>
          <p:cNvSpPr/>
          <p:nvPr/>
        </p:nvSpPr>
        <p:spPr>
          <a:xfrm>
            <a:off x="1148400" y="5278680"/>
            <a:ext cx="47188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границах территории ведения садоводства или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"/>
          <p:cNvSpPr/>
          <p:nvPr/>
        </p:nvSpPr>
        <p:spPr>
          <a:xfrm>
            <a:off x="1148400" y="5497920"/>
            <a:ext cx="1557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огородничества;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"/>
          <p:cNvSpPr/>
          <p:nvPr/>
        </p:nvSpPr>
        <p:spPr>
          <a:xfrm>
            <a:off x="1148400" y="5845680"/>
            <a:ext cx="50781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Земельный участок не является изъятым из оборота.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"/>
          <p:cNvSpPr/>
          <p:nvPr/>
        </p:nvSpPr>
        <p:spPr>
          <a:xfrm>
            <a:off x="1564920" y="223560"/>
            <a:ext cx="696852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1. Как понять, можно ли оформить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"/>
          <p:cNvSpPr/>
          <p:nvPr/>
        </p:nvSpPr>
        <p:spPr>
          <a:xfrm>
            <a:off x="1564920" y="607320"/>
            <a:ext cx="348012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земельный участок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"/>
          <p:cNvSpPr/>
          <p:nvPr/>
        </p:nvSpPr>
        <p:spPr>
          <a:xfrm>
            <a:off x="11902680" y="6485760"/>
            <a:ext cx="15156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2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"/>
          <p:cNvSpPr/>
          <p:nvPr/>
        </p:nvSpPr>
        <p:spPr>
          <a:xfrm>
            <a:off x="7264440" y="1521360"/>
            <a:ext cx="374184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Вам </a:t>
            </a:r>
            <a:r>
              <a:rPr b="1" lang="en-US" sz="20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не помешают </a:t>
            </a:r>
            <a:r>
              <a:rPr b="1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оформить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"/>
          <p:cNvSpPr/>
          <p:nvPr/>
        </p:nvSpPr>
        <p:spPr>
          <a:xfrm>
            <a:off x="7264440" y="1795680"/>
            <a:ext cx="411408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земельный участок следующие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"/>
          <p:cNvSpPr/>
          <p:nvPr/>
        </p:nvSpPr>
        <p:spPr>
          <a:xfrm>
            <a:off x="7264440" y="2070000"/>
            <a:ext cx="211644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обстоятельства: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"/>
          <p:cNvSpPr/>
          <p:nvPr/>
        </p:nvSpPr>
        <p:spPr>
          <a:xfrm>
            <a:off x="7626960" y="2702520"/>
            <a:ext cx="39895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Вы являетесь членом реорганизованного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2" name=""/>
          <p:cNvSpPr/>
          <p:nvPr/>
        </p:nvSpPr>
        <p:spPr>
          <a:xfrm>
            <a:off x="7626960" y="2921760"/>
            <a:ext cx="29109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СНТ или ОНТ – «наследника»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"/>
          <p:cNvSpPr/>
          <p:nvPr/>
        </p:nvSpPr>
        <p:spPr>
          <a:xfrm>
            <a:off x="7626960" y="3141360"/>
            <a:ext cx="36950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организации, которой предоставлялся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"/>
          <p:cNvSpPr/>
          <p:nvPr/>
        </p:nvSpPr>
        <p:spPr>
          <a:xfrm>
            <a:off x="7626960" y="3360600"/>
            <a:ext cx="18806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земельный участок;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"/>
          <p:cNvSpPr/>
          <p:nvPr/>
        </p:nvSpPr>
        <p:spPr>
          <a:xfrm>
            <a:off x="7626960" y="3708000"/>
            <a:ext cx="3254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СНТ или ОНТ членом которой Вы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6" name="" descr=""/>
          <p:cNvPicPr/>
          <p:nvPr/>
        </p:nvPicPr>
        <p:blipFill>
          <a:blip r:embed="rId2"/>
          <a:stretch/>
        </p:blipFill>
        <p:spPr>
          <a:xfrm>
            <a:off x="807840" y="266868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7" name="" descr=""/>
          <p:cNvPicPr/>
          <p:nvPr/>
        </p:nvPicPr>
        <p:blipFill>
          <a:blip r:embed="rId3"/>
          <a:stretch/>
        </p:blipFill>
        <p:spPr>
          <a:xfrm>
            <a:off x="807840" y="302508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8" name="" descr=""/>
          <p:cNvPicPr/>
          <p:nvPr/>
        </p:nvPicPr>
        <p:blipFill>
          <a:blip r:embed="rId4"/>
          <a:stretch/>
        </p:blipFill>
        <p:spPr>
          <a:xfrm>
            <a:off x="807840" y="357516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9" name="" descr=""/>
          <p:cNvPicPr/>
          <p:nvPr/>
        </p:nvPicPr>
        <p:blipFill>
          <a:blip r:embed="rId5"/>
          <a:stretch/>
        </p:blipFill>
        <p:spPr>
          <a:xfrm>
            <a:off x="803160" y="501084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0" name="" descr=""/>
          <p:cNvPicPr/>
          <p:nvPr/>
        </p:nvPicPr>
        <p:blipFill>
          <a:blip r:embed="rId6"/>
          <a:stretch/>
        </p:blipFill>
        <p:spPr>
          <a:xfrm>
            <a:off x="803160" y="579564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1" name="" descr=""/>
          <p:cNvPicPr/>
          <p:nvPr/>
        </p:nvPicPr>
        <p:blipFill>
          <a:blip r:embed="rId7"/>
          <a:stretch/>
        </p:blipFill>
        <p:spPr>
          <a:xfrm>
            <a:off x="7290720" y="267300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2" name="" descr=""/>
          <p:cNvPicPr/>
          <p:nvPr/>
        </p:nvPicPr>
        <p:blipFill>
          <a:blip r:embed="rId8"/>
          <a:stretch/>
        </p:blipFill>
        <p:spPr>
          <a:xfrm>
            <a:off x="7290720" y="366984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3" name=""/>
          <p:cNvSpPr/>
          <p:nvPr/>
        </p:nvSpPr>
        <p:spPr>
          <a:xfrm>
            <a:off x="7626960" y="3927960"/>
            <a:ext cx="3209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являлись, больше не существует.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5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6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7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8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9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0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1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2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3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4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5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6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7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8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99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0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1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2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3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4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5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6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7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8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09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0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1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2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3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4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5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6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7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8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19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0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1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2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3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4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5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6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7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8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29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0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1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2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3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4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5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6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7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8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39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0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1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42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3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4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5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6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7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8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49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0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1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2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3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4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5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6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7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8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59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0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1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2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3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4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5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6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7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8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69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0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1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2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3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4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5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6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7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8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79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80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81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82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483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4" name="" descr=""/>
          <p:cNvPicPr/>
          <p:nvPr/>
        </p:nvPicPr>
        <p:blipFill>
          <a:blip r:embed="rId2"/>
          <a:stretch/>
        </p:blipFill>
        <p:spPr>
          <a:xfrm>
            <a:off x="6703920" y="1783080"/>
            <a:ext cx="4575960" cy="382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5" name=""/>
          <p:cNvSpPr/>
          <p:nvPr/>
        </p:nvSpPr>
        <p:spPr>
          <a:xfrm>
            <a:off x="6822000" y="1901160"/>
            <a:ext cx="4344840" cy="3597840"/>
          </a:xfrm>
          <a:custGeom>
            <a:avLst/>
            <a:gdLst>
              <a:gd name="textAreaLeft" fmla="*/ 0 w 4344840"/>
              <a:gd name="textAreaRight" fmla="*/ 4345200 w 4344840"/>
              <a:gd name="textAreaTop" fmla="*/ 0 h 3597840"/>
              <a:gd name="textAreaBottom" fmla="*/ 3598200 h 3597840"/>
            </a:gdLst>
            <a:ahLst/>
            <a:cxnLst/>
            <a:rect l="textAreaLeft" t="textAreaTop" r="textAreaRight" b="textAreaBottom"/>
            <a:pathLst>
              <a:path w="12070" h="9995">
                <a:moveTo>
                  <a:pt x="0" y="1037"/>
                </a:moveTo>
                <a:cubicBezTo>
                  <a:pt x="0" y="464"/>
                  <a:pt x="465" y="0"/>
                  <a:pt x="1038" y="0"/>
                </a:cubicBezTo>
                <a:lnTo>
                  <a:pt x="11031" y="0"/>
                </a:lnTo>
                <a:cubicBezTo>
                  <a:pt x="11606" y="0"/>
                  <a:pt x="12070" y="464"/>
                  <a:pt x="12070" y="1037"/>
                </a:cubicBezTo>
                <a:lnTo>
                  <a:pt x="12070" y="8957"/>
                </a:lnTo>
                <a:cubicBezTo>
                  <a:pt x="12070" y="9530"/>
                  <a:pt x="11606" y="9995"/>
                  <a:pt x="11031" y="9995"/>
                </a:cubicBezTo>
                <a:lnTo>
                  <a:pt x="1038" y="9995"/>
                </a:lnTo>
                <a:cubicBezTo>
                  <a:pt x="465" y="9995"/>
                  <a:pt x="0" y="9530"/>
                  <a:pt x="0" y="8957"/>
                </a:cubicBezTo>
                <a:lnTo>
                  <a:pt x="0" y="1037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486" name=""/>
          <p:cNvSpPr/>
          <p:nvPr/>
        </p:nvSpPr>
        <p:spPr>
          <a:xfrm>
            <a:off x="6873120" y="5338800"/>
            <a:ext cx="172800" cy="143280"/>
          </a:xfrm>
          <a:custGeom>
            <a:avLst/>
            <a:gdLst>
              <a:gd name="textAreaLeft" fmla="*/ 0 w 172800"/>
              <a:gd name="textAreaRight" fmla="*/ 173160 w 172800"/>
              <a:gd name="textAreaTop" fmla="*/ 0 h 143280"/>
              <a:gd name="textAreaBottom" fmla="*/ 143640 h 143280"/>
            </a:gdLst>
            <a:ahLst/>
            <a:cxnLst/>
            <a:rect l="textAreaLeft" t="textAreaTop" r="textAreaRight" b="textAreaBottom"/>
            <a:pathLst>
              <a:path w="481" h="399">
                <a:moveTo>
                  <a:pt x="479" y="398"/>
                </a:moveTo>
                <a:lnTo>
                  <a:pt x="431" y="377"/>
                </a:lnTo>
                <a:lnTo>
                  <a:pt x="385" y="353"/>
                </a:lnTo>
                <a:lnTo>
                  <a:pt x="340" y="327"/>
                </a:lnTo>
                <a:lnTo>
                  <a:pt x="295" y="299"/>
                </a:lnTo>
                <a:lnTo>
                  <a:pt x="253" y="269"/>
                </a:lnTo>
                <a:lnTo>
                  <a:pt x="213" y="237"/>
                </a:lnTo>
                <a:lnTo>
                  <a:pt x="174" y="203"/>
                </a:lnTo>
                <a:lnTo>
                  <a:pt x="137" y="168"/>
                </a:lnTo>
                <a:lnTo>
                  <a:pt x="101" y="131"/>
                </a:lnTo>
                <a:lnTo>
                  <a:pt x="67" y="92"/>
                </a:lnTo>
                <a:lnTo>
                  <a:pt x="35" y="50"/>
                </a:lnTo>
                <a:lnTo>
                  <a:pt x="5" y="8"/>
                </a:lnTo>
                <a:lnTo>
                  <a:pt x="0" y="0"/>
                </a:lnTo>
                <a:lnTo>
                  <a:pt x="481" y="399"/>
                </a:lnTo>
                <a:lnTo>
                  <a:pt x="479" y="39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87" name=""/>
          <p:cNvSpPr/>
          <p:nvPr/>
        </p:nvSpPr>
        <p:spPr>
          <a:xfrm>
            <a:off x="6843960" y="5286240"/>
            <a:ext cx="258840" cy="214560"/>
          </a:xfrm>
          <a:custGeom>
            <a:avLst/>
            <a:gdLst>
              <a:gd name="textAreaLeft" fmla="*/ 0 w 258840"/>
              <a:gd name="textAreaRight" fmla="*/ 259200 w 258840"/>
              <a:gd name="textAreaTop" fmla="*/ 0 h 214560"/>
              <a:gd name="textAreaBottom" fmla="*/ 214920 h 214560"/>
            </a:gdLst>
            <a:ahLst/>
            <a:cxnLst/>
            <a:rect l="textAreaLeft" t="textAreaTop" r="textAreaRight" b="textAreaBottom"/>
            <a:pathLst>
              <a:path w="720" h="597">
                <a:moveTo>
                  <a:pt x="710" y="595"/>
                </a:moveTo>
                <a:lnTo>
                  <a:pt x="659" y="580"/>
                </a:lnTo>
                <a:lnTo>
                  <a:pt x="609" y="563"/>
                </a:lnTo>
                <a:lnTo>
                  <a:pt x="562" y="545"/>
                </a:lnTo>
                <a:lnTo>
                  <a:pt x="82" y="146"/>
                </a:lnTo>
                <a:lnTo>
                  <a:pt x="60" y="111"/>
                </a:lnTo>
                <a:lnTo>
                  <a:pt x="34" y="65"/>
                </a:lnTo>
                <a:lnTo>
                  <a:pt x="9" y="19"/>
                </a:lnTo>
                <a:lnTo>
                  <a:pt x="0" y="0"/>
                </a:lnTo>
                <a:lnTo>
                  <a:pt x="160" y="132"/>
                </a:lnTo>
                <a:lnTo>
                  <a:pt x="176" y="154"/>
                </a:lnTo>
                <a:lnTo>
                  <a:pt x="175" y="153"/>
                </a:lnTo>
                <a:lnTo>
                  <a:pt x="205" y="192"/>
                </a:lnTo>
                <a:lnTo>
                  <a:pt x="204" y="190"/>
                </a:lnTo>
                <a:lnTo>
                  <a:pt x="237" y="228"/>
                </a:lnTo>
                <a:lnTo>
                  <a:pt x="236" y="227"/>
                </a:lnTo>
                <a:lnTo>
                  <a:pt x="270" y="263"/>
                </a:lnTo>
                <a:lnTo>
                  <a:pt x="269" y="261"/>
                </a:lnTo>
                <a:lnTo>
                  <a:pt x="305" y="296"/>
                </a:lnTo>
                <a:lnTo>
                  <a:pt x="304" y="295"/>
                </a:lnTo>
                <a:lnTo>
                  <a:pt x="341" y="327"/>
                </a:lnTo>
                <a:lnTo>
                  <a:pt x="340" y="326"/>
                </a:lnTo>
                <a:lnTo>
                  <a:pt x="379" y="357"/>
                </a:lnTo>
                <a:lnTo>
                  <a:pt x="378" y="356"/>
                </a:lnTo>
                <a:lnTo>
                  <a:pt x="418" y="384"/>
                </a:lnTo>
                <a:lnTo>
                  <a:pt x="459" y="411"/>
                </a:lnTo>
                <a:lnTo>
                  <a:pt x="458" y="410"/>
                </a:lnTo>
                <a:lnTo>
                  <a:pt x="501" y="435"/>
                </a:lnTo>
                <a:lnTo>
                  <a:pt x="500" y="434"/>
                </a:lnTo>
                <a:lnTo>
                  <a:pt x="543" y="456"/>
                </a:lnTo>
                <a:lnTo>
                  <a:pt x="562" y="465"/>
                </a:lnTo>
                <a:lnTo>
                  <a:pt x="720" y="597"/>
                </a:lnTo>
                <a:lnTo>
                  <a:pt x="710" y="595"/>
                </a:lnTo>
                <a:moveTo>
                  <a:pt x="418" y="385"/>
                </a:moveTo>
                <a:lnTo>
                  <a:pt x="418" y="384"/>
                </a:lnTo>
                <a:lnTo>
                  <a:pt x="417" y="384"/>
                </a:lnTo>
                <a:lnTo>
                  <a:pt x="418" y="385"/>
                </a:lnTo>
                <a:moveTo>
                  <a:pt x="544" y="457"/>
                </a:moveTo>
                <a:lnTo>
                  <a:pt x="543" y="456"/>
                </a:lnTo>
                <a:lnTo>
                  <a:pt x="544" y="457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88" name=""/>
          <p:cNvSpPr/>
          <p:nvPr/>
        </p:nvSpPr>
        <p:spPr>
          <a:xfrm>
            <a:off x="6827760" y="5244480"/>
            <a:ext cx="318960" cy="264600"/>
          </a:xfrm>
          <a:custGeom>
            <a:avLst/>
            <a:gdLst>
              <a:gd name="textAreaLeft" fmla="*/ 0 w 318960"/>
              <a:gd name="textAreaRight" fmla="*/ 319320 w 318960"/>
              <a:gd name="textAreaTop" fmla="*/ 0 h 264600"/>
              <a:gd name="textAreaBottom" fmla="*/ 264960 h 264600"/>
            </a:gdLst>
            <a:ahLst/>
            <a:cxnLst/>
            <a:rect l="textAreaLeft" t="textAreaTop" r="textAreaRight" b="textAreaBottom"/>
            <a:pathLst>
              <a:path w="887" h="736">
                <a:moveTo>
                  <a:pt x="860" y="732"/>
                </a:moveTo>
                <a:lnTo>
                  <a:pt x="807" y="723"/>
                </a:lnTo>
                <a:lnTo>
                  <a:pt x="765" y="713"/>
                </a:lnTo>
                <a:lnTo>
                  <a:pt x="607" y="582"/>
                </a:lnTo>
                <a:lnTo>
                  <a:pt x="634" y="594"/>
                </a:lnTo>
                <a:lnTo>
                  <a:pt x="679" y="612"/>
                </a:lnTo>
                <a:lnTo>
                  <a:pt x="678" y="611"/>
                </a:lnTo>
                <a:lnTo>
                  <a:pt x="726" y="628"/>
                </a:lnTo>
                <a:lnTo>
                  <a:pt x="724" y="627"/>
                </a:lnTo>
                <a:lnTo>
                  <a:pt x="773" y="641"/>
                </a:lnTo>
                <a:lnTo>
                  <a:pt x="887" y="736"/>
                </a:lnTo>
                <a:lnTo>
                  <a:pt x="860" y="732"/>
                </a:lnTo>
                <a:moveTo>
                  <a:pt x="32" y="88"/>
                </a:moveTo>
                <a:lnTo>
                  <a:pt x="13" y="39"/>
                </a:lnTo>
                <a:lnTo>
                  <a:pt x="0" y="0"/>
                </a:lnTo>
                <a:lnTo>
                  <a:pt x="116" y="95"/>
                </a:lnTo>
                <a:lnTo>
                  <a:pt x="120" y="104"/>
                </a:lnTo>
                <a:lnTo>
                  <a:pt x="142" y="148"/>
                </a:lnTo>
                <a:lnTo>
                  <a:pt x="142" y="147"/>
                </a:lnTo>
                <a:lnTo>
                  <a:pt x="166" y="189"/>
                </a:lnTo>
                <a:lnTo>
                  <a:pt x="192" y="231"/>
                </a:lnTo>
                <a:lnTo>
                  <a:pt x="191" y="229"/>
                </a:lnTo>
                <a:lnTo>
                  <a:pt x="205" y="248"/>
                </a:lnTo>
                <a:lnTo>
                  <a:pt x="45" y="116"/>
                </a:lnTo>
                <a:lnTo>
                  <a:pt x="32" y="88"/>
                </a:lnTo>
                <a:moveTo>
                  <a:pt x="772" y="641"/>
                </a:moveTo>
                <a:lnTo>
                  <a:pt x="773" y="641"/>
                </a:lnTo>
                <a:lnTo>
                  <a:pt x="772" y="641"/>
                </a:lnTo>
                <a:moveTo>
                  <a:pt x="120" y="105"/>
                </a:moveTo>
                <a:lnTo>
                  <a:pt x="120" y="104"/>
                </a:lnTo>
                <a:lnTo>
                  <a:pt x="119" y="103"/>
                </a:lnTo>
                <a:lnTo>
                  <a:pt x="120" y="105"/>
                </a:lnTo>
                <a:moveTo>
                  <a:pt x="167" y="190"/>
                </a:moveTo>
                <a:lnTo>
                  <a:pt x="166" y="189"/>
                </a:lnTo>
                <a:lnTo>
                  <a:pt x="167" y="190"/>
                </a:lnTo>
                <a:moveTo>
                  <a:pt x="634" y="594"/>
                </a:moveTo>
                <a:lnTo>
                  <a:pt x="632" y="593"/>
                </a:lnTo>
                <a:lnTo>
                  <a:pt x="634" y="594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89" name=""/>
          <p:cNvSpPr/>
          <p:nvPr/>
        </p:nvSpPr>
        <p:spPr>
          <a:xfrm>
            <a:off x="6812280" y="5175000"/>
            <a:ext cx="406440" cy="336960"/>
          </a:xfrm>
          <a:custGeom>
            <a:avLst/>
            <a:gdLst>
              <a:gd name="textAreaLeft" fmla="*/ 0 w 406440"/>
              <a:gd name="textAreaRight" fmla="*/ 406800 w 406440"/>
              <a:gd name="textAreaTop" fmla="*/ 0 h 336960"/>
              <a:gd name="textAreaBottom" fmla="*/ 337320 h 336960"/>
            </a:gdLst>
            <a:ahLst/>
            <a:cxnLst/>
            <a:rect l="textAreaLeft" t="textAreaTop" r="textAreaRight" b="textAreaBottom"/>
            <a:pathLst>
              <a:path w="1130" h="937">
                <a:moveTo>
                  <a:pt x="1066" y="937"/>
                </a:moveTo>
                <a:lnTo>
                  <a:pt x="1011" y="936"/>
                </a:lnTo>
                <a:lnTo>
                  <a:pt x="956" y="932"/>
                </a:lnTo>
                <a:lnTo>
                  <a:pt x="930" y="929"/>
                </a:lnTo>
                <a:lnTo>
                  <a:pt x="815" y="834"/>
                </a:lnTo>
                <a:lnTo>
                  <a:pt x="865" y="845"/>
                </a:lnTo>
                <a:lnTo>
                  <a:pt x="863" y="845"/>
                </a:lnTo>
                <a:lnTo>
                  <a:pt x="913" y="854"/>
                </a:lnTo>
                <a:lnTo>
                  <a:pt x="964" y="861"/>
                </a:lnTo>
                <a:lnTo>
                  <a:pt x="963" y="860"/>
                </a:lnTo>
                <a:lnTo>
                  <a:pt x="1015" y="864"/>
                </a:lnTo>
                <a:lnTo>
                  <a:pt x="1013" y="864"/>
                </a:lnTo>
                <a:lnTo>
                  <a:pt x="1043" y="865"/>
                </a:lnTo>
                <a:lnTo>
                  <a:pt x="1130" y="937"/>
                </a:lnTo>
                <a:lnTo>
                  <a:pt x="1066" y="937"/>
                </a:lnTo>
                <a:moveTo>
                  <a:pt x="39" y="183"/>
                </a:moveTo>
                <a:lnTo>
                  <a:pt x="25" y="131"/>
                </a:lnTo>
                <a:lnTo>
                  <a:pt x="13" y="79"/>
                </a:lnTo>
                <a:lnTo>
                  <a:pt x="3" y="26"/>
                </a:lnTo>
                <a:lnTo>
                  <a:pt x="0" y="0"/>
                </a:lnTo>
                <a:lnTo>
                  <a:pt x="85" y="70"/>
                </a:lnTo>
                <a:lnTo>
                  <a:pt x="95" y="113"/>
                </a:lnTo>
                <a:lnTo>
                  <a:pt x="108" y="163"/>
                </a:lnTo>
                <a:lnTo>
                  <a:pt x="108" y="161"/>
                </a:lnTo>
                <a:lnTo>
                  <a:pt x="124" y="209"/>
                </a:lnTo>
                <a:lnTo>
                  <a:pt x="123" y="207"/>
                </a:lnTo>
                <a:lnTo>
                  <a:pt x="142" y="255"/>
                </a:lnTo>
                <a:lnTo>
                  <a:pt x="141" y="253"/>
                </a:lnTo>
                <a:lnTo>
                  <a:pt x="158" y="289"/>
                </a:lnTo>
                <a:lnTo>
                  <a:pt x="43" y="194"/>
                </a:lnTo>
                <a:lnTo>
                  <a:pt x="39" y="183"/>
                </a:lnTo>
                <a:moveTo>
                  <a:pt x="95" y="114"/>
                </a:moveTo>
                <a:lnTo>
                  <a:pt x="95" y="113"/>
                </a:lnTo>
                <a:lnTo>
                  <a:pt x="94" y="112"/>
                </a:lnTo>
                <a:lnTo>
                  <a:pt x="95" y="114"/>
                </a:lnTo>
                <a:moveTo>
                  <a:pt x="915" y="854"/>
                </a:moveTo>
                <a:lnTo>
                  <a:pt x="913" y="854"/>
                </a:lnTo>
                <a:lnTo>
                  <a:pt x="912" y="854"/>
                </a:lnTo>
                <a:lnTo>
                  <a:pt x="915" y="854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0" name=""/>
          <p:cNvSpPr/>
          <p:nvPr/>
        </p:nvSpPr>
        <p:spPr>
          <a:xfrm>
            <a:off x="6809400" y="5144400"/>
            <a:ext cx="443520" cy="367560"/>
          </a:xfrm>
          <a:custGeom>
            <a:avLst/>
            <a:gdLst>
              <a:gd name="textAreaLeft" fmla="*/ 0 w 443520"/>
              <a:gd name="textAreaRight" fmla="*/ 443880 w 443520"/>
              <a:gd name="textAreaTop" fmla="*/ 0 h 367560"/>
              <a:gd name="textAreaBottom" fmla="*/ 367920 h 367560"/>
            </a:gdLst>
            <a:ahLst/>
            <a:cxnLst/>
            <a:rect l="textAreaLeft" t="textAreaTop" r="textAreaRight" b="textAreaBottom"/>
            <a:pathLst>
              <a:path w="1233" h="1022">
                <a:moveTo>
                  <a:pt x="4" y="58"/>
                </a:moveTo>
                <a:lnTo>
                  <a:pt x="0" y="3"/>
                </a:lnTo>
                <a:lnTo>
                  <a:pt x="0" y="0"/>
                </a:lnTo>
                <a:lnTo>
                  <a:pt x="78" y="64"/>
                </a:lnTo>
                <a:lnTo>
                  <a:pt x="83" y="101"/>
                </a:lnTo>
                <a:lnTo>
                  <a:pt x="82" y="99"/>
                </a:lnTo>
                <a:lnTo>
                  <a:pt x="91" y="149"/>
                </a:lnTo>
                <a:lnTo>
                  <a:pt x="93" y="155"/>
                </a:lnTo>
                <a:lnTo>
                  <a:pt x="8" y="85"/>
                </a:lnTo>
                <a:lnTo>
                  <a:pt x="4" y="58"/>
                </a:lnTo>
                <a:moveTo>
                  <a:pt x="1075" y="950"/>
                </a:moveTo>
                <a:lnTo>
                  <a:pt x="1146" y="950"/>
                </a:lnTo>
                <a:lnTo>
                  <a:pt x="1233" y="1022"/>
                </a:lnTo>
                <a:lnTo>
                  <a:pt x="1138" y="1022"/>
                </a:lnTo>
                <a:lnTo>
                  <a:pt x="1051" y="950"/>
                </a:lnTo>
                <a:lnTo>
                  <a:pt x="1075" y="950"/>
                </a:lnTo>
                <a:moveTo>
                  <a:pt x="91" y="150"/>
                </a:moveTo>
                <a:lnTo>
                  <a:pt x="91" y="149"/>
                </a:lnTo>
                <a:lnTo>
                  <a:pt x="91" y="150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1" name=""/>
          <p:cNvSpPr/>
          <p:nvPr/>
        </p:nvSpPr>
        <p:spPr>
          <a:xfrm>
            <a:off x="6809040" y="5115600"/>
            <a:ext cx="478080" cy="396360"/>
          </a:xfrm>
          <a:custGeom>
            <a:avLst/>
            <a:gdLst>
              <a:gd name="textAreaLeft" fmla="*/ 0 w 478080"/>
              <a:gd name="textAreaRight" fmla="*/ 478440 w 478080"/>
              <a:gd name="textAreaTop" fmla="*/ 0 h 396360"/>
              <a:gd name="textAreaBottom" fmla="*/ 396720 h 396360"/>
            </a:gdLst>
            <a:ahLst/>
            <a:cxnLst/>
            <a:rect l="textAreaLeft" t="textAreaTop" r="textAreaRight" b="textAreaBottom"/>
            <a:pathLst>
              <a:path w="1329" h="1102">
                <a:moveTo>
                  <a:pt x="0" y="28"/>
                </a:moveTo>
                <a:lnTo>
                  <a:pt x="0" y="0"/>
                </a:lnTo>
                <a:lnTo>
                  <a:pt x="73" y="61"/>
                </a:lnTo>
                <a:lnTo>
                  <a:pt x="73" y="80"/>
                </a:lnTo>
                <a:lnTo>
                  <a:pt x="73" y="78"/>
                </a:lnTo>
                <a:lnTo>
                  <a:pt x="77" y="131"/>
                </a:lnTo>
                <a:lnTo>
                  <a:pt x="77" y="129"/>
                </a:lnTo>
                <a:lnTo>
                  <a:pt x="79" y="144"/>
                </a:lnTo>
                <a:lnTo>
                  <a:pt x="1" y="80"/>
                </a:lnTo>
                <a:lnTo>
                  <a:pt x="0" y="28"/>
                </a:lnTo>
                <a:moveTo>
                  <a:pt x="1242" y="1030"/>
                </a:moveTo>
                <a:lnTo>
                  <a:pt x="1329" y="1102"/>
                </a:lnTo>
                <a:lnTo>
                  <a:pt x="1234" y="1102"/>
                </a:lnTo>
                <a:lnTo>
                  <a:pt x="1147" y="1030"/>
                </a:lnTo>
                <a:lnTo>
                  <a:pt x="1242" y="1030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2" name=""/>
          <p:cNvSpPr/>
          <p:nvPr/>
        </p:nvSpPr>
        <p:spPr>
          <a:xfrm>
            <a:off x="6809040" y="5059080"/>
            <a:ext cx="546480" cy="452880"/>
          </a:xfrm>
          <a:custGeom>
            <a:avLst/>
            <a:gdLst>
              <a:gd name="textAreaLeft" fmla="*/ 0 w 546480"/>
              <a:gd name="textAreaRight" fmla="*/ 546840 w 546480"/>
              <a:gd name="textAreaTop" fmla="*/ 0 h 452880"/>
              <a:gd name="textAreaBottom" fmla="*/ 453240 h 452880"/>
            </a:gdLst>
            <a:ahLst/>
            <a:cxnLst/>
            <a:rect l="textAreaLeft" t="textAreaTop" r="textAreaRight" b="textAreaBottom"/>
            <a:pathLst>
              <a:path w="1519" h="1259">
                <a:moveTo>
                  <a:pt x="1432" y="1187"/>
                </a:moveTo>
                <a:lnTo>
                  <a:pt x="1519" y="1259"/>
                </a:lnTo>
                <a:lnTo>
                  <a:pt x="1329" y="1259"/>
                </a:lnTo>
                <a:lnTo>
                  <a:pt x="1242" y="1187"/>
                </a:lnTo>
                <a:lnTo>
                  <a:pt x="1432" y="1187"/>
                </a:lnTo>
                <a:moveTo>
                  <a:pt x="73" y="184"/>
                </a:moveTo>
                <a:lnTo>
                  <a:pt x="74" y="218"/>
                </a:lnTo>
                <a:lnTo>
                  <a:pt x="0" y="157"/>
                </a:lnTo>
                <a:lnTo>
                  <a:pt x="0" y="0"/>
                </a:lnTo>
                <a:lnTo>
                  <a:pt x="73" y="60"/>
                </a:lnTo>
                <a:lnTo>
                  <a:pt x="73" y="184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3" name=""/>
          <p:cNvSpPr/>
          <p:nvPr/>
        </p:nvSpPr>
        <p:spPr>
          <a:xfrm>
            <a:off x="6809040" y="5002560"/>
            <a:ext cx="614520" cy="509400"/>
          </a:xfrm>
          <a:custGeom>
            <a:avLst/>
            <a:gdLst>
              <a:gd name="textAreaLeft" fmla="*/ 0 w 614520"/>
              <a:gd name="textAreaRight" fmla="*/ 614880 w 614520"/>
              <a:gd name="textAreaTop" fmla="*/ 0 h 509400"/>
              <a:gd name="textAreaBottom" fmla="*/ 509760 h 509400"/>
            </a:gdLst>
            <a:ahLst/>
            <a:cxnLst/>
            <a:rect l="textAreaLeft" t="textAreaTop" r="textAreaRight" b="textAreaBottom"/>
            <a:pathLst>
              <a:path w="1708" h="1416">
                <a:moveTo>
                  <a:pt x="1622" y="1344"/>
                </a:moveTo>
                <a:lnTo>
                  <a:pt x="1708" y="1416"/>
                </a:lnTo>
                <a:lnTo>
                  <a:pt x="1519" y="1416"/>
                </a:lnTo>
                <a:lnTo>
                  <a:pt x="1432" y="1344"/>
                </a:lnTo>
                <a:lnTo>
                  <a:pt x="1622" y="1344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59"/>
                </a:lnTo>
                <a:lnTo>
                  <a:pt x="72" y="217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4" name=""/>
          <p:cNvSpPr/>
          <p:nvPr/>
        </p:nvSpPr>
        <p:spPr>
          <a:xfrm>
            <a:off x="6809040" y="4946040"/>
            <a:ext cx="682920" cy="565920"/>
          </a:xfrm>
          <a:custGeom>
            <a:avLst/>
            <a:gdLst>
              <a:gd name="textAreaLeft" fmla="*/ 0 w 682920"/>
              <a:gd name="textAreaRight" fmla="*/ 683280 w 682920"/>
              <a:gd name="textAreaTop" fmla="*/ 0 h 565920"/>
              <a:gd name="textAreaBottom" fmla="*/ 566280 h 565920"/>
            </a:gdLst>
            <a:ahLst/>
            <a:cxnLst/>
            <a:rect l="textAreaLeft" t="textAreaTop" r="textAreaRight" b="textAreaBottom"/>
            <a:pathLst>
              <a:path w="1898" h="1573">
                <a:moveTo>
                  <a:pt x="1811" y="1501"/>
                </a:moveTo>
                <a:lnTo>
                  <a:pt x="1898" y="1573"/>
                </a:lnTo>
                <a:lnTo>
                  <a:pt x="1708" y="1573"/>
                </a:lnTo>
                <a:lnTo>
                  <a:pt x="1622" y="1501"/>
                </a:lnTo>
                <a:lnTo>
                  <a:pt x="1811" y="1501"/>
                </a:lnTo>
                <a:moveTo>
                  <a:pt x="72" y="216"/>
                </a:moveTo>
                <a:lnTo>
                  <a:pt x="0" y="157"/>
                </a:lnTo>
                <a:lnTo>
                  <a:pt x="0" y="0"/>
                </a:lnTo>
                <a:lnTo>
                  <a:pt x="72" y="59"/>
                </a:lnTo>
                <a:lnTo>
                  <a:pt x="72" y="216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5" name=""/>
          <p:cNvSpPr/>
          <p:nvPr/>
        </p:nvSpPr>
        <p:spPr>
          <a:xfrm>
            <a:off x="6809040" y="4917600"/>
            <a:ext cx="717480" cy="594360"/>
          </a:xfrm>
          <a:custGeom>
            <a:avLst/>
            <a:gdLst>
              <a:gd name="textAreaLeft" fmla="*/ 0 w 717480"/>
              <a:gd name="textAreaRight" fmla="*/ 717840 w 717480"/>
              <a:gd name="textAreaTop" fmla="*/ 0 h 594360"/>
              <a:gd name="textAreaBottom" fmla="*/ 594720 h 594360"/>
            </a:gdLst>
            <a:ahLst/>
            <a:cxnLst/>
            <a:rect l="textAreaLeft" t="textAreaTop" r="textAreaRight" b="textAreaBottom"/>
            <a:pathLst>
              <a:path w="1994" h="1652">
                <a:moveTo>
                  <a:pt x="1906" y="1580"/>
                </a:moveTo>
                <a:lnTo>
                  <a:pt x="1994" y="1652"/>
                </a:lnTo>
                <a:lnTo>
                  <a:pt x="1898" y="1652"/>
                </a:lnTo>
                <a:lnTo>
                  <a:pt x="1811" y="1580"/>
                </a:lnTo>
                <a:lnTo>
                  <a:pt x="1906" y="1580"/>
                </a:lnTo>
                <a:moveTo>
                  <a:pt x="73" y="138"/>
                </a:moveTo>
                <a:lnTo>
                  <a:pt x="0" y="79"/>
                </a:lnTo>
                <a:lnTo>
                  <a:pt x="0" y="0"/>
                </a:lnTo>
                <a:lnTo>
                  <a:pt x="73" y="60"/>
                </a:lnTo>
                <a:lnTo>
                  <a:pt x="73" y="138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6" name=""/>
          <p:cNvSpPr/>
          <p:nvPr/>
        </p:nvSpPr>
        <p:spPr>
          <a:xfrm>
            <a:off x="6809040" y="4889160"/>
            <a:ext cx="751320" cy="622800"/>
          </a:xfrm>
          <a:custGeom>
            <a:avLst/>
            <a:gdLst>
              <a:gd name="textAreaLeft" fmla="*/ 0 w 751320"/>
              <a:gd name="textAreaRight" fmla="*/ 751680 w 751320"/>
              <a:gd name="textAreaTop" fmla="*/ 0 h 622800"/>
              <a:gd name="textAreaBottom" fmla="*/ 623160 h 622800"/>
            </a:gdLst>
            <a:ahLst/>
            <a:cxnLst/>
            <a:rect l="textAreaLeft" t="textAreaTop" r="textAreaRight" b="textAreaBottom"/>
            <a:pathLst>
              <a:path w="2088" h="1731">
                <a:moveTo>
                  <a:pt x="2001" y="1659"/>
                </a:moveTo>
                <a:lnTo>
                  <a:pt x="2088" y="1731"/>
                </a:lnTo>
                <a:lnTo>
                  <a:pt x="1993" y="1731"/>
                </a:lnTo>
                <a:lnTo>
                  <a:pt x="1906" y="1659"/>
                </a:lnTo>
                <a:lnTo>
                  <a:pt x="2001" y="1659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7" name=""/>
          <p:cNvSpPr/>
          <p:nvPr/>
        </p:nvSpPr>
        <p:spPr>
          <a:xfrm>
            <a:off x="6809040" y="4832640"/>
            <a:ext cx="819360" cy="679320"/>
          </a:xfrm>
          <a:custGeom>
            <a:avLst/>
            <a:gdLst>
              <a:gd name="textAreaLeft" fmla="*/ 0 w 819360"/>
              <a:gd name="textAreaRight" fmla="*/ 819720 w 819360"/>
              <a:gd name="textAreaTop" fmla="*/ 0 h 679320"/>
              <a:gd name="textAreaBottom" fmla="*/ 679680 h 679320"/>
            </a:gdLst>
            <a:ahLst/>
            <a:cxnLst/>
            <a:rect l="textAreaLeft" t="textAreaTop" r="textAreaRight" b="textAreaBottom"/>
            <a:pathLst>
              <a:path w="2277" h="1888">
                <a:moveTo>
                  <a:pt x="2191" y="1816"/>
                </a:moveTo>
                <a:lnTo>
                  <a:pt x="2277" y="1888"/>
                </a:lnTo>
                <a:lnTo>
                  <a:pt x="2088" y="1888"/>
                </a:lnTo>
                <a:lnTo>
                  <a:pt x="2001" y="1816"/>
                </a:lnTo>
                <a:lnTo>
                  <a:pt x="2191" y="1816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8" name=""/>
          <p:cNvSpPr/>
          <p:nvPr/>
        </p:nvSpPr>
        <p:spPr>
          <a:xfrm>
            <a:off x="6809040" y="4804200"/>
            <a:ext cx="853560" cy="707760"/>
          </a:xfrm>
          <a:custGeom>
            <a:avLst/>
            <a:gdLst>
              <a:gd name="textAreaLeft" fmla="*/ 0 w 853560"/>
              <a:gd name="textAreaRight" fmla="*/ 853920 w 853560"/>
              <a:gd name="textAreaTop" fmla="*/ 0 h 707760"/>
              <a:gd name="textAreaBottom" fmla="*/ 708120 h 707760"/>
            </a:gdLst>
            <a:ahLst/>
            <a:cxnLst/>
            <a:rect l="textAreaLeft" t="textAreaTop" r="textAreaRight" b="textAreaBottom"/>
            <a:pathLst>
              <a:path w="2372" h="1967">
                <a:moveTo>
                  <a:pt x="2286" y="1895"/>
                </a:moveTo>
                <a:lnTo>
                  <a:pt x="2372" y="1967"/>
                </a:lnTo>
                <a:lnTo>
                  <a:pt x="2277" y="1967"/>
                </a:lnTo>
                <a:lnTo>
                  <a:pt x="2191" y="1895"/>
                </a:lnTo>
                <a:lnTo>
                  <a:pt x="2286" y="1895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499" name=""/>
          <p:cNvSpPr/>
          <p:nvPr/>
        </p:nvSpPr>
        <p:spPr>
          <a:xfrm>
            <a:off x="6809040" y="4776120"/>
            <a:ext cx="887760" cy="735840"/>
          </a:xfrm>
          <a:custGeom>
            <a:avLst/>
            <a:gdLst>
              <a:gd name="textAreaLeft" fmla="*/ 0 w 887760"/>
              <a:gd name="textAreaRight" fmla="*/ 888120 w 887760"/>
              <a:gd name="textAreaTop" fmla="*/ 0 h 735840"/>
              <a:gd name="textAreaBottom" fmla="*/ 736200 h 735840"/>
            </a:gdLst>
            <a:ahLst/>
            <a:cxnLst/>
            <a:rect l="textAreaLeft" t="textAreaTop" r="textAreaRight" b="textAreaBottom"/>
            <a:pathLst>
              <a:path w="2467" h="2045">
                <a:moveTo>
                  <a:pt x="2380" y="1973"/>
                </a:moveTo>
                <a:lnTo>
                  <a:pt x="2467" y="2045"/>
                </a:lnTo>
                <a:lnTo>
                  <a:pt x="2372" y="2045"/>
                </a:lnTo>
                <a:lnTo>
                  <a:pt x="2286" y="1973"/>
                </a:lnTo>
                <a:lnTo>
                  <a:pt x="2380" y="1973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0" name=""/>
          <p:cNvSpPr/>
          <p:nvPr/>
        </p:nvSpPr>
        <p:spPr>
          <a:xfrm>
            <a:off x="6809040" y="4719240"/>
            <a:ext cx="956160" cy="792720"/>
          </a:xfrm>
          <a:custGeom>
            <a:avLst/>
            <a:gdLst>
              <a:gd name="textAreaLeft" fmla="*/ 0 w 956160"/>
              <a:gd name="textAreaRight" fmla="*/ 956520 w 956160"/>
              <a:gd name="textAreaTop" fmla="*/ 0 h 792720"/>
              <a:gd name="textAreaBottom" fmla="*/ 793080 h 792720"/>
            </a:gdLst>
            <a:ahLst/>
            <a:cxnLst/>
            <a:rect l="textAreaLeft" t="textAreaTop" r="textAreaRight" b="textAreaBottom"/>
            <a:pathLst>
              <a:path w="2657" h="2203">
                <a:moveTo>
                  <a:pt x="2570" y="2131"/>
                </a:moveTo>
                <a:lnTo>
                  <a:pt x="2657" y="2203"/>
                </a:lnTo>
                <a:lnTo>
                  <a:pt x="2467" y="2203"/>
                </a:lnTo>
                <a:lnTo>
                  <a:pt x="2380" y="2131"/>
                </a:lnTo>
                <a:lnTo>
                  <a:pt x="2570" y="2131"/>
                </a:lnTo>
                <a:moveTo>
                  <a:pt x="72" y="217"/>
                </a:moveTo>
                <a:lnTo>
                  <a:pt x="0" y="158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1" name=""/>
          <p:cNvSpPr/>
          <p:nvPr/>
        </p:nvSpPr>
        <p:spPr>
          <a:xfrm>
            <a:off x="6809040" y="4662720"/>
            <a:ext cx="1024560" cy="849240"/>
          </a:xfrm>
          <a:custGeom>
            <a:avLst/>
            <a:gdLst>
              <a:gd name="textAreaLeft" fmla="*/ 0 w 1024560"/>
              <a:gd name="textAreaRight" fmla="*/ 1024920 w 1024560"/>
              <a:gd name="textAreaTop" fmla="*/ 0 h 849240"/>
              <a:gd name="textAreaBottom" fmla="*/ 849600 h 849240"/>
            </a:gdLst>
            <a:ahLst/>
            <a:cxnLst/>
            <a:rect l="textAreaLeft" t="textAreaTop" r="textAreaRight" b="textAreaBottom"/>
            <a:pathLst>
              <a:path w="2847" h="2360">
                <a:moveTo>
                  <a:pt x="2760" y="2288"/>
                </a:moveTo>
                <a:lnTo>
                  <a:pt x="2847" y="2360"/>
                </a:lnTo>
                <a:lnTo>
                  <a:pt x="2657" y="2360"/>
                </a:lnTo>
                <a:lnTo>
                  <a:pt x="2570" y="2288"/>
                </a:lnTo>
                <a:lnTo>
                  <a:pt x="2760" y="2288"/>
                </a:lnTo>
                <a:moveTo>
                  <a:pt x="72" y="218"/>
                </a:moveTo>
                <a:lnTo>
                  <a:pt x="0" y="158"/>
                </a:lnTo>
                <a:lnTo>
                  <a:pt x="0" y="0"/>
                </a:lnTo>
                <a:lnTo>
                  <a:pt x="72" y="61"/>
                </a:lnTo>
                <a:lnTo>
                  <a:pt x="72" y="218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2" name=""/>
          <p:cNvSpPr/>
          <p:nvPr/>
        </p:nvSpPr>
        <p:spPr>
          <a:xfrm>
            <a:off x="6809040" y="4634280"/>
            <a:ext cx="1058400" cy="877680"/>
          </a:xfrm>
          <a:custGeom>
            <a:avLst/>
            <a:gdLst>
              <a:gd name="textAreaLeft" fmla="*/ 0 w 1058400"/>
              <a:gd name="textAreaRight" fmla="*/ 1058760 w 1058400"/>
              <a:gd name="textAreaTop" fmla="*/ 0 h 877680"/>
              <a:gd name="textAreaBottom" fmla="*/ 878040 h 877680"/>
            </a:gdLst>
            <a:ahLst/>
            <a:cxnLst/>
            <a:rect l="textAreaLeft" t="textAreaTop" r="textAreaRight" b="textAreaBottom"/>
            <a:pathLst>
              <a:path w="2941" h="2439">
                <a:moveTo>
                  <a:pt x="2855" y="2367"/>
                </a:moveTo>
                <a:lnTo>
                  <a:pt x="2941" y="2439"/>
                </a:lnTo>
                <a:lnTo>
                  <a:pt x="2847" y="2439"/>
                </a:lnTo>
                <a:lnTo>
                  <a:pt x="2760" y="2367"/>
                </a:lnTo>
                <a:lnTo>
                  <a:pt x="2855" y="2367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3" name=""/>
          <p:cNvSpPr/>
          <p:nvPr/>
        </p:nvSpPr>
        <p:spPr>
          <a:xfrm>
            <a:off x="6809040" y="4606200"/>
            <a:ext cx="1092600" cy="905760"/>
          </a:xfrm>
          <a:custGeom>
            <a:avLst/>
            <a:gdLst>
              <a:gd name="textAreaLeft" fmla="*/ 0 w 1092600"/>
              <a:gd name="textAreaRight" fmla="*/ 1092960 w 1092600"/>
              <a:gd name="textAreaTop" fmla="*/ 0 h 905760"/>
              <a:gd name="textAreaBottom" fmla="*/ 906120 h 905760"/>
            </a:gdLst>
            <a:ahLst/>
            <a:cxnLst/>
            <a:rect l="textAreaLeft" t="textAreaTop" r="textAreaRight" b="textAreaBottom"/>
            <a:pathLst>
              <a:path w="3036" h="2517">
                <a:moveTo>
                  <a:pt x="2950" y="2445"/>
                </a:moveTo>
                <a:lnTo>
                  <a:pt x="3036" y="2517"/>
                </a:lnTo>
                <a:lnTo>
                  <a:pt x="2941" y="2517"/>
                </a:lnTo>
                <a:lnTo>
                  <a:pt x="2855" y="2445"/>
                </a:lnTo>
                <a:lnTo>
                  <a:pt x="2950" y="2445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4" name=""/>
          <p:cNvSpPr/>
          <p:nvPr/>
        </p:nvSpPr>
        <p:spPr>
          <a:xfrm>
            <a:off x="6809040" y="4577760"/>
            <a:ext cx="1126800" cy="934200"/>
          </a:xfrm>
          <a:custGeom>
            <a:avLst/>
            <a:gdLst>
              <a:gd name="textAreaLeft" fmla="*/ 0 w 1126800"/>
              <a:gd name="textAreaRight" fmla="*/ 1127160 w 1126800"/>
              <a:gd name="textAreaTop" fmla="*/ 0 h 934200"/>
              <a:gd name="textAreaBottom" fmla="*/ 934560 h 934200"/>
            </a:gdLst>
            <a:ahLst/>
            <a:cxnLst/>
            <a:rect l="textAreaLeft" t="textAreaTop" r="textAreaRight" b="textAreaBottom"/>
            <a:pathLst>
              <a:path w="3131" h="2596">
                <a:moveTo>
                  <a:pt x="3044" y="2524"/>
                </a:moveTo>
                <a:lnTo>
                  <a:pt x="3131" y="2596"/>
                </a:lnTo>
                <a:lnTo>
                  <a:pt x="3036" y="2596"/>
                </a:lnTo>
                <a:lnTo>
                  <a:pt x="2950" y="2524"/>
                </a:lnTo>
                <a:lnTo>
                  <a:pt x="3044" y="2524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5" name=""/>
          <p:cNvSpPr/>
          <p:nvPr/>
        </p:nvSpPr>
        <p:spPr>
          <a:xfrm>
            <a:off x="6809040" y="4549320"/>
            <a:ext cx="1161000" cy="962640"/>
          </a:xfrm>
          <a:custGeom>
            <a:avLst/>
            <a:gdLst>
              <a:gd name="textAreaLeft" fmla="*/ 0 w 1161000"/>
              <a:gd name="textAreaRight" fmla="*/ 1161360 w 1161000"/>
              <a:gd name="textAreaTop" fmla="*/ 0 h 962640"/>
              <a:gd name="textAreaBottom" fmla="*/ 963000 h 962640"/>
            </a:gdLst>
            <a:ahLst/>
            <a:cxnLst/>
            <a:rect l="textAreaLeft" t="textAreaTop" r="textAreaRight" b="textAreaBottom"/>
            <a:pathLst>
              <a:path w="3226" h="2675">
                <a:moveTo>
                  <a:pt x="3139" y="2603"/>
                </a:moveTo>
                <a:lnTo>
                  <a:pt x="3226" y="2675"/>
                </a:lnTo>
                <a:lnTo>
                  <a:pt x="3131" y="2675"/>
                </a:lnTo>
                <a:lnTo>
                  <a:pt x="3044" y="2603"/>
                </a:lnTo>
                <a:lnTo>
                  <a:pt x="3139" y="2603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6" name=""/>
          <p:cNvSpPr/>
          <p:nvPr/>
        </p:nvSpPr>
        <p:spPr>
          <a:xfrm>
            <a:off x="6809040" y="4492800"/>
            <a:ext cx="1229400" cy="1019160"/>
          </a:xfrm>
          <a:custGeom>
            <a:avLst/>
            <a:gdLst>
              <a:gd name="textAreaLeft" fmla="*/ 0 w 1229400"/>
              <a:gd name="textAreaRight" fmla="*/ 1229760 w 1229400"/>
              <a:gd name="textAreaTop" fmla="*/ 0 h 1019160"/>
              <a:gd name="textAreaBottom" fmla="*/ 1019520 h 1019160"/>
            </a:gdLst>
            <a:ahLst/>
            <a:cxnLst/>
            <a:rect l="textAreaLeft" t="textAreaTop" r="textAreaRight" b="textAreaBottom"/>
            <a:pathLst>
              <a:path w="3416" h="2832">
                <a:moveTo>
                  <a:pt x="3329" y="2760"/>
                </a:moveTo>
                <a:lnTo>
                  <a:pt x="3416" y="2832"/>
                </a:lnTo>
                <a:lnTo>
                  <a:pt x="3225" y="2832"/>
                </a:lnTo>
                <a:lnTo>
                  <a:pt x="3138" y="2760"/>
                </a:lnTo>
                <a:lnTo>
                  <a:pt x="3329" y="2760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7" name=""/>
          <p:cNvSpPr/>
          <p:nvPr/>
        </p:nvSpPr>
        <p:spPr>
          <a:xfrm>
            <a:off x="6809040" y="4464360"/>
            <a:ext cx="1263600" cy="1047600"/>
          </a:xfrm>
          <a:custGeom>
            <a:avLst/>
            <a:gdLst>
              <a:gd name="textAreaLeft" fmla="*/ 0 w 1263600"/>
              <a:gd name="textAreaRight" fmla="*/ 1263960 w 1263600"/>
              <a:gd name="textAreaTop" fmla="*/ 0 h 1047600"/>
              <a:gd name="textAreaBottom" fmla="*/ 1047960 h 1047600"/>
            </a:gdLst>
            <a:ahLst/>
            <a:cxnLst/>
            <a:rect l="textAreaLeft" t="textAreaTop" r="textAreaRight" b="textAreaBottom"/>
            <a:pathLst>
              <a:path w="3511" h="2911">
                <a:moveTo>
                  <a:pt x="3424" y="2839"/>
                </a:moveTo>
                <a:lnTo>
                  <a:pt x="3511" y="2911"/>
                </a:lnTo>
                <a:lnTo>
                  <a:pt x="3416" y="2911"/>
                </a:lnTo>
                <a:lnTo>
                  <a:pt x="3329" y="2839"/>
                </a:lnTo>
                <a:lnTo>
                  <a:pt x="3424" y="2839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8" name=""/>
          <p:cNvSpPr/>
          <p:nvPr/>
        </p:nvSpPr>
        <p:spPr>
          <a:xfrm>
            <a:off x="6809040" y="4436280"/>
            <a:ext cx="1297440" cy="1075680"/>
          </a:xfrm>
          <a:custGeom>
            <a:avLst/>
            <a:gdLst>
              <a:gd name="textAreaLeft" fmla="*/ 0 w 1297440"/>
              <a:gd name="textAreaRight" fmla="*/ 1297800 w 1297440"/>
              <a:gd name="textAreaTop" fmla="*/ 0 h 1075680"/>
              <a:gd name="textAreaBottom" fmla="*/ 1076040 h 1075680"/>
            </a:gdLst>
            <a:ahLst/>
            <a:cxnLst/>
            <a:rect l="textAreaLeft" t="textAreaTop" r="textAreaRight" b="textAreaBottom"/>
            <a:pathLst>
              <a:path w="3605" h="2989">
                <a:moveTo>
                  <a:pt x="3519" y="2917"/>
                </a:moveTo>
                <a:lnTo>
                  <a:pt x="3605" y="2989"/>
                </a:lnTo>
                <a:lnTo>
                  <a:pt x="3511" y="2989"/>
                </a:lnTo>
                <a:lnTo>
                  <a:pt x="3424" y="2917"/>
                </a:lnTo>
                <a:lnTo>
                  <a:pt x="3519" y="2917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09" name=""/>
          <p:cNvSpPr/>
          <p:nvPr/>
        </p:nvSpPr>
        <p:spPr>
          <a:xfrm>
            <a:off x="6809040" y="4379760"/>
            <a:ext cx="1365840" cy="1132200"/>
          </a:xfrm>
          <a:custGeom>
            <a:avLst/>
            <a:gdLst>
              <a:gd name="textAreaLeft" fmla="*/ 0 w 1365840"/>
              <a:gd name="textAreaRight" fmla="*/ 1366200 w 1365840"/>
              <a:gd name="textAreaTop" fmla="*/ 0 h 1132200"/>
              <a:gd name="textAreaBottom" fmla="*/ 1132560 h 1132200"/>
            </a:gdLst>
            <a:ahLst/>
            <a:cxnLst/>
            <a:rect l="textAreaLeft" t="textAreaTop" r="textAreaRight" b="textAreaBottom"/>
            <a:pathLst>
              <a:path w="3795" h="3146">
                <a:moveTo>
                  <a:pt x="3708" y="3074"/>
                </a:moveTo>
                <a:lnTo>
                  <a:pt x="3795" y="3146"/>
                </a:lnTo>
                <a:lnTo>
                  <a:pt x="3605" y="3146"/>
                </a:lnTo>
                <a:lnTo>
                  <a:pt x="3519" y="3074"/>
                </a:lnTo>
                <a:lnTo>
                  <a:pt x="3708" y="3074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59"/>
                </a:lnTo>
                <a:lnTo>
                  <a:pt x="72" y="217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0" name=""/>
          <p:cNvSpPr/>
          <p:nvPr/>
        </p:nvSpPr>
        <p:spPr>
          <a:xfrm>
            <a:off x="6809040" y="4351320"/>
            <a:ext cx="1400040" cy="1160640"/>
          </a:xfrm>
          <a:custGeom>
            <a:avLst/>
            <a:gdLst>
              <a:gd name="textAreaLeft" fmla="*/ 0 w 1400040"/>
              <a:gd name="textAreaRight" fmla="*/ 1400400 w 1400040"/>
              <a:gd name="textAreaTop" fmla="*/ 0 h 1160640"/>
              <a:gd name="textAreaBottom" fmla="*/ 1161000 h 1160640"/>
            </a:gdLst>
            <a:ahLst/>
            <a:cxnLst/>
            <a:rect l="textAreaLeft" t="textAreaTop" r="textAreaRight" b="textAreaBottom"/>
            <a:pathLst>
              <a:path w="3890" h="3225">
                <a:moveTo>
                  <a:pt x="3803" y="3153"/>
                </a:moveTo>
                <a:lnTo>
                  <a:pt x="3890" y="3225"/>
                </a:lnTo>
                <a:lnTo>
                  <a:pt x="3795" y="3225"/>
                </a:lnTo>
                <a:lnTo>
                  <a:pt x="3708" y="3153"/>
                </a:lnTo>
                <a:lnTo>
                  <a:pt x="3803" y="3153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1" name=""/>
          <p:cNvSpPr/>
          <p:nvPr/>
        </p:nvSpPr>
        <p:spPr>
          <a:xfrm>
            <a:off x="6809040" y="4322880"/>
            <a:ext cx="1434240" cy="1189080"/>
          </a:xfrm>
          <a:custGeom>
            <a:avLst/>
            <a:gdLst>
              <a:gd name="textAreaLeft" fmla="*/ 0 w 1434240"/>
              <a:gd name="textAreaRight" fmla="*/ 1434600 w 1434240"/>
              <a:gd name="textAreaTop" fmla="*/ 0 h 1189080"/>
              <a:gd name="textAreaBottom" fmla="*/ 1189440 h 1189080"/>
            </a:gdLst>
            <a:ahLst/>
            <a:cxnLst/>
            <a:rect l="textAreaLeft" t="textAreaTop" r="textAreaRight" b="textAreaBottom"/>
            <a:pathLst>
              <a:path w="3985" h="3304">
                <a:moveTo>
                  <a:pt x="3898" y="3232"/>
                </a:moveTo>
                <a:lnTo>
                  <a:pt x="3985" y="3304"/>
                </a:lnTo>
                <a:lnTo>
                  <a:pt x="3890" y="3304"/>
                </a:lnTo>
                <a:lnTo>
                  <a:pt x="3803" y="3232"/>
                </a:lnTo>
                <a:lnTo>
                  <a:pt x="3898" y="3232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2" name=""/>
          <p:cNvSpPr/>
          <p:nvPr/>
        </p:nvSpPr>
        <p:spPr>
          <a:xfrm>
            <a:off x="6809040" y="4266360"/>
            <a:ext cx="1502640" cy="1245600"/>
          </a:xfrm>
          <a:custGeom>
            <a:avLst/>
            <a:gdLst>
              <a:gd name="textAreaLeft" fmla="*/ 0 w 1502640"/>
              <a:gd name="textAreaRight" fmla="*/ 1503000 w 1502640"/>
              <a:gd name="textAreaTop" fmla="*/ 0 h 1245600"/>
              <a:gd name="textAreaBottom" fmla="*/ 1245960 h 1245600"/>
            </a:gdLst>
            <a:ahLst/>
            <a:cxnLst/>
            <a:rect l="textAreaLeft" t="textAreaTop" r="textAreaRight" b="textAreaBottom"/>
            <a:pathLst>
              <a:path w="4175" h="3461">
                <a:moveTo>
                  <a:pt x="4088" y="3389"/>
                </a:moveTo>
                <a:lnTo>
                  <a:pt x="4175" y="3461"/>
                </a:lnTo>
                <a:lnTo>
                  <a:pt x="3984" y="3461"/>
                </a:lnTo>
                <a:lnTo>
                  <a:pt x="3897" y="3389"/>
                </a:lnTo>
                <a:lnTo>
                  <a:pt x="4088" y="3389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3" name=""/>
          <p:cNvSpPr/>
          <p:nvPr/>
        </p:nvSpPr>
        <p:spPr>
          <a:xfrm>
            <a:off x="6809040" y="4209840"/>
            <a:ext cx="1570680" cy="1302120"/>
          </a:xfrm>
          <a:custGeom>
            <a:avLst/>
            <a:gdLst>
              <a:gd name="textAreaLeft" fmla="*/ 0 w 1570680"/>
              <a:gd name="textAreaRight" fmla="*/ 1571040 w 1570680"/>
              <a:gd name="textAreaTop" fmla="*/ 0 h 1302120"/>
              <a:gd name="textAreaBottom" fmla="*/ 1302480 h 1302120"/>
            </a:gdLst>
            <a:ahLst/>
            <a:cxnLst/>
            <a:rect l="textAreaLeft" t="textAreaTop" r="textAreaRight" b="textAreaBottom"/>
            <a:pathLst>
              <a:path w="4364" h="3618">
                <a:moveTo>
                  <a:pt x="4277" y="3546"/>
                </a:moveTo>
                <a:lnTo>
                  <a:pt x="4364" y="3618"/>
                </a:lnTo>
                <a:lnTo>
                  <a:pt x="4175" y="3618"/>
                </a:lnTo>
                <a:lnTo>
                  <a:pt x="4088" y="3546"/>
                </a:lnTo>
                <a:lnTo>
                  <a:pt x="4277" y="3546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59"/>
                </a:lnTo>
                <a:lnTo>
                  <a:pt x="72" y="217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4" name=""/>
          <p:cNvSpPr/>
          <p:nvPr/>
        </p:nvSpPr>
        <p:spPr>
          <a:xfrm>
            <a:off x="6809040" y="4152960"/>
            <a:ext cx="1639080" cy="1359000"/>
          </a:xfrm>
          <a:custGeom>
            <a:avLst/>
            <a:gdLst>
              <a:gd name="textAreaLeft" fmla="*/ 0 w 1639080"/>
              <a:gd name="textAreaRight" fmla="*/ 1639440 w 1639080"/>
              <a:gd name="textAreaTop" fmla="*/ 0 h 1359000"/>
              <a:gd name="textAreaBottom" fmla="*/ 1359360 h 1359000"/>
            </a:gdLst>
            <a:ahLst/>
            <a:cxnLst/>
            <a:rect l="textAreaLeft" t="textAreaTop" r="textAreaRight" b="textAreaBottom"/>
            <a:pathLst>
              <a:path w="4554" h="3776">
                <a:moveTo>
                  <a:pt x="4467" y="3704"/>
                </a:moveTo>
                <a:lnTo>
                  <a:pt x="4554" y="3776"/>
                </a:lnTo>
                <a:lnTo>
                  <a:pt x="4364" y="3776"/>
                </a:lnTo>
                <a:lnTo>
                  <a:pt x="4277" y="3704"/>
                </a:lnTo>
                <a:lnTo>
                  <a:pt x="4467" y="3704"/>
                </a:lnTo>
                <a:moveTo>
                  <a:pt x="72" y="217"/>
                </a:moveTo>
                <a:lnTo>
                  <a:pt x="0" y="158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5" name=""/>
          <p:cNvSpPr/>
          <p:nvPr/>
        </p:nvSpPr>
        <p:spPr>
          <a:xfrm>
            <a:off x="6809040" y="4096440"/>
            <a:ext cx="1707480" cy="1415520"/>
          </a:xfrm>
          <a:custGeom>
            <a:avLst/>
            <a:gdLst>
              <a:gd name="textAreaLeft" fmla="*/ 0 w 1707480"/>
              <a:gd name="textAreaRight" fmla="*/ 1707840 w 1707480"/>
              <a:gd name="textAreaTop" fmla="*/ 0 h 1415520"/>
              <a:gd name="textAreaBottom" fmla="*/ 1415880 h 1415520"/>
            </a:gdLst>
            <a:ahLst/>
            <a:cxnLst/>
            <a:rect l="textAreaLeft" t="textAreaTop" r="textAreaRight" b="textAreaBottom"/>
            <a:pathLst>
              <a:path w="4744" h="3933">
                <a:moveTo>
                  <a:pt x="4657" y="3861"/>
                </a:moveTo>
                <a:lnTo>
                  <a:pt x="4744" y="3933"/>
                </a:lnTo>
                <a:lnTo>
                  <a:pt x="4554" y="3933"/>
                </a:lnTo>
                <a:lnTo>
                  <a:pt x="4467" y="3861"/>
                </a:lnTo>
                <a:lnTo>
                  <a:pt x="4657" y="3861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6" name=""/>
          <p:cNvSpPr/>
          <p:nvPr/>
        </p:nvSpPr>
        <p:spPr>
          <a:xfrm>
            <a:off x="6809040" y="4039920"/>
            <a:ext cx="1775520" cy="1472040"/>
          </a:xfrm>
          <a:custGeom>
            <a:avLst/>
            <a:gdLst>
              <a:gd name="textAreaLeft" fmla="*/ 0 w 1775520"/>
              <a:gd name="textAreaRight" fmla="*/ 1775880 w 1775520"/>
              <a:gd name="textAreaTop" fmla="*/ 0 h 1472040"/>
              <a:gd name="textAreaBottom" fmla="*/ 1472400 h 1472040"/>
            </a:gdLst>
            <a:ahLst/>
            <a:cxnLst/>
            <a:rect l="textAreaLeft" t="textAreaTop" r="textAreaRight" b="textAreaBottom"/>
            <a:pathLst>
              <a:path w="4933" h="4090">
                <a:moveTo>
                  <a:pt x="4847" y="4018"/>
                </a:moveTo>
                <a:lnTo>
                  <a:pt x="4933" y="4090"/>
                </a:lnTo>
                <a:lnTo>
                  <a:pt x="4744" y="4090"/>
                </a:lnTo>
                <a:lnTo>
                  <a:pt x="4657" y="4018"/>
                </a:lnTo>
                <a:lnTo>
                  <a:pt x="4847" y="4018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59"/>
                </a:lnTo>
                <a:lnTo>
                  <a:pt x="72" y="217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7" name=""/>
          <p:cNvSpPr/>
          <p:nvPr/>
        </p:nvSpPr>
        <p:spPr>
          <a:xfrm>
            <a:off x="6809040" y="4011480"/>
            <a:ext cx="1809720" cy="1500480"/>
          </a:xfrm>
          <a:custGeom>
            <a:avLst/>
            <a:gdLst>
              <a:gd name="textAreaLeft" fmla="*/ 0 w 1809720"/>
              <a:gd name="textAreaRight" fmla="*/ 1810080 w 1809720"/>
              <a:gd name="textAreaTop" fmla="*/ 0 h 1500480"/>
              <a:gd name="textAreaBottom" fmla="*/ 1500840 h 1500480"/>
            </a:gdLst>
            <a:ahLst/>
            <a:cxnLst/>
            <a:rect l="textAreaLeft" t="textAreaTop" r="textAreaRight" b="textAreaBottom"/>
            <a:pathLst>
              <a:path w="5028" h="4169">
                <a:moveTo>
                  <a:pt x="4941" y="4097"/>
                </a:moveTo>
                <a:lnTo>
                  <a:pt x="5028" y="4169"/>
                </a:lnTo>
                <a:lnTo>
                  <a:pt x="4933" y="4169"/>
                </a:lnTo>
                <a:lnTo>
                  <a:pt x="4847" y="4097"/>
                </a:lnTo>
                <a:lnTo>
                  <a:pt x="4941" y="4097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8" name=""/>
          <p:cNvSpPr/>
          <p:nvPr/>
        </p:nvSpPr>
        <p:spPr>
          <a:xfrm>
            <a:off x="6809040" y="3983040"/>
            <a:ext cx="1843920" cy="1528920"/>
          </a:xfrm>
          <a:custGeom>
            <a:avLst/>
            <a:gdLst>
              <a:gd name="textAreaLeft" fmla="*/ 0 w 1843920"/>
              <a:gd name="textAreaRight" fmla="*/ 1844280 w 1843920"/>
              <a:gd name="textAreaTop" fmla="*/ 0 h 1528920"/>
              <a:gd name="textAreaBottom" fmla="*/ 1529280 h 1528920"/>
            </a:gdLst>
            <a:ahLst/>
            <a:cxnLst/>
            <a:rect l="textAreaLeft" t="textAreaTop" r="textAreaRight" b="textAreaBottom"/>
            <a:pathLst>
              <a:path w="5123" h="4248">
                <a:moveTo>
                  <a:pt x="5036" y="4176"/>
                </a:moveTo>
                <a:lnTo>
                  <a:pt x="5123" y="4248"/>
                </a:lnTo>
                <a:lnTo>
                  <a:pt x="5028" y="4248"/>
                </a:lnTo>
                <a:lnTo>
                  <a:pt x="4941" y="4176"/>
                </a:lnTo>
                <a:lnTo>
                  <a:pt x="5036" y="4176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19" name=""/>
          <p:cNvSpPr/>
          <p:nvPr/>
        </p:nvSpPr>
        <p:spPr>
          <a:xfrm>
            <a:off x="6809040" y="3926520"/>
            <a:ext cx="1912320" cy="1585440"/>
          </a:xfrm>
          <a:custGeom>
            <a:avLst/>
            <a:gdLst>
              <a:gd name="textAreaLeft" fmla="*/ 0 w 1912320"/>
              <a:gd name="textAreaRight" fmla="*/ 1912680 w 1912320"/>
              <a:gd name="textAreaTop" fmla="*/ 0 h 1585440"/>
              <a:gd name="textAreaBottom" fmla="*/ 1585800 h 1585440"/>
            </a:gdLst>
            <a:ahLst/>
            <a:cxnLst/>
            <a:rect l="textAreaLeft" t="textAreaTop" r="textAreaRight" b="textAreaBottom"/>
            <a:pathLst>
              <a:path w="5313" h="4405">
                <a:moveTo>
                  <a:pt x="5226" y="4333"/>
                </a:moveTo>
                <a:lnTo>
                  <a:pt x="5313" y="4405"/>
                </a:lnTo>
                <a:lnTo>
                  <a:pt x="5123" y="4405"/>
                </a:lnTo>
                <a:lnTo>
                  <a:pt x="5036" y="4333"/>
                </a:lnTo>
                <a:lnTo>
                  <a:pt x="5226" y="4333"/>
                </a:lnTo>
                <a:moveTo>
                  <a:pt x="72" y="218"/>
                </a:moveTo>
                <a:lnTo>
                  <a:pt x="0" y="158"/>
                </a:lnTo>
                <a:lnTo>
                  <a:pt x="0" y="0"/>
                </a:lnTo>
                <a:lnTo>
                  <a:pt x="72" y="60"/>
                </a:lnTo>
                <a:lnTo>
                  <a:pt x="72" y="218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0" name=""/>
          <p:cNvSpPr/>
          <p:nvPr/>
        </p:nvSpPr>
        <p:spPr>
          <a:xfrm>
            <a:off x="6809040" y="3870000"/>
            <a:ext cx="1980360" cy="1641960"/>
          </a:xfrm>
          <a:custGeom>
            <a:avLst/>
            <a:gdLst>
              <a:gd name="textAreaLeft" fmla="*/ 0 w 1980360"/>
              <a:gd name="textAreaRight" fmla="*/ 1980720 w 1980360"/>
              <a:gd name="textAreaTop" fmla="*/ 0 h 1641960"/>
              <a:gd name="textAreaBottom" fmla="*/ 1642320 h 1641960"/>
            </a:gdLst>
            <a:ahLst/>
            <a:cxnLst/>
            <a:rect l="textAreaLeft" t="textAreaTop" r="textAreaRight" b="textAreaBottom"/>
            <a:pathLst>
              <a:path w="5502" h="4562">
                <a:moveTo>
                  <a:pt x="5416" y="4490"/>
                </a:moveTo>
                <a:lnTo>
                  <a:pt x="5502" y="4562"/>
                </a:lnTo>
                <a:lnTo>
                  <a:pt x="5313" y="4562"/>
                </a:lnTo>
                <a:lnTo>
                  <a:pt x="5226" y="4490"/>
                </a:lnTo>
                <a:lnTo>
                  <a:pt x="5416" y="4490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1" name=""/>
          <p:cNvSpPr/>
          <p:nvPr/>
        </p:nvSpPr>
        <p:spPr>
          <a:xfrm>
            <a:off x="6809040" y="3841560"/>
            <a:ext cx="2014560" cy="1670400"/>
          </a:xfrm>
          <a:custGeom>
            <a:avLst/>
            <a:gdLst>
              <a:gd name="textAreaLeft" fmla="*/ 0 w 2014560"/>
              <a:gd name="textAreaRight" fmla="*/ 2014920 w 2014560"/>
              <a:gd name="textAreaTop" fmla="*/ 0 h 1670400"/>
              <a:gd name="textAreaBottom" fmla="*/ 1670760 h 1670400"/>
            </a:gdLst>
            <a:ahLst/>
            <a:cxnLst/>
            <a:rect l="textAreaLeft" t="textAreaTop" r="textAreaRight" b="textAreaBottom"/>
            <a:pathLst>
              <a:path w="5597" h="4641">
                <a:moveTo>
                  <a:pt x="5511" y="4569"/>
                </a:moveTo>
                <a:lnTo>
                  <a:pt x="5597" y="4641"/>
                </a:lnTo>
                <a:lnTo>
                  <a:pt x="5502" y="4641"/>
                </a:lnTo>
                <a:lnTo>
                  <a:pt x="5416" y="4569"/>
                </a:lnTo>
                <a:lnTo>
                  <a:pt x="5511" y="4569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2" name=""/>
          <p:cNvSpPr/>
          <p:nvPr/>
        </p:nvSpPr>
        <p:spPr>
          <a:xfrm>
            <a:off x="6809040" y="3813480"/>
            <a:ext cx="2048760" cy="1698480"/>
          </a:xfrm>
          <a:custGeom>
            <a:avLst/>
            <a:gdLst>
              <a:gd name="textAreaLeft" fmla="*/ 0 w 2048760"/>
              <a:gd name="textAreaRight" fmla="*/ 2049120 w 2048760"/>
              <a:gd name="textAreaTop" fmla="*/ 0 h 1698480"/>
              <a:gd name="textAreaBottom" fmla="*/ 1698840 h 1698480"/>
            </a:gdLst>
            <a:ahLst/>
            <a:cxnLst/>
            <a:rect l="textAreaLeft" t="textAreaTop" r="textAreaRight" b="textAreaBottom"/>
            <a:pathLst>
              <a:path w="5692" h="4719">
                <a:moveTo>
                  <a:pt x="5605" y="4647"/>
                </a:moveTo>
                <a:lnTo>
                  <a:pt x="5692" y="4719"/>
                </a:lnTo>
                <a:lnTo>
                  <a:pt x="5597" y="4719"/>
                </a:lnTo>
                <a:lnTo>
                  <a:pt x="5511" y="4647"/>
                </a:lnTo>
                <a:lnTo>
                  <a:pt x="5605" y="4647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3" name=""/>
          <p:cNvSpPr/>
          <p:nvPr/>
        </p:nvSpPr>
        <p:spPr>
          <a:xfrm>
            <a:off x="6809040" y="3756600"/>
            <a:ext cx="2117160" cy="1755360"/>
          </a:xfrm>
          <a:custGeom>
            <a:avLst/>
            <a:gdLst>
              <a:gd name="textAreaLeft" fmla="*/ 0 w 2117160"/>
              <a:gd name="textAreaRight" fmla="*/ 2117520 w 2117160"/>
              <a:gd name="textAreaTop" fmla="*/ 0 h 1755360"/>
              <a:gd name="textAreaBottom" fmla="*/ 1755720 h 1755360"/>
            </a:gdLst>
            <a:ahLst/>
            <a:cxnLst/>
            <a:rect l="textAreaLeft" t="textAreaTop" r="textAreaRight" b="textAreaBottom"/>
            <a:pathLst>
              <a:path w="5882" h="4877">
                <a:moveTo>
                  <a:pt x="5795" y="4805"/>
                </a:moveTo>
                <a:lnTo>
                  <a:pt x="5882" y="4877"/>
                </a:lnTo>
                <a:lnTo>
                  <a:pt x="5692" y="4877"/>
                </a:lnTo>
                <a:lnTo>
                  <a:pt x="5605" y="4805"/>
                </a:lnTo>
                <a:lnTo>
                  <a:pt x="5795" y="4805"/>
                </a:lnTo>
                <a:moveTo>
                  <a:pt x="72" y="217"/>
                </a:moveTo>
                <a:lnTo>
                  <a:pt x="0" y="158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4" name=""/>
          <p:cNvSpPr/>
          <p:nvPr/>
        </p:nvSpPr>
        <p:spPr>
          <a:xfrm>
            <a:off x="6809040" y="3700080"/>
            <a:ext cx="2185560" cy="1811880"/>
          </a:xfrm>
          <a:custGeom>
            <a:avLst/>
            <a:gdLst>
              <a:gd name="textAreaLeft" fmla="*/ 0 w 2185560"/>
              <a:gd name="textAreaRight" fmla="*/ 2185920 w 2185560"/>
              <a:gd name="textAreaTop" fmla="*/ 0 h 1811880"/>
              <a:gd name="textAreaBottom" fmla="*/ 1812240 h 1811880"/>
            </a:gdLst>
            <a:ahLst/>
            <a:cxnLst/>
            <a:rect l="textAreaLeft" t="textAreaTop" r="textAreaRight" b="textAreaBottom"/>
            <a:pathLst>
              <a:path w="6072" h="5034">
                <a:moveTo>
                  <a:pt x="5985" y="4962"/>
                </a:moveTo>
                <a:lnTo>
                  <a:pt x="6072" y="5034"/>
                </a:lnTo>
                <a:lnTo>
                  <a:pt x="5882" y="5034"/>
                </a:lnTo>
                <a:lnTo>
                  <a:pt x="5795" y="4962"/>
                </a:lnTo>
                <a:lnTo>
                  <a:pt x="5985" y="4962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5" name=""/>
          <p:cNvSpPr/>
          <p:nvPr/>
        </p:nvSpPr>
        <p:spPr>
          <a:xfrm>
            <a:off x="6809040" y="3671640"/>
            <a:ext cx="2219400" cy="1840320"/>
          </a:xfrm>
          <a:custGeom>
            <a:avLst/>
            <a:gdLst>
              <a:gd name="textAreaLeft" fmla="*/ 0 w 2219400"/>
              <a:gd name="textAreaRight" fmla="*/ 2219760 w 2219400"/>
              <a:gd name="textAreaTop" fmla="*/ 0 h 1840320"/>
              <a:gd name="textAreaBottom" fmla="*/ 1840680 h 1840320"/>
            </a:gdLst>
            <a:ahLst/>
            <a:cxnLst/>
            <a:rect l="textAreaLeft" t="textAreaTop" r="textAreaRight" b="textAreaBottom"/>
            <a:pathLst>
              <a:path w="6166" h="5113">
                <a:moveTo>
                  <a:pt x="6080" y="5041"/>
                </a:moveTo>
                <a:lnTo>
                  <a:pt x="6166" y="5113"/>
                </a:lnTo>
                <a:lnTo>
                  <a:pt x="6072" y="5113"/>
                </a:lnTo>
                <a:lnTo>
                  <a:pt x="5985" y="5041"/>
                </a:lnTo>
                <a:lnTo>
                  <a:pt x="6080" y="5041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6" name=""/>
          <p:cNvSpPr/>
          <p:nvPr/>
        </p:nvSpPr>
        <p:spPr>
          <a:xfrm>
            <a:off x="6809040" y="3643560"/>
            <a:ext cx="2253600" cy="1868400"/>
          </a:xfrm>
          <a:custGeom>
            <a:avLst/>
            <a:gdLst>
              <a:gd name="textAreaLeft" fmla="*/ 0 w 2253600"/>
              <a:gd name="textAreaRight" fmla="*/ 2253960 w 2253600"/>
              <a:gd name="textAreaTop" fmla="*/ 0 h 1868400"/>
              <a:gd name="textAreaBottom" fmla="*/ 1868760 h 1868400"/>
            </a:gdLst>
            <a:ahLst/>
            <a:cxnLst/>
            <a:rect l="textAreaLeft" t="textAreaTop" r="textAreaRight" b="textAreaBottom"/>
            <a:pathLst>
              <a:path w="6261" h="5191">
                <a:moveTo>
                  <a:pt x="6175" y="5119"/>
                </a:moveTo>
                <a:lnTo>
                  <a:pt x="6261" y="5191"/>
                </a:lnTo>
                <a:lnTo>
                  <a:pt x="6166" y="5191"/>
                </a:lnTo>
                <a:lnTo>
                  <a:pt x="6080" y="5119"/>
                </a:lnTo>
                <a:lnTo>
                  <a:pt x="6175" y="5119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7" name=""/>
          <p:cNvSpPr/>
          <p:nvPr/>
        </p:nvSpPr>
        <p:spPr>
          <a:xfrm>
            <a:off x="6809040" y="3615120"/>
            <a:ext cx="2287800" cy="1896840"/>
          </a:xfrm>
          <a:custGeom>
            <a:avLst/>
            <a:gdLst>
              <a:gd name="textAreaLeft" fmla="*/ 0 w 2287800"/>
              <a:gd name="textAreaRight" fmla="*/ 2288160 w 2287800"/>
              <a:gd name="textAreaTop" fmla="*/ 0 h 1896840"/>
              <a:gd name="textAreaBottom" fmla="*/ 1897200 h 1896840"/>
            </a:gdLst>
            <a:ahLst/>
            <a:cxnLst/>
            <a:rect l="textAreaLeft" t="textAreaTop" r="textAreaRight" b="textAreaBottom"/>
            <a:pathLst>
              <a:path w="6356" h="5270">
                <a:moveTo>
                  <a:pt x="6269" y="5198"/>
                </a:moveTo>
                <a:lnTo>
                  <a:pt x="6356" y="5270"/>
                </a:lnTo>
                <a:lnTo>
                  <a:pt x="6261" y="5270"/>
                </a:lnTo>
                <a:lnTo>
                  <a:pt x="6175" y="5198"/>
                </a:lnTo>
                <a:lnTo>
                  <a:pt x="6269" y="5198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8" name=""/>
          <p:cNvSpPr/>
          <p:nvPr/>
        </p:nvSpPr>
        <p:spPr>
          <a:xfrm>
            <a:off x="6809040" y="3586680"/>
            <a:ext cx="2322000" cy="1925280"/>
          </a:xfrm>
          <a:custGeom>
            <a:avLst/>
            <a:gdLst>
              <a:gd name="textAreaLeft" fmla="*/ 0 w 2322000"/>
              <a:gd name="textAreaRight" fmla="*/ 2322360 w 2322000"/>
              <a:gd name="textAreaTop" fmla="*/ 0 h 1925280"/>
              <a:gd name="textAreaBottom" fmla="*/ 1925640 h 1925280"/>
            </a:gdLst>
            <a:ahLst/>
            <a:cxnLst/>
            <a:rect l="textAreaLeft" t="textAreaTop" r="textAreaRight" b="textAreaBottom"/>
            <a:pathLst>
              <a:path w="6451" h="5349">
                <a:moveTo>
                  <a:pt x="6364" y="5277"/>
                </a:moveTo>
                <a:lnTo>
                  <a:pt x="6451" y="5349"/>
                </a:lnTo>
                <a:lnTo>
                  <a:pt x="6356" y="5349"/>
                </a:lnTo>
                <a:lnTo>
                  <a:pt x="6269" y="5277"/>
                </a:lnTo>
                <a:lnTo>
                  <a:pt x="6364" y="5277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29" name=""/>
          <p:cNvSpPr/>
          <p:nvPr/>
        </p:nvSpPr>
        <p:spPr>
          <a:xfrm>
            <a:off x="6809040" y="3530160"/>
            <a:ext cx="2390400" cy="1981800"/>
          </a:xfrm>
          <a:custGeom>
            <a:avLst/>
            <a:gdLst>
              <a:gd name="textAreaLeft" fmla="*/ 0 w 2390400"/>
              <a:gd name="textAreaRight" fmla="*/ 2390760 w 2390400"/>
              <a:gd name="textAreaTop" fmla="*/ 0 h 1981800"/>
              <a:gd name="textAreaBottom" fmla="*/ 1982160 h 1981800"/>
            </a:gdLst>
            <a:ahLst/>
            <a:cxnLst/>
            <a:rect l="textAreaLeft" t="textAreaTop" r="textAreaRight" b="textAreaBottom"/>
            <a:pathLst>
              <a:path w="6641" h="5506">
                <a:moveTo>
                  <a:pt x="6554" y="5434"/>
                </a:moveTo>
                <a:lnTo>
                  <a:pt x="6641" y="5506"/>
                </a:lnTo>
                <a:lnTo>
                  <a:pt x="6451" y="5506"/>
                </a:lnTo>
                <a:lnTo>
                  <a:pt x="6364" y="5434"/>
                </a:lnTo>
                <a:lnTo>
                  <a:pt x="6554" y="5434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0" name=""/>
          <p:cNvSpPr/>
          <p:nvPr/>
        </p:nvSpPr>
        <p:spPr>
          <a:xfrm>
            <a:off x="6809040" y="3473640"/>
            <a:ext cx="2458440" cy="2038320"/>
          </a:xfrm>
          <a:custGeom>
            <a:avLst/>
            <a:gdLst>
              <a:gd name="textAreaLeft" fmla="*/ 0 w 2458440"/>
              <a:gd name="textAreaRight" fmla="*/ 2458800 w 2458440"/>
              <a:gd name="textAreaTop" fmla="*/ 0 h 2038320"/>
              <a:gd name="textAreaBottom" fmla="*/ 2038680 h 2038320"/>
            </a:gdLst>
            <a:ahLst/>
            <a:cxnLst/>
            <a:rect l="textAreaLeft" t="textAreaTop" r="textAreaRight" b="textAreaBottom"/>
            <a:pathLst>
              <a:path w="6830" h="5663">
                <a:moveTo>
                  <a:pt x="6744" y="5591"/>
                </a:moveTo>
                <a:lnTo>
                  <a:pt x="6830" y="5663"/>
                </a:lnTo>
                <a:lnTo>
                  <a:pt x="6641" y="5663"/>
                </a:lnTo>
                <a:lnTo>
                  <a:pt x="6554" y="5591"/>
                </a:lnTo>
                <a:lnTo>
                  <a:pt x="6744" y="5591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59"/>
                </a:lnTo>
                <a:lnTo>
                  <a:pt x="72" y="217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1" name=""/>
          <p:cNvSpPr/>
          <p:nvPr/>
        </p:nvSpPr>
        <p:spPr>
          <a:xfrm>
            <a:off x="6809040" y="3445200"/>
            <a:ext cx="2492640" cy="2066760"/>
          </a:xfrm>
          <a:custGeom>
            <a:avLst/>
            <a:gdLst>
              <a:gd name="textAreaLeft" fmla="*/ 0 w 2492640"/>
              <a:gd name="textAreaRight" fmla="*/ 2493000 w 2492640"/>
              <a:gd name="textAreaTop" fmla="*/ 0 h 2066760"/>
              <a:gd name="textAreaBottom" fmla="*/ 2067120 h 2066760"/>
            </a:gdLst>
            <a:ahLst/>
            <a:cxnLst/>
            <a:rect l="textAreaLeft" t="textAreaTop" r="textAreaRight" b="textAreaBottom"/>
            <a:pathLst>
              <a:path w="6925" h="5742">
                <a:moveTo>
                  <a:pt x="6838" y="5670"/>
                </a:moveTo>
                <a:lnTo>
                  <a:pt x="6925" y="5742"/>
                </a:lnTo>
                <a:lnTo>
                  <a:pt x="6830" y="5742"/>
                </a:lnTo>
                <a:lnTo>
                  <a:pt x="6744" y="5670"/>
                </a:lnTo>
                <a:lnTo>
                  <a:pt x="6838" y="5670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532" name=""/>
          <p:cNvSpPr/>
          <p:nvPr/>
        </p:nvSpPr>
        <p:spPr>
          <a:xfrm>
            <a:off x="6809040" y="3417120"/>
            <a:ext cx="2526840" cy="2094840"/>
          </a:xfrm>
          <a:custGeom>
            <a:avLst/>
            <a:gdLst>
              <a:gd name="textAreaLeft" fmla="*/ 0 w 2526840"/>
              <a:gd name="textAreaRight" fmla="*/ 2527200 w 2526840"/>
              <a:gd name="textAreaTop" fmla="*/ 0 h 2094840"/>
              <a:gd name="textAreaBottom" fmla="*/ 2095200 h 2094840"/>
            </a:gdLst>
            <a:ahLst/>
            <a:cxnLst/>
            <a:rect l="textAreaLeft" t="textAreaTop" r="textAreaRight" b="textAreaBottom"/>
            <a:pathLst>
              <a:path w="7020" h="5820">
                <a:moveTo>
                  <a:pt x="6933" y="5748"/>
                </a:moveTo>
                <a:lnTo>
                  <a:pt x="7020" y="5820"/>
                </a:lnTo>
                <a:lnTo>
                  <a:pt x="6925" y="5820"/>
                </a:lnTo>
                <a:lnTo>
                  <a:pt x="6838" y="5748"/>
                </a:lnTo>
                <a:lnTo>
                  <a:pt x="6933" y="5748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3" name=""/>
          <p:cNvSpPr/>
          <p:nvPr/>
        </p:nvSpPr>
        <p:spPr>
          <a:xfrm>
            <a:off x="6809040" y="3388680"/>
            <a:ext cx="2561040" cy="2123280"/>
          </a:xfrm>
          <a:custGeom>
            <a:avLst/>
            <a:gdLst>
              <a:gd name="textAreaLeft" fmla="*/ 0 w 2561040"/>
              <a:gd name="textAreaRight" fmla="*/ 2561400 w 2561040"/>
              <a:gd name="textAreaTop" fmla="*/ 0 h 2123280"/>
              <a:gd name="textAreaBottom" fmla="*/ 2123640 h 2123280"/>
            </a:gdLst>
            <a:ahLst/>
            <a:cxnLst/>
            <a:rect l="textAreaLeft" t="textAreaTop" r="textAreaRight" b="textAreaBottom"/>
            <a:pathLst>
              <a:path w="7115" h="5899">
                <a:moveTo>
                  <a:pt x="7028" y="5827"/>
                </a:moveTo>
                <a:lnTo>
                  <a:pt x="7115" y="5899"/>
                </a:lnTo>
                <a:lnTo>
                  <a:pt x="7020" y="5899"/>
                </a:lnTo>
                <a:lnTo>
                  <a:pt x="6933" y="5827"/>
                </a:lnTo>
                <a:lnTo>
                  <a:pt x="7028" y="5827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4" name=""/>
          <p:cNvSpPr/>
          <p:nvPr/>
        </p:nvSpPr>
        <p:spPr>
          <a:xfrm>
            <a:off x="6809040" y="3360240"/>
            <a:ext cx="2595240" cy="2151720"/>
          </a:xfrm>
          <a:custGeom>
            <a:avLst/>
            <a:gdLst>
              <a:gd name="textAreaLeft" fmla="*/ 0 w 2595240"/>
              <a:gd name="textAreaRight" fmla="*/ 2595600 w 2595240"/>
              <a:gd name="textAreaTop" fmla="*/ 0 h 2151720"/>
              <a:gd name="textAreaBottom" fmla="*/ 2152080 h 2151720"/>
            </a:gdLst>
            <a:ahLst/>
            <a:cxnLst/>
            <a:rect l="textAreaLeft" t="textAreaTop" r="textAreaRight" b="textAreaBottom"/>
            <a:pathLst>
              <a:path w="7210" h="5978">
                <a:moveTo>
                  <a:pt x="7123" y="5906"/>
                </a:moveTo>
                <a:lnTo>
                  <a:pt x="7210" y="5978"/>
                </a:lnTo>
                <a:lnTo>
                  <a:pt x="7115" y="5978"/>
                </a:lnTo>
                <a:lnTo>
                  <a:pt x="7028" y="5906"/>
                </a:lnTo>
                <a:lnTo>
                  <a:pt x="7123" y="5906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5" name=""/>
          <p:cNvSpPr/>
          <p:nvPr/>
        </p:nvSpPr>
        <p:spPr>
          <a:xfrm>
            <a:off x="6809040" y="3303720"/>
            <a:ext cx="2663640" cy="2208240"/>
          </a:xfrm>
          <a:custGeom>
            <a:avLst/>
            <a:gdLst>
              <a:gd name="textAreaLeft" fmla="*/ 0 w 2663640"/>
              <a:gd name="textAreaRight" fmla="*/ 2664000 w 2663640"/>
              <a:gd name="textAreaTop" fmla="*/ 0 h 2208240"/>
              <a:gd name="textAreaBottom" fmla="*/ 2208600 h 2208240"/>
            </a:gdLst>
            <a:ahLst/>
            <a:cxnLst/>
            <a:rect l="textAreaLeft" t="textAreaTop" r="textAreaRight" b="textAreaBottom"/>
            <a:pathLst>
              <a:path w="7400" h="6135">
                <a:moveTo>
                  <a:pt x="7313" y="6063"/>
                </a:moveTo>
                <a:lnTo>
                  <a:pt x="7400" y="6135"/>
                </a:lnTo>
                <a:lnTo>
                  <a:pt x="7210" y="6135"/>
                </a:lnTo>
                <a:lnTo>
                  <a:pt x="7123" y="6063"/>
                </a:lnTo>
                <a:lnTo>
                  <a:pt x="7313" y="6063"/>
                </a:lnTo>
                <a:moveTo>
                  <a:pt x="72" y="218"/>
                </a:moveTo>
                <a:lnTo>
                  <a:pt x="0" y="158"/>
                </a:lnTo>
                <a:lnTo>
                  <a:pt x="0" y="0"/>
                </a:lnTo>
                <a:lnTo>
                  <a:pt x="72" y="61"/>
                </a:lnTo>
                <a:lnTo>
                  <a:pt x="72" y="218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6" name=""/>
          <p:cNvSpPr/>
          <p:nvPr/>
        </p:nvSpPr>
        <p:spPr>
          <a:xfrm>
            <a:off x="6809040" y="3275280"/>
            <a:ext cx="2697480" cy="2236680"/>
          </a:xfrm>
          <a:custGeom>
            <a:avLst/>
            <a:gdLst>
              <a:gd name="textAreaLeft" fmla="*/ 0 w 2697480"/>
              <a:gd name="textAreaRight" fmla="*/ 2697840 w 2697480"/>
              <a:gd name="textAreaTop" fmla="*/ 0 h 2236680"/>
              <a:gd name="textAreaBottom" fmla="*/ 2237040 h 2236680"/>
            </a:gdLst>
            <a:ahLst/>
            <a:cxnLst/>
            <a:rect l="textAreaLeft" t="textAreaTop" r="textAreaRight" b="textAreaBottom"/>
            <a:pathLst>
              <a:path w="7494" h="6214">
                <a:moveTo>
                  <a:pt x="7408" y="6142"/>
                </a:moveTo>
                <a:lnTo>
                  <a:pt x="7494" y="6214"/>
                </a:lnTo>
                <a:lnTo>
                  <a:pt x="7400" y="6214"/>
                </a:lnTo>
                <a:lnTo>
                  <a:pt x="7313" y="6142"/>
                </a:lnTo>
                <a:lnTo>
                  <a:pt x="7408" y="6142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7" name=""/>
          <p:cNvSpPr/>
          <p:nvPr/>
        </p:nvSpPr>
        <p:spPr>
          <a:xfrm>
            <a:off x="6809040" y="3247200"/>
            <a:ext cx="2731680" cy="2264760"/>
          </a:xfrm>
          <a:custGeom>
            <a:avLst/>
            <a:gdLst>
              <a:gd name="textAreaLeft" fmla="*/ 0 w 2731680"/>
              <a:gd name="textAreaRight" fmla="*/ 2732040 w 2731680"/>
              <a:gd name="textAreaTop" fmla="*/ 0 h 2264760"/>
              <a:gd name="textAreaBottom" fmla="*/ 2265120 h 2264760"/>
            </a:gdLst>
            <a:ahLst/>
            <a:cxnLst/>
            <a:rect l="textAreaLeft" t="textAreaTop" r="textAreaRight" b="textAreaBottom"/>
            <a:pathLst>
              <a:path w="7589" h="6292">
                <a:moveTo>
                  <a:pt x="7502" y="6220"/>
                </a:moveTo>
                <a:lnTo>
                  <a:pt x="7589" y="6292"/>
                </a:lnTo>
                <a:lnTo>
                  <a:pt x="7494" y="6292"/>
                </a:lnTo>
                <a:lnTo>
                  <a:pt x="7408" y="6220"/>
                </a:lnTo>
                <a:lnTo>
                  <a:pt x="7502" y="6220"/>
                </a:lnTo>
                <a:moveTo>
                  <a:pt x="73" y="138"/>
                </a:moveTo>
                <a:lnTo>
                  <a:pt x="0" y="78"/>
                </a:lnTo>
                <a:lnTo>
                  <a:pt x="0" y="0"/>
                </a:lnTo>
                <a:lnTo>
                  <a:pt x="73" y="59"/>
                </a:lnTo>
                <a:lnTo>
                  <a:pt x="73" y="138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8" name=""/>
          <p:cNvSpPr/>
          <p:nvPr/>
        </p:nvSpPr>
        <p:spPr>
          <a:xfrm>
            <a:off x="6809040" y="3218760"/>
            <a:ext cx="2765880" cy="2293200"/>
          </a:xfrm>
          <a:custGeom>
            <a:avLst/>
            <a:gdLst>
              <a:gd name="textAreaLeft" fmla="*/ 0 w 2765880"/>
              <a:gd name="textAreaRight" fmla="*/ 2766240 w 2765880"/>
              <a:gd name="textAreaTop" fmla="*/ 0 h 2293200"/>
              <a:gd name="textAreaBottom" fmla="*/ 2293560 h 2293200"/>
            </a:gdLst>
            <a:ahLst/>
            <a:cxnLst/>
            <a:rect l="textAreaLeft" t="textAreaTop" r="textAreaRight" b="textAreaBottom"/>
            <a:pathLst>
              <a:path w="7684" h="6371">
                <a:moveTo>
                  <a:pt x="7597" y="6299"/>
                </a:moveTo>
                <a:lnTo>
                  <a:pt x="7684" y="6371"/>
                </a:lnTo>
                <a:lnTo>
                  <a:pt x="7589" y="6371"/>
                </a:lnTo>
                <a:lnTo>
                  <a:pt x="7502" y="6299"/>
                </a:lnTo>
                <a:lnTo>
                  <a:pt x="7597" y="6299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39" name=""/>
          <p:cNvSpPr/>
          <p:nvPr/>
        </p:nvSpPr>
        <p:spPr>
          <a:xfrm>
            <a:off x="6809040" y="3190320"/>
            <a:ext cx="2800080" cy="2321640"/>
          </a:xfrm>
          <a:custGeom>
            <a:avLst/>
            <a:gdLst>
              <a:gd name="textAreaLeft" fmla="*/ 0 w 2800080"/>
              <a:gd name="textAreaRight" fmla="*/ 2800440 w 2800080"/>
              <a:gd name="textAreaTop" fmla="*/ 0 h 2321640"/>
              <a:gd name="textAreaBottom" fmla="*/ 2322000 h 2321640"/>
            </a:gdLst>
            <a:ahLst/>
            <a:cxnLst/>
            <a:rect l="textAreaLeft" t="textAreaTop" r="textAreaRight" b="textAreaBottom"/>
            <a:pathLst>
              <a:path w="7779" h="6450">
                <a:moveTo>
                  <a:pt x="7692" y="6378"/>
                </a:moveTo>
                <a:lnTo>
                  <a:pt x="7779" y="6450"/>
                </a:lnTo>
                <a:lnTo>
                  <a:pt x="7684" y="6450"/>
                </a:lnTo>
                <a:lnTo>
                  <a:pt x="7597" y="6378"/>
                </a:lnTo>
                <a:lnTo>
                  <a:pt x="7692" y="6378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0" name=""/>
          <p:cNvSpPr/>
          <p:nvPr/>
        </p:nvSpPr>
        <p:spPr>
          <a:xfrm>
            <a:off x="6809040" y="3133800"/>
            <a:ext cx="2868480" cy="2378160"/>
          </a:xfrm>
          <a:custGeom>
            <a:avLst/>
            <a:gdLst>
              <a:gd name="textAreaLeft" fmla="*/ 0 w 2868480"/>
              <a:gd name="textAreaRight" fmla="*/ 2868840 w 2868480"/>
              <a:gd name="textAreaTop" fmla="*/ 0 h 2378160"/>
              <a:gd name="textAreaBottom" fmla="*/ 2378520 h 2378160"/>
            </a:gdLst>
            <a:ahLst/>
            <a:cxnLst/>
            <a:rect l="textAreaLeft" t="textAreaTop" r="textAreaRight" b="textAreaBottom"/>
            <a:pathLst>
              <a:path w="7969" h="6607">
                <a:moveTo>
                  <a:pt x="7882" y="6535"/>
                </a:moveTo>
                <a:lnTo>
                  <a:pt x="7969" y="6607"/>
                </a:lnTo>
                <a:lnTo>
                  <a:pt x="7779" y="6607"/>
                </a:lnTo>
                <a:lnTo>
                  <a:pt x="7692" y="6535"/>
                </a:lnTo>
                <a:lnTo>
                  <a:pt x="7882" y="6535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60"/>
                </a:lnTo>
                <a:lnTo>
                  <a:pt x="72" y="217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1" name=""/>
          <p:cNvSpPr/>
          <p:nvPr/>
        </p:nvSpPr>
        <p:spPr>
          <a:xfrm>
            <a:off x="6809040" y="3105360"/>
            <a:ext cx="2902680" cy="2406600"/>
          </a:xfrm>
          <a:custGeom>
            <a:avLst/>
            <a:gdLst>
              <a:gd name="textAreaLeft" fmla="*/ 0 w 2902680"/>
              <a:gd name="textAreaRight" fmla="*/ 2903040 w 2902680"/>
              <a:gd name="textAreaTop" fmla="*/ 0 h 2406600"/>
              <a:gd name="textAreaBottom" fmla="*/ 2406960 h 2406600"/>
            </a:gdLst>
            <a:ahLst/>
            <a:cxnLst/>
            <a:rect l="textAreaLeft" t="textAreaTop" r="textAreaRight" b="textAreaBottom"/>
            <a:pathLst>
              <a:path w="8064" h="6686">
                <a:moveTo>
                  <a:pt x="7977" y="6614"/>
                </a:moveTo>
                <a:lnTo>
                  <a:pt x="8064" y="6686"/>
                </a:lnTo>
                <a:lnTo>
                  <a:pt x="7969" y="6686"/>
                </a:lnTo>
                <a:lnTo>
                  <a:pt x="7882" y="6614"/>
                </a:lnTo>
                <a:lnTo>
                  <a:pt x="7977" y="6614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2" name=""/>
          <p:cNvSpPr/>
          <p:nvPr/>
        </p:nvSpPr>
        <p:spPr>
          <a:xfrm>
            <a:off x="6809040" y="3077280"/>
            <a:ext cx="2936520" cy="2434680"/>
          </a:xfrm>
          <a:custGeom>
            <a:avLst/>
            <a:gdLst>
              <a:gd name="textAreaLeft" fmla="*/ 0 w 2936520"/>
              <a:gd name="textAreaRight" fmla="*/ 2936880 w 2936520"/>
              <a:gd name="textAreaTop" fmla="*/ 0 h 2434680"/>
              <a:gd name="textAreaBottom" fmla="*/ 2435040 h 2434680"/>
            </a:gdLst>
            <a:ahLst/>
            <a:cxnLst/>
            <a:rect l="textAreaLeft" t="textAreaTop" r="textAreaRight" b="textAreaBottom"/>
            <a:pathLst>
              <a:path w="8158" h="6764">
                <a:moveTo>
                  <a:pt x="8072" y="6692"/>
                </a:moveTo>
                <a:lnTo>
                  <a:pt x="8158" y="6764"/>
                </a:lnTo>
                <a:lnTo>
                  <a:pt x="8064" y="6764"/>
                </a:lnTo>
                <a:lnTo>
                  <a:pt x="7977" y="6692"/>
                </a:lnTo>
                <a:lnTo>
                  <a:pt x="8072" y="6692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3" name=""/>
          <p:cNvSpPr/>
          <p:nvPr/>
        </p:nvSpPr>
        <p:spPr>
          <a:xfrm>
            <a:off x="6809040" y="3048840"/>
            <a:ext cx="2970720" cy="2463120"/>
          </a:xfrm>
          <a:custGeom>
            <a:avLst/>
            <a:gdLst>
              <a:gd name="textAreaLeft" fmla="*/ 0 w 2970720"/>
              <a:gd name="textAreaRight" fmla="*/ 2971080 w 2970720"/>
              <a:gd name="textAreaTop" fmla="*/ 0 h 2463120"/>
              <a:gd name="textAreaBottom" fmla="*/ 2463480 h 2463120"/>
            </a:gdLst>
            <a:ahLst/>
            <a:cxnLst/>
            <a:rect l="textAreaLeft" t="textAreaTop" r="textAreaRight" b="textAreaBottom"/>
            <a:pathLst>
              <a:path w="8253" h="6843">
                <a:moveTo>
                  <a:pt x="8166" y="6771"/>
                </a:moveTo>
                <a:lnTo>
                  <a:pt x="8253" y="6843"/>
                </a:lnTo>
                <a:lnTo>
                  <a:pt x="8158" y="6843"/>
                </a:lnTo>
                <a:lnTo>
                  <a:pt x="8072" y="6771"/>
                </a:lnTo>
                <a:lnTo>
                  <a:pt x="8166" y="6771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4" name=""/>
          <p:cNvSpPr/>
          <p:nvPr/>
        </p:nvSpPr>
        <p:spPr>
          <a:xfrm>
            <a:off x="6809040" y="3020400"/>
            <a:ext cx="3004920" cy="2491560"/>
          </a:xfrm>
          <a:custGeom>
            <a:avLst/>
            <a:gdLst>
              <a:gd name="textAreaLeft" fmla="*/ 0 w 3004920"/>
              <a:gd name="textAreaRight" fmla="*/ 3005280 w 3004920"/>
              <a:gd name="textAreaTop" fmla="*/ 0 h 2491560"/>
              <a:gd name="textAreaBottom" fmla="*/ 2491920 h 2491560"/>
            </a:gdLst>
            <a:ahLst/>
            <a:cxnLst/>
            <a:rect l="textAreaLeft" t="textAreaTop" r="textAreaRight" b="textAreaBottom"/>
            <a:pathLst>
              <a:path w="8348" h="6922">
                <a:moveTo>
                  <a:pt x="8261" y="6850"/>
                </a:moveTo>
                <a:lnTo>
                  <a:pt x="8348" y="6922"/>
                </a:lnTo>
                <a:lnTo>
                  <a:pt x="8253" y="6922"/>
                </a:lnTo>
                <a:lnTo>
                  <a:pt x="8166" y="6850"/>
                </a:lnTo>
                <a:lnTo>
                  <a:pt x="8261" y="6850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5" name=""/>
          <p:cNvSpPr/>
          <p:nvPr/>
        </p:nvSpPr>
        <p:spPr>
          <a:xfrm>
            <a:off x="6809040" y="2992320"/>
            <a:ext cx="3039120" cy="2519640"/>
          </a:xfrm>
          <a:custGeom>
            <a:avLst/>
            <a:gdLst>
              <a:gd name="textAreaLeft" fmla="*/ 0 w 3039120"/>
              <a:gd name="textAreaRight" fmla="*/ 3039480 w 3039120"/>
              <a:gd name="textAreaTop" fmla="*/ 0 h 2519640"/>
              <a:gd name="textAreaBottom" fmla="*/ 2520000 h 2519640"/>
            </a:gdLst>
            <a:ahLst/>
            <a:cxnLst/>
            <a:rect l="textAreaLeft" t="textAreaTop" r="textAreaRight" b="textAreaBottom"/>
            <a:pathLst>
              <a:path w="8443" h="7000">
                <a:moveTo>
                  <a:pt x="8356" y="6928"/>
                </a:moveTo>
                <a:lnTo>
                  <a:pt x="8443" y="7000"/>
                </a:lnTo>
                <a:lnTo>
                  <a:pt x="8348" y="7000"/>
                </a:lnTo>
                <a:lnTo>
                  <a:pt x="8261" y="6928"/>
                </a:lnTo>
                <a:lnTo>
                  <a:pt x="8356" y="6928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6" name=""/>
          <p:cNvSpPr/>
          <p:nvPr/>
        </p:nvSpPr>
        <p:spPr>
          <a:xfrm>
            <a:off x="6809040" y="2963880"/>
            <a:ext cx="3073320" cy="2548080"/>
          </a:xfrm>
          <a:custGeom>
            <a:avLst/>
            <a:gdLst>
              <a:gd name="textAreaLeft" fmla="*/ 0 w 3073320"/>
              <a:gd name="textAreaRight" fmla="*/ 3073680 w 3073320"/>
              <a:gd name="textAreaTop" fmla="*/ 0 h 2548080"/>
              <a:gd name="textAreaBottom" fmla="*/ 2548440 h 2548080"/>
            </a:gdLst>
            <a:ahLst/>
            <a:cxnLst/>
            <a:rect l="textAreaLeft" t="textAreaTop" r="textAreaRight" b="textAreaBottom"/>
            <a:pathLst>
              <a:path w="8538" h="7079">
                <a:moveTo>
                  <a:pt x="8451" y="7007"/>
                </a:moveTo>
                <a:lnTo>
                  <a:pt x="8538" y="7079"/>
                </a:lnTo>
                <a:lnTo>
                  <a:pt x="8443" y="7079"/>
                </a:lnTo>
                <a:lnTo>
                  <a:pt x="8356" y="7007"/>
                </a:lnTo>
                <a:lnTo>
                  <a:pt x="8451" y="7007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7" name=""/>
          <p:cNvSpPr/>
          <p:nvPr/>
        </p:nvSpPr>
        <p:spPr>
          <a:xfrm>
            <a:off x="6809040" y="2935800"/>
            <a:ext cx="3107520" cy="2576160"/>
          </a:xfrm>
          <a:custGeom>
            <a:avLst/>
            <a:gdLst>
              <a:gd name="textAreaLeft" fmla="*/ 0 w 3107520"/>
              <a:gd name="textAreaRight" fmla="*/ 3107880 w 3107520"/>
              <a:gd name="textAreaTop" fmla="*/ 0 h 2576160"/>
              <a:gd name="textAreaBottom" fmla="*/ 2576520 h 2576160"/>
            </a:gdLst>
            <a:ahLst/>
            <a:cxnLst/>
            <a:rect l="textAreaLeft" t="textAreaTop" r="textAreaRight" b="textAreaBottom"/>
            <a:pathLst>
              <a:path w="8633" h="7157">
                <a:moveTo>
                  <a:pt x="8546" y="7085"/>
                </a:moveTo>
                <a:lnTo>
                  <a:pt x="8633" y="7157"/>
                </a:lnTo>
                <a:lnTo>
                  <a:pt x="8538" y="7157"/>
                </a:lnTo>
                <a:lnTo>
                  <a:pt x="8451" y="7085"/>
                </a:lnTo>
                <a:lnTo>
                  <a:pt x="8546" y="7085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8" name=""/>
          <p:cNvSpPr/>
          <p:nvPr/>
        </p:nvSpPr>
        <p:spPr>
          <a:xfrm>
            <a:off x="6809040" y="2907360"/>
            <a:ext cx="3141360" cy="2604600"/>
          </a:xfrm>
          <a:custGeom>
            <a:avLst/>
            <a:gdLst>
              <a:gd name="textAreaLeft" fmla="*/ 0 w 3141360"/>
              <a:gd name="textAreaRight" fmla="*/ 3141720 w 3141360"/>
              <a:gd name="textAreaTop" fmla="*/ 0 h 2604600"/>
              <a:gd name="textAreaBottom" fmla="*/ 2604960 h 2604600"/>
            </a:gdLst>
            <a:ahLst/>
            <a:cxnLst/>
            <a:rect l="textAreaLeft" t="textAreaTop" r="textAreaRight" b="textAreaBottom"/>
            <a:pathLst>
              <a:path w="8727" h="7236">
                <a:moveTo>
                  <a:pt x="8641" y="7164"/>
                </a:moveTo>
                <a:lnTo>
                  <a:pt x="8727" y="7236"/>
                </a:lnTo>
                <a:lnTo>
                  <a:pt x="8633" y="7236"/>
                </a:lnTo>
                <a:lnTo>
                  <a:pt x="8546" y="7164"/>
                </a:lnTo>
                <a:lnTo>
                  <a:pt x="8641" y="7164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49" name=""/>
          <p:cNvSpPr/>
          <p:nvPr/>
        </p:nvSpPr>
        <p:spPr>
          <a:xfrm>
            <a:off x="6809040" y="2850840"/>
            <a:ext cx="3209760" cy="2661120"/>
          </a:xfrm>
          <a:custGeom>
            <a:avLst/>
            <a:gdLst>
              <a:gd name="textAreaLeft" fmla="*/ 0 w 3209760"/>
              <a:gd name="textAreaRight" fmla="*/ 3210120 w 3209760"/>
              <a:gd name="textAreaTop" fmla="*/ 0 h 2661120"/>
              <a:gd name="textAreaBottom" fmla="*/ 2661480 h 2661120"/>
            </a:gdLst>
            <a:ahLst/>
            <a:cxnLst/>
            <a:rect l="textAreaLeft" t="textAreaTop" r="textAreaRight" b="textAreaBottom"/>
            <a:pathLst>
              <a:path w="8917" h="7393">
                <a:moveTo>
                  <a:pt x="8830" y="7321"/>
                </a:moveTo>
                <a:lnTo>
                  <a:pt x="8917" y="7393"/>
                </a:lnTo>
                <a:lnTo>
                  <a:pt x="8727" y="7393"/>
                </a:lnTo>
                <a:lnTo>
                  <a:pt x="8641" y="7321"/>
                </a:lnTo>
                <a:lnTo>
                  <a:pt x="8830" y="7321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59"/>
                </a:lnTo>
                <a:lnTo>
                  <a:pt x="72" y="217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0" name=""/>
          <p:cNvSpPr/>
          <p:nvPr/>
        </p:nvSpPr>
        <p:spPr>
          <a:xfrm>
            <a:off x="6809040" y="2822400"/>
            <a:ext cx="3243960" cy="2689560"/>
          </a:xfrm>
          <a:custGeom>
            <a:avLst/>
            <a:gdLst>
              <a:gd name="textAreaLeft" fmla="*/ 0 w 3243960"/>
              <a:gd name="textAreaRight" fmla="*/ 3244320 w 3243960"/>
              <a:gd name="textAreaTop" fmla="*/ 0 h 2689560"/>
              <a:gd name="textAreaBottom" fmla="*/ 2689920 h 2689560"/>
            </a:gdLst>
            <a:ahLst/>
            <a:cxnLst/>
            <a:rect l="textAreaLeft" t="textAreaTop" r="textAreaRight" b="textAreaBottom"/>
            <a:pathLst>
              <a:path w="9012" h="7472">
                <a:moveTo>
                  <a:pt x="8925" y="7400"/>
                </a:moveTo>
                <a:lnTo>
                  <a:pt x="9012" y="7472"/>
                </a:lnTo>
                <a:lnTo>
                  <a:pt x="8917" y="7472"/>
                </a:lnTo>
                <a:lnTo>
                  <a:pt x="8830" y="7400"/>
                </a:lnTo>
                <a:lnTo>
                  <a:pt x="8925" y="7400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1" name=""/>
          <p:cNvSpPr/>
          <p:nvPr/>
        </p:nvSpPr>
        <p:spPr>
          <a:xfrm>
            <a:off x="6809040" y="2793960"/>
            <a:ext cx="3278160" cy="2718000"/>
          </a:xfrm>
          <a:custGeom>
            <a:avLst/>
            <a:gdLst>
              <a:gd name="textAreaLeft" fmla="*/ 0 w 3278160"/>
              <a:gd name="textAreaRight" fmla="*/ 3278520 w 3278160"/>
              <a:gd name="textAreaTop" fmla="*/ 0 h 2718000"/>
              <a:gd name="textAreaBottom" fmla="*/ 2718360 h 2718000"/>
            </a:gdLst>
            <a:ahLst/>
            <a:cxnLst/>
            <a:rect l="textAreaLeft" t="textAreaTop" r="textAreaRight" b="textAreaBottom"/>
            <a:pathLst>
              <a:path w="9107" h="7551">
                <a:moveTo>
                  <a:pt x="9020" y="7479"/>
                </a:moveTo>
                <a:lnTo>
                  <a:pt x="9107" y="7551"/>
                </a:lnTo>
                <a:lnTo>
                  <a:pt x="9012" y="7551"/>
                </a:lnTo>
                <a:lnTo>
                  <a:pt x="8925" y="7479"/>
                </a:lnTo>
                <a:lnTo>
                  <a:pt x="9020" y="7479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2" name=""/>
          <p:cNvSpPr/>
          <p:nvPr/>
        </p:nvSpPr>
        <p:spPr>
          <a:xfrm>
            <a:off x="6809040" y="2765880"/>
            <a:ext cx="3312360" cy="2746080"/>
          </a:xfrm>
          <a:custGeom>
            <a:avLst/>
            <a:gdLst>
              <a:gd name="textAreaLeft" fmla="*/ 0 w 3312360"/>
              <a:gd name="textAreaRight" fmla="*/ 3312720 w 3312360"/>
              <a:gd name="textAreaTop" fmla="*/ 0 h 2746080"/>
              <a:gd name="textAreaBottom" fmla="*/ 2746440 h 2746080"/>
            </a:gdLst>
            <a:ahLst/>
            <a:cxnLst/>
            <a:rect l="textAreaLeft" t="textAreaTop" r="textAreaRight" b="textAreaBottom"/>
            <a:pathLst>
              <a:path w="9202" h="7629">
                <a:moveTo>
                  <a:pt x="9115" y="7557"/>
                </a:moveTo>
                <a:lnTo>
                  <a:pt x="9202" y="7629"/>
                </a:lnTo>
                <a:lnTo>
                  <a:pt x="9107" y="7629"/>
                </a:lnTo>
                <a:lnTo>
                  <a:pt x="9020" y="7557"/>
                </a:lnTo>
                <a:lnTo>
                  <a:pt x="9115" y="7557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3" name=""/>
          <p:cNvSpPr/>
          <p:nvPr/>
        </p:nvSpPr>
        <p:spPr>
          <a:xfrm>
            <a:off x="6809040" y="2737440"/>
            <a:ext cx="3346560" cy="2774520"/>
          </a:xfrm>
          <a:custGeom>
            <a:avLst/>
            <a:gdLst>
              <a:gd name="textAreaLeft" fmla="*/ 0 w 3346560"/>
              <a:gd name="textAreaRight" fmla="*/ 3346920 w 3346560"/>
              <a:gd name="textAreaTop" fmla="*/ 0 h 2774520"/>
              <a:gd name="textAreaBottom" fmla="*/ 2774880 h 2774520"/>
            </a:gdLst>
            <a:ahLst/>
            <a:cxnLst/>
            <a:rect l="textAreaLeft" t="textAreaTop" r="textAreaRight" b="textAreaBottom"/>
            <a:pathLst>
              <a:path w="9297" h="7708">
                <a:moveTo>
                  <a:pt x="9210" y="7636"/>
                </a:moveTo>
                <a:lnTo>
                  <a:pt x="9297" y="7708"/>
                </a:lnTo>
                <a:lnTo>
                  <a:pt x="9202" y="7708"/>
                </a:lnTo>
                <a:lnTo>
                  <a:pt x="9115" y="7636"/>
                </a:lnTo>
                <a:lnTo>
                  <a:pt x="9210" y="7636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4" name=""/>
          <p:cNvSpPr/>
          <p:nvPr/>
        </p:nvSpPr>
        <p:spPr>
          <a:xfrm>
            <a:off x="6809040" y="2709000"/>
            <a:ext cx="3380400" cy="2802960"/>
          </a:xfrm>
          <a:custGeom>
            <a:avLst/>
            <a:gdLst>
              <a:gd name="textAreaLeft" fmla="*/ 0 w 3380400"/>
              <a:gd name="textAreaRight" fmla="*/ 3380760 w 3380400"/>
              <a:gd name="textAreaTop" fmla="*/ 0 h 2802960"/>
              <a:gd name="textAreaBottom" fmla="*/ 2803320 h 2802960"/>
            </a:gdLst>
            <a:ahLst/>
            <a:cxnLst/>
            <a:rect l="textAreaLeft" t="textAreaTop" r="textAreaRight" b="textAreaBottom"/>
            <a:pathLst>
              <a:path w="9391" h="7787">
                <a:moveTo>
                  <a:pt x="9305" y="7715"/>
                </a:moveTo>
                <a:lnTo>
                  <a:pt x="9391" y="7787"/>
                </a:lnTo>
                <a:lnTo>
                  <a:pt x="9297" y="7787"/>
                </a:lnTo>
                <a:lnTo>
                  <a:pt x="9210" y="7715"/>
                </a:lnTo>
                <a:lnTo>
                  <a:pt x="9305" y="7715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5" name=""/>
          <p:cNvSpPr/>
          <p:nvPr/>
        </p:nvSpPr>
        <p:spPr>
          <a:xfrm>
            <a:off x="6809040" y="2680920"/>
            <a:ext cx="3414600" cy="2831040"/>
          </a:xfrm>
          <a:custGeom>
            <a:avLst/>
            <a:gdLst>
              <a:gd name="textAreaLeft" fmla="*/ 0 w 3414600"/>
              <a:gd name="textAreaRight" fmla="*/ 3414960 w 3414600"/>
              <a:gd name="textAreaTop" fmla="*/ 0 h 2831040"/>
              <a:gd name="textAreaBottom" fmla="*/ 2831400 h 2831040"/>
            </a:gdLst>
            <a:ahLst/>
            <a:cxnLst/>
            <a:rect l="textAreaLeft" t="textAreaTop" r="textAreaRight" b="textAreaBottom"/>
            <a:pathLst>
              <a:path w="9486" h="7865">
                <a:moveTo>
                  <a:pt x="9400" y="7793"/>
                </a:moveTo>
                <a:lnTo>
                  <a:pt x="9486" y="7865"/>
                </a:lnTo>
                <a:lnTo>
                  <a:pt x="9391" y="7865"/>
                </a:lnTo>
                <a:lnTo>
                  <a:pt x="9305" y="7793"/>
                </a:lnTo>
                <a:lnTo>
                  <a:pt x="9400" y="7793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6" name=""/>
          <p:cNvSpPr/>
          <p:nvPr/>
        </p:nvSpPr>
        <p:spPr>
          <a:xfrm>
            <a:off x="6809040" y="2652480"/>
            <a:ext cx="3448800" cy="2859480"/>
          </a:xfrm>
          <a:custGeom>
            <a:avLst/>
            <a:gdLst>
              <a:gd name="textAreaLeft" fmla="*/ 0 w 3448800"/>
              <a:gd name="textAreaRight" fmla="*/ 3449160 w 3448800"/>
              <a:gd name="textAreaTop" fmla="*/ 0 h 2859480"/>
              <a:gd name="textAreaBottom" fmla="*/ 2859840 h 2859480"/>
            </a:gdLst>
            <a:ahLst/>
            <a:cxnLst/>
            <a:rect l="textAreaLeft" t="textAreaTop" r="textAreaRight" b="textAreaBottom"/>
            <a:pathLst>
              <a:path w="9581" h="7944">
                <a:moveTo>
                  <a:pt x="9494" y="7872"/>
                </a:moveTo>
                <a:lnTo>
                  <a:pt x="9581" y="7944"/>
                </a:lnTo>
                <a:lnTo>
                  <a:pt x="9486" y="7944"/>
                </a:lnTo>
                <a:lnTo>
                  <a:pt x="9400" y="7872"/>
                </a:lnTo>
                <a:lnTo>
                  <a:pt x="9494" y="7872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7" name=""/>
          <p:cNvSpPr/>
          <p:nvPr/>
        </p:nvSpPr>
        <p:spPr>
          <a:xfrm>
            <a:off x="6809040" y="2624040"/>
            <a:ext cx="3483000" cy="2887920"/>
          </a:xfrm>
          <a:custGeom>
            <a:avLst/>
            <a:gdLst>
              <a:gd name="textAreaLeft" fmla="*/ 0 w 3483000"/>
              <a:gd name="textAreaRight" fmla="*/ 3483360 w 3483000"/>
              <a:gd name="textAreaTop" fmla="*/ 0 h 2887920"/>
              <a:gd name="textAreaBottom" fmla="*/ 2888280 h 2887920"/>
            </a:gdLst>
            <a:ahLst/>
            <a:cxnLst/>
            <a:rect l="textAreaLeft" t="textAreaTop" r="textAreaRight" b="textAreaBottom"/>
            <a:pathLst>
              <a:path w="9676" h="8023">
                <a:moveTo>
                  <a:pt x="9589" y="7951"/>
                </a:moveTo>
                <a:lnTo>
                  <a:pt x="9676" y="8023"/>
                </a:lnTo>
                <a:lnTo>
                  <a:pt x="9581" y="8023"/>
                </a:lnTo>
                <a:lnTo>
                  <a:pt x="9494" y="7951"/>
                </a:lnTo>
                <a:lnTo>
                  <a:pt x="9589" y="7951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8" name=""/>
          <p:cNvSpPr/>
          <p:nvPr/>
        </p:nvSpPr>
        <p:spPr>
          <a:xfrm>
            <a:off x="6809040" y="2595960"/>
            <a:ext cx="3517200" cy="2916000"/>
          </a:xfrm>
          <a:custGeom>
            <a:avLst/>
            <a:gdLst>
              <a:gd name="textAreaLeft" fmla="*/ 0 w 3517200"/>
              <a:gd name="textAreaRight" fmla="*/ 3517560 w 3517200"/>
              <a:gd name="textAreaTop" fmla="*/ 0 h 2916000"/>
              <a:gd name="textAreaBottom" fmla="*/ 2916360 h 2916000"/>
            </a:gdLst>
            <a:ahLst/>
            <a:cxnLst/>
            <a:rect l="textAreaLeft" t="textAreaTop" r="textAreaRight" b="textAreaBottom"/>
            <a:pathLst>
              <a:path w="9771" h="8101">
                <a:moveTo>
                  <a:pt x="9684" y="8029"/>
                </a:moveTo>
                <a:lnTo>
                  <a:pt x="9771" y="8101"/>
                </a:lnTo>
                <a:lnTo>
                  <a:pt x="9676" y="8101"/>
                </a:lnTo>
                <a:lnTo>
                  <a:pt x="9589" y="8029"/>
                </a:lnTo>
                <a:lnTo>
                  <a:pt x="9684" y="8029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59" name=""/>
          <p:cNvSpPr/>
          <p:nvPr/>
        </p:nvSpPr>
        <p:spPr>
          <a:xfrm>
            <a:off x="6809040" y="2567520"/>
            <a:ext cx="3551400" cy="2944440"/>
          </a:xfrm>
          <a:custGeom>
            <a:avLst/>
            <a:gdLst>
              <a:gd name="textAreaLeft" fmla="*/ 0 w 3551400"/>
              <a:gd name="textAreaRight" fmla="*/ 3551760 w 3551400"/>
              <a:gd name="textAreaTop" fmla="*/ 0 h 2944440"/>
              <a:gd name="textAreaBottom" fmla="*/ 2944800 h 2944440"/>
            </a:gdLst>
            <a:ahLst/>
            <a:cxnLst/>
            <a:rect l="textAreaLeft" t="textAreaTop" r="textAreaRight" b="textAreaBottom"/>
            <a:pathLst>
              <a:path w="9866" h="8180">
                <a:moveTo>
                  <a:pt x="9779" y="8108"/>
                </a:moveTo>
                <a:lnTo>
                  <a:pt x="9866" y="8180"/>
                </a:lnTo>
                <a:lnTo>
                  <a:pt x="9771" y="8180"/>
                </a:lnTo>
                <a:lnTo>
                  <a:pt x="9684" y="8108"/>
                </a:lnTo>
                <a:lnTo>
                  <a:pt x="9779" y="8108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0" name=""/>
          <p:cNvSpPr/>
          <p:nvPr/>
        </p:nvSpPr>
        <p:spPr>
          <a:xfrm>
            <a:off x="6809040" y="2511000"/>
            <a:ext cx="3619440" cy="3000960"/>
          </a:xfrm>
          <a:custGeom>
            <a:avLst/>
            <a:gdLst>
              <a:gd name="textAreaLeft" fmla="*/ 0 w 3619440"/>
              <a:gd name="textAreaRight" fmla="*/ 3619800 w 3619440"/>
              <a:gd name="textAreaTop" fmla="*/ 0 h 3000960"/>
              <a:gd name="textAreaBottom" fmla="*/ 3001320 h 3000960"/>
            </a:gdLst>
            <a:ahLst/>
            <a:cxnLst/>
            <a:rect l="textAreaLeft" t="textAreaTop" r="textAreaRight" b="textAreaBottom"/>
            <a:pathLst>
              <a:path w="10055" h="8337">
                <a:moveTo>
                  <a:pt x="9969" y="8265"/>
                </a:moveTo>
                <a:lnTo>
                  <a:pt x="10055" y="8337"/>
                </a:lnTo>
                <a:lnTo>
                  <a:pt x="9866" y="8337"/>
                </a:lnTo>
                <a:lnTo>
                  <a:pt x="9779" y="8265"/>
                </a:lnTo>
                <a:lnTo>
                  <a:pt x="9969" y="8265"/>
                </a:lnTo>
                <a:moveTo>
                  <a:pt x="72" y="217"/>
                </a:moveTo>
                <a:lnTo>
                  <a:pt x="0" y="157"/>
                </a:lnTo>
                <a:lnTo>
                  <a:pt x="0" y="0"/>
                </a:lnTo>
                <a:lnTo>
                  <a:pt x="72" y="59"/>
                </a:lnTo>
                <a:lnTo>
                  <a:pt x="72" y="217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1" name=""/>
          <p:cNvSpPr/>
          <p:nvPr/>
        </p:nvSpPr>
        <p:spPr>
          <a:xfrm>
            <a:off x="6809040" y="2482560"/>
            <a:ext cx="3653640" cy="3029400"/>
          </a:xfrm>
          <a:custGeom>
            <a:avLst/>
            <a:gdLst>
              <a:gd name="textAreaLeft" fmla="*/ 0 w 3653640"/>
              <a:gd name="textAreaRight" fmla="*/ 3654000 w 3653640"/>
              <a:gd name="textAreaTop" fmla="*/ 0 h 3029400"/>
              <a:gd name="textAreaBottom" fmla="*/ 3029760 h 3029400"/>
            </a:gdLst>
            <a:ahLst/>
            <a:cxnLst/>
            <a:rect l="textAreaLeft" t="textAreaTop" r="textAreaRight" b="textAreaBottom"/>
            <a:pathLst>
              <a:path w="10150" h="8416">
                <a:moveTo>
                  <a:pt x="10063" y="8344"/>
                </a:moveTo>
                <a:lnTo>
                  <a:pt x="10150" y="8416"/>
                </a:lnTo>
                <a:lnTo>
                  <a:pt x="10055" y="8416"/>
                </a:lnTo>
                <a:lnTo>
                  <a:pt x="9969" y="8344"/>
                </a:lnTo>
                <a:lnTo>
                  <a:pt x="10063" y="8344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2" name=""/>
          <p:cNvSpPr/>
          <p:nvPr/>
        </p:nvSpPr>
        <p:spPr>
          <a:xfrm>
            <a:off x="6809040" y="2454480"/>
            <a:ext cx="3687840" cy="3057480"/>
          </a:xfrm>
          <a:custGeom>
            <a:avLst/>
            <a:gdLst>
              <a:gd name="textAreaLeft" fmla="*/ 0 w 3687840"/>
              <a:gd name="textAreaRight" fmla="*/ 3688200 w 3687840"/>
              <a:gd name="textAreaTop" fmla="*/ 0 h 3057480"/>
              <a:gd name="textAreaBottom" fmla="*/ 3057840 h 3057480"/>
            </a:gdLst>
            <a:ahLst/>
            <a:cxnLst/>
            <a:rect l="textAreaLeft" t="textAreaTop" r="textAreaRight" b="textAreaBottom"/>
            <a:pathLst>
              <a:path w="10245" h="8494">
                <a:moveTo>
                  <a:pt x="10158" y="8422"/>
                </a:moveTo>
                <a:lnTo>
                  <a:pt x="10245" y="8494"/>
                </a:lnTo>
                <a:lnTo>
                  <a:pt x="10150" y="8494"/>
                </a:lnTo>
                <a:lnTo>
                  <a:pt x="10063" y="8422"/>
                </a:lnTo>
                <a:lnTo>
                  <a:pt x="10158" y="8422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3" name=""/>
          <p:cNvSpPr/>
          <p:nvPr/>
        </p:nvSpPr>
        <p:spPr>
          <a:xfrm>
            <a:off x="6809040" y="2426040"/>
            <a:ext cx="3722040" cy="3085920"/>
          </a:xfrm>
          <a:custGeom>
            <a:avLst/>
            <a:gdLst>
              <a:gd name="textAreaLeft" fmla="*/ 0 w 3722040"/>
              <a:gd name="textAreaRight" fmla="*/ 3722400 w 3722040"/>
              <a:gd name="textAreaTop" fmla="*/ 0 h 3085920"/>
              <a:gd name="textAreaBottom" fmla="*/ 3086280 h 3085920"/>
            </a:gdLst>
            <a:ahLst/>
            <a:cxnLst/>
            <a:rect l="textAreaLeft" t="textAreaTop" r="textAreaRight" b="textAreaBottom"/>
            <a:pathLst>
              <a:path w="10340" h="8573">
                <a:moveTo>
                  <a:pt x="10253" y="8501"/>
                </a:moveTo>
                <a:lnTo>
                  <a:pt x="10340" y="8573"/>
                </a:lnTo>
                <a:lnTo>
                  <a:pt x="10245" y="8573"/>
                </a:lnTo>
                <a:lnTo>
                  <a:pt x="10158" y="8501"/>
                </a:lnTo>
                <a:lnTo>
                  <a:pt x="10253" y="8501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4" name=""/>
          <p:cNvSpPr/>
          <p:nvPr/>
        </p:nvSpPr>
        <p:spPr>
          <a:xfrm>
            <a:off x="6809040" y="2397600"/>
            <a:ext cx="3756240" cy="3114360"/>
          </a:xfrm>
          <a:custGeom>
            <a:avLst/>
            <a:gdLst>
              <a:gd name="textAreaLeft" fmla="*/ 0 w 3756240"/>
              <a:gd name="textAreaRight" fmla="*/ 3756600 w 3756240"/>
              <a:gd name="textAreaTop" fmla="*/ 0 h 3114360"/>
              <a:gd name="textAreaBottom" fmla="*/ 3114720 h 3114360"/>
            </a:gdLst>
            <a:ahLst/>
            <a:cxnLst/>
            <a:rect l="textAreaLeft" t="textAreaTop" r="textAreaRight" b="textAreaBottom"/>
            <a:pathLst>
              <a:path w="10435" h="8652">
                <a:moveTo>
                  <a:pt x="10348" y="8580"/>
                </a:moveTo>
                <a:lnTo>
                  <a:pt x="10435" y="8652"/>
                </a:lnTo>
                <a:lnTo>
                  <a:pt x="10340" y="8652"/>
                </a:lnTo>
                <a:lnTo>
                  <a:pt x="10253" y="8580"/>
                </a:lnTo>
                <a:lnTo>
                  <a:pt x="10348" y="8580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5" name=""/>
          <p:cNvSpPr/>
          <p:nvPr/>
        </p:nvSpPr>
        <p:spPr>
          <a:xfrm>
            <a:off x="6809040" y="2369520"/>
            <a:ext cx="3790440" cy="3142440"/>
          </a:xfrm>
          <a:custGeom>
            <a:avLst/>
            <a:gdLst>
              <a:gd name="textAreaLeft" fmla="*/ 0 w 3790440"/>
              <a:gd name="textAreaRight" fmla="*/ 3790800 w 3790440"/>
              <a:gd name="textAreaTop" fmla="*/ 0 h 3142440"/>
              <a:gd name="textAreaBottom" fmla="*/ 3142800 h 3142440"/>
            </a:gdLst>
            <a:ahLst/>
            <a:cxnLst/>
            <a:rect l="textAreaLeft" t="textAreaTop" r="textAreaRight" b="textAreaBottom"/>
            <a:pathLst>
              <a:path w="10530" h="8730">
                <a:moveTo>
                  <a:pt x="10443" y="8658"/>
                </a:moveTo>
                <a:lnTo>
                  <a:pt x="10530" y="8730"/>
                </a:lnTo>
                <a:lnTo>
                  <a:pt x="10435" y="8730"/>
                </a:lnTo>
                <a:lnTo>
                  <a:pt x="10348" y="8658"/>
                </a:lnTo>
                <a:lnTo>
                  <a:pt x="10443" y="8658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6" name=""/>
          <p:cNvSpPr/>
          <p:nvPr/>
        </p:nvSpPr>
        <p:spPr>
          <a:xfrm>
            <a:off x="6809040" y="2341080"/>
            <a:ext cx="3824640" cy="3170880"/>
          </a:xfrm>
          <a:custGeom>
            <a:avLst/>
            <a:gdLst>
              <a:gd name="textAreaLeft" fmla="*/ 0 w 3824640"/>
              <a:gd name="textAreaRight" fmla="*/ 3825000 w 3824640"/>
              <a:gd name="textAreaTop" fmla="*/ 0 h 3170880"/>
              <a:gd name="textAreaBottom" fmla="*/ 3171240 h 3170880"/>
            </a:gdLst>
            <a:ahLst/>
            <a:cxnLst/>
            <a:rect l="textAreaLeft" t="textAreaTop" r="textAreaRight" b="textAreaBottom"/>
            <a:pathLst>
              <a:path w="10625" h="8809">
                <a:moveTo>
                  <a:pt x="10538" y="8737"/>
                </a:moveTo>
                <a:lnTo>
                  <a:pt x="10625" y="8809"/>
                </a:lnTo>
                <a:lnTo>
                  <a:pt x="10530" y="8809"/>
                </a:lnTo>
                <a:lnTo>
                  <a:pt x="10443" y="8737"/>
                </a:lnTo>
                <a:lnTo>
                  <a:pt x="10538" y="8737"/>
                </a:lnTo>
                <a:moveTo>
                  <a:pt x="72" y="138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8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7" name=""/>
          <p:cNvSpPr/>
          <p:nvPr/>
        </p:nvSpPr>
        <p:spPr>
          <a:xfrm>
            <a:off x="6809040" y="2312640"/>
            <a:ext cx="3858480" cy="3199320"/>
          </a:xfrm>
          <a:custGeom>
            <a:avLst/>
            <a:gdLst>
              <a:gd name="textAreaLeft" fmla="*/ 0 w 3858480"/>
              <a:gd name="textAreaRight" fmla="*/ 3858840 w 3858480"/>
              <a:gd name="textAreaTop" fmla="*/ 0 h 3199320"/>
              <a:gd name="textAreaBottom" fmla="*/ 3199680 h 3199320"/>
            </a:gdLst>
            <a:ahLst/>
            <a:cxnLst/>
            <a:rect l="textAreaLeft" t="textAreaTop" r="textAreaRight" b="textAreaBottom"/>
            <a:pathLst>
              <a:path w="10719" h="8888">
                <a:moveTo>
                  <a:pt x="10633" y="8816"/>
                </a:moveTo>
                <a:lnTo>
                  <a:pt x="10719" y="8888"/>
                </a:lnTo>
                <a:lnTo>
                  <a:pt x="10625" y="8888"/>
                </a:lnTo>
                <a:lnTo>
                  <a:pt x="10538" y="8816"/>
                </a:lnTo>
                <a:lnTo>
                  <a:pt x="10633" y="8816"/>
                </a:lnTo>
                <a:moveTo>
                  <a:pt x="72" y="139"/>
                </a:moveTo>
                <a:lnTo>
                  <a:pt x="0" y="79"/>
                </a:lnTo>
                <a:lnTo>
                  <a:pt x="0" y="0"/>
                </a:lnTo>
                <a:lnTo>
                  <a:pt x="72" y="60"/>
                </a:lnTo>
                <a:lnTo>
                  <a:pt x="72" y="139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8" name=""/>
          <p:cNvSpPr/>
          <p:nvPr/>
        </p:nvSpPr>
        <p:spPr>
          <a:xfrm>
            <a:off x="6809040" y="2284560"/>
            <a:ext cx="3892680" cy="3227400"/>
          </a:xfrm>
          <a:custGeom>
            <a:avLst/>
            <a:gdLst>
              <a:gd name="textAreaLeft" fmla="*/ 0 w 3892680"/>
              <a:gd name="textAreaRight" fmla="*/ 3893040 w 3892680"/>
              <a:gd name="textAreaTop" fmla="*/ 0 h 3227400"/>
              <a:gd name="textAreaBottom" fmla="*/ 3227760 h 3227400"/>
            </a:gdLst>
            <a:ahLst/>
            <a:cxnLst/>
            <a:rect l="textAreaLeft" t="textAreaTop" r="textAreaRight" b="textAreaBottom"/>
            <a:pathLst>
              <a:path w="10814" h="8966">
                <a:moveTo>
                  <a:pt x="10727" y="8894"/>
                </a:moveTo>
                <a:lnTo>
                  <a:pt x="10814" y="8966"/>
                </a:lnTo>
                <a:lnTo>
                  <a:pt x="10719" y="8966"/>
                </a:lnTo>
                <a:lnTo>
                  <a:pt x="10633" y="8894"/>
                </a:lnTo>
                <a:lnTo>
                  <a:pt x="10727" y="8894"/>
                </a:lnTo>
                <a:moveTo>
                  <a:pt x="72" y="138"/>
                </a:moveTo>
                <a:lnTo>
                  <a:pt x="0" y="78"/>
                </a:lnTo>
                <a:lnTo>
                  <a:pt x="0" y="0"/>
                </a:lnTo>
                <a:lnTo>
                  <a:pt x="72" y="59"/>
                </a:lnTo>
                <a:lnTo>
                  <a:pt x="72" y="138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69" name=""/>
          <p:cNvSpPr/>
          <p:nvPr/>
        </p:nvSpPr>
        <p:spPr>
          <a:xfrm>
            <a:off x="6809040" y="2256480"/>
            <a:ext cx="3926880" cy="3255480"/>
          </a:xfrm>
          <a:custGeom>
            <a:avLst/>
            <a:gdLst>
              <a:gd name="textAreaLeft" fmla="*/ 0 w 3926880"/>
              <a:gd name="textAreaRight" fmla="*/ 3927240 w 3926880"/>
              <a:gd name="textAreaTop" fmla="*/ 0 h 3255480"/>
              <a:gd name="textAreaBottom" fmla="*/ 3255840 h 3255480"/>
            </a:gdLst>
            <a:ahLst/>
            <a:cxnLst/>
            <a:rect l="textAreaLeft" t="textAreaTop" r="textAreaRight" b="textAreaBottom"/>
            <a:pathLst>
              <a:path w="10909" h="9044">
                <a:moveTo>
                  <a:pt x="0" y="50"/>
                </a:moveTo>
                <a:lnTo>
                  <a:pt x="1" y="0"/>
                </a:lnTo>
                <a:lnTo>
                  <a:pt x="72" y="59"/>
                </a:lnTo>
                <a:lnTo>
                  <a:pt x="72" y="137"/>
                </a:lnTo>
                <a:lnTo>
                  <a:pt x="0" y="78"/>
                </a:lnTo>
                <a:lnTo>
                  <a:pt x="0" y="50"/>
                </a:lnTo>
                <a:moveTo>
                  <a:pt x="10822" y="8972"/>
                </a:moveTo>
                <a:lnTo>
                  <a:pt x="10909" y="9044"/>
                </a:lnTo>
                <a:lnTo>
                  <a:pt x="10814" y="9044"/>
                </a:lnTo>
                <a:lnTo>
                  <a:pt x="10727" y="8972"/>
                </a:lnTo>
                <a:lnTo>
                  <a:pt x="10822" y="8972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0" name=""/>
          <p:cNvSpPr/>
          <p:nvPr/>
        </p:nvSpPr>
        <p:spPr>
          <a:xfrm>
            <a:off x="6809400" y="2229840"/>
            <a:ext cx="3960720" cy="3282120"/>
          </a:xfrm>
          <a:custGeom>
            <a:avLst/>
            <a:gdLst>
              <a:gd name="textAreaLeft" fmla="*/ 0 w 3960720"/>
              <a:gd name="textAreaRight" fmla="*/ 3961080 w 3960720"/>
              <a:gd name="textAreaTop" fmla="*/ 0 h 3282120"/>
              <a:gd name="textAreaBottom" fmla="*/ 3282480 h 3282120"/>
            </a:gdLst>
            <a:ahLst/>
            <a:cxnLst/>
            <a:rect l="textAreaLeft" t="textAreaTop" r="textAreaRight" b="textAreaBottom"/>
            <a:pathLst>
              <a:path w="11003" h="9118">
                <a:moveTo>
                  <a:pt x="0" y="69"/>
                </a:moveTo>
                <a:lnTo>
                  <a:pt x="4" y="15"/>
                </a:lnTo>
                <a:lnTo>
                  <a:pt x="6" y="0"/>
                </a:lnTo>
                <a:lnTo>
                  <a:pt x="73" y="56"/>
                </a:lnTo>
                <a:lnTo>
                  <a:pt x="72" y="74"/>
                </a:lnTo>
                <a:lnTo>
                  <a:pt x="72" y="72"/>
                </a:lnTo>
                <a:lnTo>
                  <a:pt x="71" y="126"/>
                </a:lnTo>
                <a:lnTo>
                  <a:pt x="71" y="133"/>
                </a:lnTo>
                <a:lnTo>
                  <a:pt x="0" y="74"/>
                </a:lnTo>
                <a:lnTo>
                  <a:pt x="0" y="69"/>
                </a:lnTo>
                <a:moveTo>
                  <a:pt x="10916" y="9046"/>
                </a:moveTo>
                <a:lnTo>
                  <a:pt x="11003" y="9118"/>
                </a:lnTo>
                <a:lnTo>
                  <a:pt x="10908" y="9118"/>
                </a:lnTo>
                <a:lnTo>
                  <a:pt x="10821" y="9046"/>
                </a:lnTo>
                <a:lnTo>
                  <a:pt x="10916" y="9046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1" name=""/>
          <p:cNvSpPr/>
          <p:nvPr/>
        </p:nvSpPr>
        <p:spPr>
          <a:xfrm>
            <a:off x="6811560" y="2180880"/>
            <a:ext cx="4024080" cy="3331080"/>
          </a:xfrm>
          <a:custGeom>
            <a:avLst/>
            <a:gdLst>
              <a:gd name="textAreaLeft" fmla="*/ 0 w 4024080"/>
              <a:gd name="textAreaRight" fmla="*/ 4024440 w 4024080"/>
              <a:gd name="textAreaTop" fmla="*/ 0 h 3331080"/>
              <a:gd name="textAreaBottom" fmla="*/ 3331440 h 3331080"/>
            </a:gdLst>
            <a:ahLst/>
            <a:cxnLst/>
            <a:rect l="textAreaLeft" t="textAreaTop" r="textAreaRight" b="textAreaBottom"/>
            <a:pathLst>
              <a:path w="11179" h="9254">
                <a:moveTo>
                  <a:pt x="5" y="97"/>
                </a:moveTo>
                <a:lnTo>
                  <a:pt x="15" y="44"/>
                </a:lnTo>
                <a:lnTo>
                  <a:pt x="25" y="0"/>
                </a:lnTo>
                <a:lnTo>
                  <a:pt x="87" y="51"/>
                </a:lnTo>
                <a:lnTo>
                  <a:pt x="85" y="59"/>
                </a:lnTo>
                <a:lnTo>
                  <a:pt x="77" y="108"/>
                </a:lnTo>
                <a:lnTo>
                  <a:pt x="70" y="159"/>
                </a:lnTo>
                <a:lnTo>
                  <a:pt x="70" y="157"/>
                </a:lnTo>
                <a:lnTo>
                  <a:pt x="67" y="192"/>
                </a:lnTo>
                <a:lnTo>
                  <a:pt x="0" y="136"/>
                </a:lnTo>
                <a:lnTo>
                  <a:pt x="5" y="97"/>
                </a:lnTo>
                <a:moveTo>
                  <a:pt x="11171" y="9249"/>
                </a:moveTo>
                <a:lnTo>
                  <a:pt x="11117" y="9253"/>
                </a:lnTo>
                <a:lnTo>
                  <a:pt x="11062" y="9254"/>
                </a:lnTo>
                <a:lnTo>
                  <a:pt x="10997" y="9254"/>
                </a:lnTo>
                <a:lnTo>
                  <a:pt x="10910" y="9182"/>
                </a:lnTo>
                <a:lnTo>
                  <a:pt x="11061" y="9182"/>
                </a:lnTo>
                <a:lnTo>
                  <a:pt x="11099" y="9181"/>
                </a:lnTo>
                <a:lnTo>
                  <a:pt x="11179" y="9248"/>
                </a:lnTo>
                <a:lnTo>
                  <a:pt x="11171" y="9249"/>
                </a:lnTo>
                <a:moveTo>
                  <a:pt x="85" y="60"/>
                </a:moveTo>
                <a:lnTo>
                  <a:pt x="85" y="59"/>
                </a:lnTo>
                <a:lnTo>
                  <a:pt x="85" y="58"/>
                </a:lnTo>
                <a:lnTo>
                  <a:pt x="85" y="60"/>
                </a:lnTo>
                <a:moveTo>
                  <a:pt x="76" y="109"/>
                </a:moveTo>
                <a:lnTo>
                  <a:pt x="77" y="108"/>
                </a:lnTo>
                <a:lnTo>
                  <a:pt x="77" y="107"/>
                </a:lnTo>
                <a:lnTo>
                  <a:pt x="76" y="109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2" name=""/>
          <p:cNvSpPr/>
          <p:nvPr/>
        </p:nvSpPr>
        <p:spPr>
          <a:xfrm>
            <a:off x="6820560" y="2157840"/>
            <a:ext cx="4043880" cy="3351960"/>
          </a:xfrm>
          <a:custGeom>
            <a:avLst/>
            <a:gdLst>
              <a:gd name="textAreaLeft" fmla="*/ 0 w 4043880"/>
              <a:gd name="textAreaRight" fmla="*/ 4044240 w 4043880"/>
              <a:gd name="textAreaTop" fmla="*/ 0 h 3351960"/>
              <a:gd name="textAreaBottom" fmla="*/ 3352320 h 3351960"/>
            </a:gdLst>
            <a:ahLst/>
            <a:cxnLst/>
            <a:rect l="textAreaLeft" t="textAreaTop" r="textAreaRight" b="textAreaBottom"/>
            <a:pathLst>
              <a:path w="11234" h="9312">
                <a:moveTo>
                  <a:pt x="2" y="56"/>
                </a:moveTo>
                <a:lnTo>
                  <a:pt x="16" y="6"/>
                </a:lnTo>
                <a:lnTo>
                  <a:pt x="18" y="0"/>
                </a:lnTo>
                <a:lnTo>
                  <a:pt x="78" y="50"/>
                </a:lnTo>
                <a:lnTo>
                  <a:pt x="71" y="75"/>
                </a:lnTo>
                <a:lnTo>
                  <a:pt x="72" y="73"/>
                </a:lnTo>
                <a:lnTo>
                  <a:pt x="62" y="115"/>
                </a:lnTo>
                <a:lnTo>
                  <a:pt x="0" y="64"/>
                </a:lnTo>
                <a:lnTo>
                  <a:pt x="2" y="56"/>
                </a:lnTo>
                <a:moveTo>
                  <a:pt x="11200" y="9306"/>
                </a:moveTo>
                <a:lnTo>
                  <a:pt x="11154" y="9312"/>
                </a:lnTo>
                <a:lnTo>
                  <a:pt x="11074" y="9245"/>
                </a:lnTo>
                <a:lnTo>
                  <a:pt x="11089" y="9245"/>
                </a:lnTo>
                <a:lnTo>
                  <a:pt x="11087" y="9245"/>
                </a:lnTo>
                <a:lnTo>
                  <a:pt x="11140" y="9241"/>
                </a:lnTo>
                <a:lnTo>
                  <a:pt x="11138" y="9242"/>
                </a:lnTo>
                <a:lnTo>
                  <a:pt x="11160" y="9239"/>
                </a:lnTo>
                <a:lnTo>
                  <a:pt x="11234" y="9300"/>
                </a:lnTo>
                <a:lnTo>
                  <a:pt x="11200" y="9306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3" name=""/>
          <p:cNvSpPr/>
          <p:nvPr/>
        </p:nvSpPr>
        <p:spPr>
          <a:xfrm>
            <a:off x="6827040" y="2135880"/>
            <a:ext cx="4064400" cy="3369600"/>
          </a:xfrm>
          <a:custGeom>
            <a:avLst/>
            <a:gdLst>
              <a:gd name="textAreaLeft" fmla="*/ 0 w 4064400"/>
              <a:gd name="textAreaRight" fmla="*/ 4064760 w 4064400"/>
              <a:gd name="textAreaTop" fmla="*/ 0 h 3369600"/>
              <a:gd name="textAreaBottom" fmla="*/ 3369960 h 3369600"/>
            </a:gdLst>
            <a:ahLst/>
            <a:cxnLst/>
            <a:rect l="textAreaLeft" t="textAreaTop" r="textAreaRight" b="textAreaBottom"/>
            <a:pathLst>
              <a:path w="11291" h="9361">
                <a:moveTo>
                  <a:pt x="15" y="16"/>
                </a:moveTo>
                <a:lnTo>
                  <a:pt x="22" y="0"/>
                </a:lnTo>
                <a:lnTo>
                  <a:pt x="80" y="49"/>
                </a:lnTo>
                <a:lnTo>
                  <a:pt x="67" y="88"/>
                </a:lnTo>
                <a:lnTo>
                  <a:pt x="67" y="87"/>
                </a:lnTo>
                <a:lnTo>
                  <a:pt x="60" y="111"/>
                </a:lnTo>
                <a:lnTo>
                  <a:pt x="0" y="61"/>
                </a:lnTo>
                <a:lnTo>
                  <a:pt x="15" y="16"/>
                </a:lnTo>
                <a:moveTo>
                  <a:pt x="11287" y="9346"/>
                </a:moveTo>
                <a:lnTo>
                  <a:pt x="11235" y="9358"/>
                </a:lnTo>
                <a:lnTo>
                  <a:pt x="11216" y="9361"/>
                </a:lnTo>
                <a:lnTo>
                  <a:pt x="11142" y="9300"/>
                </a:lnTo>
                <a:lnTo>
                  <a:pt x="11172" y="9296"/>
                </a:lnTo>
                <a:lnTo>
                  <a:pt x="11170" y="9296"/>
                </a:lnTo>
                <a:lnTo>
                  <a:pt x="11220" y="9287"/>
                </a:lnTo>
                <a:lnTo>
                  <a:pt x="11222" y="9287"/>
                </a:lnTo>
                <a:lnTo>
                  <a:pt x="11291" y="9345"/>
                </a:lnTo>
                <a:lnTo>
                  <a:pt x="11287" y="9346"/>
                </a:lnTo>
                <a:moveTo>
                  <a:pt x="11221" y="9287"/>
                </a:moveTo>
                <a:lnTo>
                  <a:pt x="11220" y="9287"/>
                </a:lnTo>
                <a:lnTo>
                  <a:pt x="11219" y="9287"/>
                </a:lnTo>
                <a:lnTo>
                  <a:pt x="11221" y="9287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4" name=""/>
          <p:cNvSpPr/>
          <p:nvPr/>
        </p:nvSpPr>
        <p:spPr>
          <a:xfrm>
            <a:off x="6834960" y="2115000"/>
            <a:ext cx="4081680" cy="3384720"/>
          </a:xfrm>
          <a:custGeom>
            <a:avLst/>
            <a:gdLst>
              <a:gd name="textAreaLeft" fmla="*/ 0 w 4081680"/>
              <a:gd name="textAreaRight" fmla="*/ 4082040 w 4081680"/>
              <a:gd name="textAreaTop" fmla="*/ 0 h 3384720"/>
              <a:gd name="textAreaBottom" fmla="*/ 3385080 h 3384720"/>
            </a:gdLst>
            <a:ahLst/>
            <a:cxnLst/>
            <a:rect l="textAreaLeft" t="textAreaTop" r="textAreaRight" b="textAreaBottom"/>
            <a:pathLst>
              <a:path w="11339" h="9403">
                <a:moveTo>
                  <a:pt x="12" y="25"/>
                </a:moveTo>
                <a:lnTo>
                  <a:pt x="24" y="0"/>
                </a:lnTo>
                <a:lnTo>
                  <a:pt x="81" y="47"/>
                </a:lnTo>
                <a:lnTo>
                  <a:pt x="78" y="54"/>
                </a:lnTo>
                <a:lnTo>
                  <a:pt x="60" y="100"/>
                </a:lnTo>
                <a:lnTo>
                  <a:pt x="61" y="98"/>
                </a:lnTo>
                <a:lnTo>
                  <a:pt x="58" y="107"/>
                </a:lnTo>
                <a:lnTo>
                  <a:pt x="0" y="58"/>
                </a:lnTo>
                <a:lnTo>
                  <a:pt x="12" y="25"/>
                </a:lnTo>
                <a:moveTo>
                  <a:pt x="11316" y="9389"/>
                </a:moveTo>
                <a:lnTo>
                  <a:pt x="11269" y="9403"/>
                </a:lnTo>
                <a:lnTo>
                  <a:pt x="11200" y="9345"/>
                </a:lnTo>
                <a:lnTo>
                  <a:pt x="11248" y="9334"/>
                </a:lnTo>
                <a:lnTo>
                  <a:pt x="11246" y="9334"/>
                </a:lnTo>
                <a:lnTo>
                  <a:pt x="11273" y="9327"/>
                </a:lnTo>
                <a:lnTo>
                  <a:pt x="11339" y="9381"/>
                </a:lnTo>
                <a:lnTo>
                  <a:pt x="11316" y="9389"/>
                </a:lnTo>
                <a:moveTo>
                  <a:pt x="78" y="54"/>
                </a:moveTo>
                <a:lnTo>
                  <a:pt x="79" y="53"/>
                </a:lnTo>
                <a:lnTo>
                  <a:pt x="78" y="54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5" name=""/>
          <p:cNvSpPr/>
          <p:nvPr/>
        </p:nvSpPr>
        <p:spPr>
          <a:xfrm>
            <a:off x="6843600" y="2094840"/>
            <a:ext cx="4096440" cy="3396960"/>
          </a:xfrm>
          <a:custGeom>
            <a:avLst/>
            <a:gdLst>
              <a:gd name="textAreaLeft" fmla="*/ 0 w 4096440"/>
              <a:gd name="textAreaRight" fmla="*/ 4096800 w 4096440"/>
              <a:gd name="textAreaTop" fmla="*/ 0 h 3396960"/>
              <a:gd name="textAreaBottom" fmla="*/ 3397320 h 3396960"/>
            </a:gdLst>
            <a:ahLst/>
            <a:cxnLst/>
            <a:rect l="textAreaLeft" t="textAreaTop" r="textAreaRight" b="textAreaBottom"/>
            <a:pathLst>
              <a:path w="11380" h="9437">
                <a:moveTo>
                  <a:pt x="10" y="34"/>
                </a:moveTo>
                <a:lnTo>
                  <a:pt x="28" y="0"/>
                </a:lnTo>
                <a:lnTo>
                  <a:pt x="84" y="47"/>
                </a:lnTo>
                <a:lnTo>
                  <a:pt x="75" y="65"/>
                </a:lnTo>
                <a:lnTo>
                  <a:pt x="57" y="103"/>
                </a:lnTo>
                <a:lnTo>
                  <a:pt x="0" y="56"/>
                </a:lnTo>
                <a:lnTo>
                  <a:pt x="10" y="34"/>
                </a:lnTo>
                <a:moveTo>
                  <a:pt x="11342" y="9428"/>
                </a:moveTo>
                <a:lnTo>
                  <a:pt x="11315" y="9437"/>
                </a:lnTo>
                <a:lnTo>
                  <a:pt x="11249" y="9383"/>
                </a:lnTo>
                <a:lnTo>
                  <a:pt x="11271" y="9376"/>
                </a:lnTo>
                <a:lnTo>
                  <a:pt x="11269" y="9377"/>
                </a:lnTo>
                <a:lnTo>
                  <a:pt x="11317" y="9361"/>
                </a:lnTo>
                <a:lnTo>
                  <a:pt x="11316" y="9361"/>
                </a:lnTo>
                <a:lnTo>
                  <a:pt x="11317" y="9361"/>
                </a:lnTo>
                <a:lnTo>
                  <a:pt x="11380" y="9413"/>
                </a:lnTo>
                <a:lnTo>
                  <a:pt x="11342" y="9428"/>
                </a:lnTo>
                <a:moveTo>
                  <a:pt x="74" y="66"/>
                </a:moveTo>
                <a:lnTo>
                  <a:pt x="75" y="65"/>
                </a:lnTo>
                <a:lnTo>
                  <a:pt x="75" y="64"/>
                </a:lnTo>
                <a:lnTo>
                  <a:pt x="74" y="66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6" name=""/>
          <p:cNvSpPr/>
          <p:nvPr/>
        </p:nvSpPr>
        <p:spPr>
          <a:xfrm>
            <a:off x="6853680" y="2075400"/>
            <a:ext cx="4108680" cy="3407760"/>
          </a:xfrm>
          <a:custGeom>
            <a:avLst/>
            <a:gdLst>
              <a:gd name="textAreaLeft" fmla="*/ 0 w 4108680"/>
              <a:gd name="textAreaRight" fmla="*/ 4109040 w 4108680"/>
              <a:gd name="textAreaTop" fmla="*/ 0 h 3407760"/>
              <a:gd name="textAreaBottom" fmla="*/ 3408120 h 3407760"/>
            </a:gdLst>
            <a:ahLst/>
            <a:cxnLst/>
            <a:rect l="textAreaLeft" t="textAreaTop" r="textAreaRight" b="textAreaBottom"/>
            <a:pathLst>
              <a:path w="11414" h="9467">
                <a:moveTo>
                  <a:pt x="6" y="42"/>
                </a:moveTo>
                <a:lnTo>
                  <a:pt x="30" y="0"/>
                </a:lnTo>
                <a:lnTo>
                  <a:pt x="86" y="47"/>
                </a:lnTo>
                <a:lnTo>
                  <a:pt x="69" y="76"/>
                </a:lnTo>
                <a:lnTo>
                  <a:pt x="69" y="75"/>
                </a:lnTo>
                <a:lnTo>
                  <a:pt x="56" y="101"/>
                </a:lnTo>
                <a:lnTo>
                  <a:pt x="0" y="54"/>
                </a:lnTo>
                <a:lnTo>
                  <a:pt x="6" y="42"/>
                </a:lnTo>
                <a:moveTo>
                  <a:pt x="11410" y="9442"/>
                </a:moveTo>
                <a:lnTo>
                  <a:pt x="11363" y="9463"/>
                </a:lnTo>
                <a:lnTo>
                  <a:pt x="11352" y="9467"/>
                </a:lnTo>
                <a:lnTo>
                  <a:pt x="11289" y="9415"/>
                </a:lnTo>
                <a:lnTo>
                  <a:pt x="11336" y="9396"/>
                </a:lnTo>
                <a:lnTo>
                  <a:pt x="11333" y="9397"/>
                </a:lnTo>
                <a:lnTo>
                  <a:pt x="11352" y="9389"/>
                </a:lnTo>
                <a:lnTo>
                  <a:pt x="11414" y="9440"/>
                </a:lnTo>
                <a:lnTo>
                  <a:pt x="11410" y="9442"/>
                </a:lnTo>
                <a:moveTo>
                  <a:pt x="11290" y="9414"/>
                </a:moveTo>
                <a:lnTo>
                  <a:pt x="11289" y="9415"/>
                </a:lnTo>
                <a:lnTo>
                  <a:pt x="11290" y="9414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7" name=""/>
          <p:cNvSpPr/>
          <p:nvPr/>
        </p:nvSpPr>
        <p:spPr>
          <a:xfrm>
            <a:off x="6864480" y="2057040"/>
            <a:ext cx="4118760" cy="3416400"/>
          </a:xfrm>
          <a:custGeom>
            <a:avLst/>
            <a:gdLst>
              <a:gd name="textAreaLeft" fmla="*/ 0 w 4118760"/>
              <a:gd name="textAreaRight" fmla="*/ 4119120 w 4118760"/>
              <a:gd name="textAreaTop" fmla="*/ 0 h 3416400"/>
              <a:gd name="textAreaBottom" fmla="*/ 3416760 h 3416400"/>
            </a:gdLst>
            <a:ahLst/>
            <a:cxnLst/>
            <a:rect l="textAreaLeft" t="textAreaTop" r="textAreaRight" b="textAreaBottom"/>
            <a:pathLst>
              <a:path w="11442" h="9491">
                <a:moveTo>
                  <a:pt x="2" y="48"/>
                </a:moveTo>
                <a:lnTo>
                  <a:pt x="29" y="4"/>
                </a:lnTo>
                <a:lnTo>
                  <a:pt x="33" y="0"/>
                </a:lnTo>
                <a:lnTo>
                  <a:pt x="88" y="46"/>
                </a:lnTo>
                <a:lnTo>
                  <a:pt x="63" y="86"/>
                </a:lnTo>
                <a:lnTo>
                  <a:pt x="63" y="84"/>
                </a:lnTo>
                <a:lnTo>
                  <a:pt x="56" y="98"/>
                </a:lnTo>
                <a:lnTo>
                  <a:pt x="0" y="51"/>
                </a:lnTo>
                <a:lnTo>
                  <a:pt x="2" y="48"/>
                </a:lnTo>
                <a:moveTo>
                  <a:pt x="11426" y="9469"/>
                </a:moveTo>
                <a:lnTo>
                  <a:pt x="11384" y="9491"/>
                </a:lnTo>
                <a:lnTo>
                  <a:pt x="11322" y="9440"/>
                </a:lnTo>
                <a:lnTo>
                  <a:pt x="11349" y="9427"/>
                </a:lnTo>
                <a:lnTo>
                  <a:pt x="11382" y="9411"/>
                </a:lnTo>
                <a:lnTo>
                  <a:pt x="11442" y="9460"/>
                </a:lnTo>
                <a:lnTo>
                  <a:pt x="11426" y="9469"/>
                </a:lnTo>
                <a:moveTo>
                  <a:pt x="11349" y="9427"/>
                </a:moveTo>
                <a:lnTo>
                  <a:pt x="11348" y="9428"/>
                </a:lnTo>
                <a:lnTo>
                  <a:pt x="11349" y="9427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8" name=""/>
          <p:cNvSpPr/>
          <p:nvPr/>
        </p:nvSpPr>
        <p:spPr>
          <a:xfrm>
            <a:off x="6876360" y="2039400"/>
            <a:ext cx="4126680" cy="3422880"/>
          </a:xfrm>
          <a:custGeom>
            <a:avLst/>
            <a:gdLst>
              <a:gd name="textAreaLeft" fmla="*/ 0 w 4126680"/>
              <a:gd name="textAreaRight" fmla="*/ 4127040 w 4126680"/>
              <a:gd name="textAreaTop" fmla="*/ 0 h 3422880"/>
              <a:gd name="textAreaBottom" fmla="*/ 3423240 h 3422880"/>
            </a:gdLst>
            <a:ahLst/>
            <a:cxnLst/>
            <a:rect l="textAreaLeft" t="textAreaTop" r="textAreaRight" b="textAreaBottom"/>
            <a:pathLst>
              <a:path w="11464" h="9509">
                <a:moveTo>
                  <a:pt x="26" y="11"/>
                </a:moveTo>
                <a:lnTo>
                  <a:pt x="35" y="0"/>
                </a:lnTo>
                <a:lnTo>
                  <a:pt x="91" y="46"/>
                </a:lnTo>
                <a:lnTo>
                  <a:pt x="84" y="54"/>
                </a:lnTo>
                <a:lnTo>
                  <a:pt x="55" y="94"/>
                </a:lnTo>
                <a:lnTo>
                  <a:pt x="56" y="93"/>
                </a:lnTo>
                <a:lnTo>
                  <a:pt x="55" y="95"/>
                </a:lnTo>
                <a:lnTo>
                  <a:pt x="0" y="49"/>
                </a:lnTo>
                <a:lnTo>
                  <a:pt x="26" y="11"/>
                </a:lnTo>
                <a:moveTo>
                  <a:pt x="11438" y="9492"/>
                </a:moveTo>
                <a:lnTo>
                  <a:pt x="11409" y="9509"/>
                </a:lnTo>
                <a:lnTo>
                  <a:pt x="11349" y="9460"/>
                </a:lnTo>
                <a:lnTo>
                  <a:pt x="11360" y="9454"/>
                </a:lnTo>
                <a:lnTo>
                  <a:pt x="11358" y="9455"/>
                </a:lnTo>
                <a:lnTo>
                  <a:pt x="11402" y="9430"/>
                </a:lnTo>
                <a:lnTo>
                  <a:pt x="11400" y="9431"/>
                </a:lnTo>
                <a:lnTo>
                  <a:pt x="11405" y="9428"/>
                </a:lnTo>
                <a:lnTo>
                  <a:pt x="11464" y="9476"/>
                </a:lnTo>
                <a:lnTo>
                  <a:pt x="11438" y="9492"/>
                </a:lnTo>
                <a:moveTo>
                  <a:pt x="84" y="55"/>
                </a:moveTo>
                <a:lnTo>
                  <a:pt x="84" y="54"/>
                </a:lnTo>
                <a:lnTo>
                  <a:pt x="85" y="53"/>
                </a:lnTo>
                <a:lnTo>
                  <a:pt x="84" y="55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79" name=""/>
          <p:cNvSpPr/>
          <p:nvPr/>
        </p:nvSpPr>
        <p:spPr>
          <a:xfrm>
            <a:off x="6888960" y="2022480"/>
            <a:ext cx="4132440" cy="3427920"/>
          </a:xfrm>
          <a:custGeom>
            <a:avLst/>
            <a:gdLst>
              <a:gd name="textAreaLeft" fmla="*/ 0 w 4132440"/>
              <a:gd name="textAreaRight" fmla="*/ 4132800 w 4132440"/>
              <a:gd name="textAreaTop" fmla="*/ 0 h 3427920"/>
              <a:gd name="textAreaBottom" fmla="*/ 3428280 h 3427920"/>
            </a:gdLst>
            <a:ahLst/>
            <a:cxnLst/>
            <a:rect l="textAreaLeft" t="textAreaTop" r="textAreaRight" b="textAreaBottom"/>
            <a:pathLst>
              <a:path w="11480" h="9523">
                <a:moveTo>
                  <a:pt x="23" y="17"/>
                </a:moveTo>
                <a:lnTo>
                  <a:pt x="39" y="0"/>
                </a:lnTo>
                <a:lnTo>
                  <a:pt x="94" y="46"/>
                </a:lnTo>
                <a:lnTo>
                  <a:pt x="78" y="64"/>
                </a:lnTo>
                <a:lnTo>
                  <a:pt x="79" y="63"/>
                </a:lnTo>
                <a:lnTo>
                  <a:pt x="56" y="93"/>
                </a:lnTo>
                <a:lnTo>
                  <a:pt x="0" y="47"/>
                </a:lnTo>
                <a:lnTo>
                  <a:pt x="23" y="17"/>
                </a:lnTo>
                <a:moveTo>
                  <a:pt x="11447" y="9511"/>
                </a:moveTo>
                <a:lnTo>
                  <a:pt x="11429" y="9523"/>
                </a:lnTo>
                <a:lnTo>
                  <a:pt x="11370" y="9475"/>
                </a:lnTo>
                <a:lnTo>
                  <a:pt x="11407" y="9451"/>
                </a:lnTo>
                <a:lnTo>
                  <a:pt x="11406" y="9452"/>
                </a:lnTo>
                <a:lnTo>
                  <a:pt x="11423" y="9440"/>
                </a:lnTo>
                <a:lnTo>
                  <a:pt x="11480" y="9487"/>
                </a:lnTo>
                <a:lnTo>
                  <a:pt x="11447" y="9511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0" name=""/>
          <p:cNvSpPr/>
          <p:nvPr/>
        </p:nvSpPr>
        <p:spPr>
          <a:xfrm>
            <a:off x="6903000" y="2006280"/>
            <a:ext cx="4136400" cy="3431160"/>
          </a:xfrm>
          <a:custGeom>
            <a:avLst/>
            <a:gdLst>
              <a:gd name="textAreaLeft" fmla="*/ 0 w 4136400"/>
              <a:gd name="textAreaRight" fmla="*/ 4136760 w 4136400"/>
              <a:gd name="textAreaTop" fmla="*/ 0 h 3431160"/>
              <a:gd name="textAreaBottom" fmla="*/ 3431520 h 3431160"/>
            </a:gdLst>
            <a:ahLst/>
            <a:cxnLst/>
            <a:rect l="textAreaLeft" t="textAreaTop" r="textAreaRight" b="textAreaBottom"/>
            <a:pathLst>
              <a:path w="11491" h="9532">
                <a:moveTo>
                  <a:pt x="18" y="24"/>
                </a:moveTo>
                <a:lnTo>
                  <a:pt x="40" y="0"/>
                </a:lnTo>
                <a:lnTo>
                  <a:pt x="96" y="46"/>
                </a:lnTo>
                <a:lnTo>
                  <a:pt x="71" y="73"/>
                </a:lnTo>
                <a:lnTo>
                  <a:pt x="72" y="71"/>
                </a:lnTo>
                <a:lnTo>
                  <a:pt x="55" y="91"/>
                </a:lnTo>
                <a:lnTo>
                  <a:pt x="0" y="45"/>
                </a:lnTo>
                <a:lnTo>
                  <a:pt x="18" y="24"/>
                </a:lnTo>
                <a:moveTo>
                  <a:pt x="11450" y="9526"/>
                </a:moveTo>
                <a:lnTo>
                  <a:pt x="11441" y="9532"/>
                </a:lnTo>
                <a:lnTo>
                  <a:pt x="11384" y="9485"/>
                </a:lnTo>
                <a:lnTo>
                  <a:pt x="11408" y="9468"/>
                </a:lnTo>
                <a:lnTo>
                  <a:pt x="11406" y="9469"/>
                </a:lnTo>
                <a:lnTo>
                  <a:pt x="11434" y="9447"/>
                </a:lnTo>
                <a:lnTo>
                  <a:pt x="11491" y="9494"/>
                </a:lnTo>
                <a:lnTo>
                  <a:pt x="11450" y="9526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1" name=""/>
          <p:cNvSpPr/>
          <p:nvPr/>
        </p:nvSpPr>
        <p:spPr>
          <a:xfrm>
            <a:off x="6917400" y="1991160"/>
            <a:ext cx="4138560" cy="3432600"/>
          </a:xfrm>
          <a:custGeom>
            <a:avLst/>
            <a:gdLst>
              <a:gd name="textAreaLeft" fmla="*/ 0 w 4138560"/>
              <a:gd name="textAreaRight" fmla="*/ 4138920 w 4138560"/>
              <a:gd name="textAreaTop" fmla="*/ 0 h 3432600"/>
              <a:gd name="textAreaBottom" fmla="*/ 3432960 h 3432600"/>
            </a:gdLst>
            <a:ahLst/>
            <a:cxnLst/>
            <a:rect l="textAreaLeft" t="textAreaTop" r="textAreaRight" b="textAreaBottom"/>
            <a:pathLst>
              <a:path w="11497" h="9536">
                <a:moveTo>
                  <a:pt x="14" y="28"/>
                </a:moveTo>
                <a:lnTo>
                  <a:pt x="44" y="0"/>
                </a:lnTo>
                <a:lnTo>
                  <a:pt x="100" y="46"/>
                </a:lnTo>
                <a:lnTo>
                  <a:pt x="99" y="46"/>
                </a:lnTo>
                <a:lnTo>
                  <a:pt x="100" y="46"/>
                </a:lnTo>
                <a:lnTo>
                  <a:pt x="65" y="79"/>
                </a:lnTo>
                <a:lnTo>
                  <a:pt x="56" y="88"/>
                </a:lnTo>
                <a:lnTo>
                  <a:pt x="0" y="42"/>
                </a:lnTo>
                <a:lnTo>
                  <a:pt x="14" y="28"/>
                </a:lnTo>
                <a:moveTo>
                  <a:pt x="11490" y="9502"/>
                </a:moveTo>
                <a:lnTo>
                  <a:pt x="11451" y="9536"/>
                </a:lnTo>
                <a:lnTo>
                  <a:pt x="11394" y="9489"/>
                </a:lnTo>
                <a:lnTo>
                  <a:pt x="11405" y="9480"/>
                </a:lnTo>
                <a:lnTo>
                  <a:pt x="11404" y="9481"/>
                </a:lnTo>
                <a:lnTo>
                  <a:pt x="11441" y="9449"/>
                </a:lnTo>
                <a:lnTo>
                  <a:pt x="11441" y="9450"/>
                </a:lnTo>
                <a:lnTo>
                  <a:pt x="11440" y="9450"/>
                </a:lnTo>
                <a:lnTo>
                  <a:pt x="11441" y="9450"/>
                </a:lnTo>
                <a:lnTo>
                  <a:pt x="11497" y="9496"/>
                </a:lnTo>
                <a:lnTo>
                  <a:pt x="11490" y="9502"/>
                </a:lnTo>
                <a:moveTo>
                  <a:pt x="64" y="80"/>
                </a:moveTo>
                <a:lnTo>
                  <a:pt x="65" y="79"/>
                </a:lnTo>
                <a:lnTo>
                  <a:pt x="65" y="78"/>
                </a:lnTo>
                <a:lnTo>
                  <a:pt x="64" y="80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2" name=""/>
          <p:cNvSpPr/>
          <p:nvPr/>
        </p:nvSpPr>
        <p:spPr>
          <a:xfrm>
            <a:off x="6933240" y="1976400"/>
            <a:ext cx="4138200" cy="3432960"/>
          </a:xfrm>
          <a:custGeom>
            <a:avLst/>
            <a:gdLst>
              <a:gd name="textAreaLeft" fmla="*/ 0 w 4138200"/>
              <a:gd name="textAreaRight" fmla="*/ 4138560 w 4138200"/>
              <a:gd name="textAreaTop" fmla="*/ 0 h 3432960"/>
              <a:gd name="textAreaBottom" fmla="*/ 3433320 h 3432960"/>
            </a:gdLst>
            <a:ahLst/>
            <a:cxnLst/>
            <a:rect l="textAreaLeft" t="textAreaTop" r="textAreaRight" b="textAreaBottom"/>
            <a:pathLst>
              <a:path w="11496" h="9537">
                <a:moveTo>
                  <a:pt x="7" y="34"/>
                </a:moveTo>
                <a:lnTo>
                  <a:pt x="46" y="0"/>
                </a:lnTo>
                <a:lnTo>
                  <a:pt x="102" y="47"/>
                </a:lnTo>
                <a:lnTo>
                  <a:pt x="91" y="56"/>
                </a:lnTo>
                <a:lnTo>
                  <a:pt x="92" y="55"/>
                </a:lnTo>
                <a:lnTo>
                  <a:pt x="56" y="87"/>
                </a:lnTo>
                <a:lnTo>
                  <a:pt x="0" y="41"/>
                </a:lnTo>
                <a:lnTo>
                  <a:pt x="7" y="34"/>
                </a:lnTo>
                <a:moveTo>
                  <a:pt x="11483" y="9508"/>
                </a:moveTo>
                <a:lnTo>
                  <a:pt x="11453" y="9537"/>
                </a:lnTo>
                <a:lnTo>
                  <a:pt x="11397" y="9491"/>
                </a:lnTo>
                <a:lnTo>
                  <a:pt x="11432" y="9457"/>
                </a:lnTo>
                <a:lnTo>
                  <a:pt x="11441" y="9448"/>
                </a:lnTo>
                <a:lnTo>
                  <a:pt x="11496" y="9494"/>
                </a:lnTo>
                <a:lnTo>
                  <a:pt x="11483" y="9508"/>
                </a:lnTo>
                <a:moveTo>
                  <a:pt x="11398" y="9490"/>
                </a:moveTo>
                <a:lnTo>
                  <a:pt x="11397" y="9491"/>
                </a:lnTo>
                <a:lnTo>
                  <a:pt x="11397" y="9490"/>
                </a:lnTo>
                <a:lnTo>
                  <a:pt x="11398" y="9490"/>
                </a:lnTo>
                <a:moveTo>
                  <a:pt x="56" y="86"/>
                </a:moveTo>
                <a:lnTo>
                  <a:pt x="56" y="87"/>
                </a:lnTo>
                <a:lnTo>
                  <a:pt x="56" y="86"/>
                </a:lnTo>
                <a:moveTo>
                  <a:pt x="11432" y="9457"/>
                </a:moveTo>
                <a:lnTo>
                  <a:pt x="11431" y="9458"/>
                </a:lnTo>
                <a:lnTo>
                  <a:pt x="11432" y="9457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3" name=""/>
          <p:cNvSpPr/>
          <p:nvPr/>
        </p:nvSpPr>
        <p:spPr>
          <a:xfrm>
            <a:off x="6949800" y="1962720"/>
            <a:ext cx="4136400" cy="3431160"/>
          </a:xfrm>
          <a:custGeom>
            <a:avLst/>
            <a:gdLst>
              <a:gd name="textAreaLeft" fmla="*/ 0 w 4136400"/>
              <a:gd name="textAreaRight" fmla="*/ 4136760 w 4136400"/>
              <a:gd name="textAreaTop" fmla="*/ 0 h 3431160"/>
              <a:gd name="textAreaBottom" fmla="*/ 3431520 h 3431160"/>
            </a:gdLst>
            <a:ahLst/>
            <a:cxnLst/>
            <a:rect l="textAreaLeft" t="textAreaTop" r="textAreaRight" b="textAreaBottom"/>
            <a:pathLst>
              <a:path w="11491" h="9532">
                <a:moveTo>
                  <a:pt x="0" y="38"/>
                </a:moveTo>
                <a:lnTo>
                  <a:pt x="40" y="6"/>
                </a:lnTo>
                <a:lnTo>
                  <a:pt x="49" y="0"/>
                </a:lnTo>
                <a:lnTo>
                  <a:pt x="106" y="47"/>
                </a:lnTo>
                <a:lnTo>
                  <a:pt x="84" y="64"/>
                </a:lnTo>
                <a:lnTo>
                  <a:pt x="56" y="85"/>
                </a:lnTo>
                <a:lnTo>
                  <a:pt x="0" y="38"/>
                </a:lnTo>
                <a:moveTo>
                  <a:pt x="11472" y="9509"/>
                </a:moveTo>
                <a:lnTo>
                  <a:pt x="11450" y="9532"/>
                </a:lnTo>
                <a:lnTo>
                  <a:pt x="11395" y="9486"/>
                </a:lnTo>
                <a:lnTo>
                  <a:pt x="11420" y="9460"/>
                </a:lnTo>
                <a:lnTo>
                  <a:pt x="11419" y="9461"/>
                </a:lnTo>
                <a:lnTo>
                  <a:pt x="11435" y="9441"/>
                </a:lnTo>
                <a:lnTo>
                  <a:pt x="11491" y="9487"/>
                </a:lnTo>
                <a:lnTo>
                  <a:pt x="11472" y="9509"/>
                </a:lnTo>
                <a:moveTo>
                  <a:pt x="83" y="64"/>
                </a:moveTo>
                <a:lnTo>
                  <a:pt x="84" y="64"/>
                </a:lnTo>
                <a:lnTo>
                  <a:pt x="84" y="63"/>
                </a:lnTo>
                <a:lnTo>
                  <a:pt x="83" y="64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4" name=""/>
          <p:cNvSpPr/>
          <p:nvPr/>
        </p:nvSpPr>
        <p:spPr>
          <a:xfrm>
            <a:off x="6967440" y="1937880"/>
            <a:ext cx="4145400" cy="3439800"/>
          </a:xfrm>
          <a:custGeom>
            <a:avLst/>
            <a:gdLst>
              <a:gd name="textAreaLeft" fmla="*/ 0 w 4145400"/>
              <a:gd name="textAreaRight" fmla="*/ 4145760 w 4145400"/>
              <a:gd name="textAreaTop" fmla="*/ 0 h 3439800"/>
              <a:gd name="textAreaBottom" fmla="*/ 3440160 h 3439800"/>
            </a:gdLst>
            <a:ahLst/>
            <a:cxnLst/>
            <a:rect l="textAreaLeft" t="textAreaTop" r="textAreaRight" b="textAreaBottom"/>
            <a:pathLst>
              <a:path w="11516" h="9556">
                <a:moveTo>
                  <a:pt x="33" y="45"/>
                </a:moveTo>
                <a:lnTo>
                  <a:pt x="77" y="17"/>
                </a:lnTo>
                <a:lnTo>
                  <a:pt x="107" y="0"/>
                </a:lnTo>
                <a:lnTo>
                  <a:pt x="166" y="50"/>
                </a:lnTo>
                <a:lnTo>
                  <a:pt x="156" y="55"/>
                </a:lnTo>
                <a:lnTo>
                  <a:pt x="157" y="54"/>
                </a:lnTo>
                <a:lnTo>
                  <a:pt x="114" y="79"/>
                </a:lnTo>
                <a:lnTo>
                  <a:pt x="115" y="78"/>
                </a:lnTo>
                <a:lnTo>
                  <a:pt x="73" y="105"/>
                </a:lnTo>
                <a:lnTo>
                  <a:pt x="75" y="104"/>
                </a:lnTo>
                <a:lnTo>
                  <a:pt x="57" y="116"/>
                </a:lnTo>
                <a:lnTo>
                  <a:pt x="0" y="69"/>
                </a:lnTo>
                <a:lnTo>
                  <a:pt x="33" y="45"/>
                </a:lnTo>
                <a:moveTo>
                  <a:pt x="11489" y="9498"/>
                </a:moveTo>
                <a:lnTo>
                  <a:pt x="11457" y="9539"/>
                </a:lnTo>
                <a:lnTo>
                  <a:pt x="11442" y="9556"/>
                </a:lnTo>
                <a:lnTo>
                  <a:pt x="11386" y="9510"/>
                </a:lnTo>
                <a:lnTo>
                  <a:pt x="11402" y="9492"/>
                </a:lnTo>
                <a:lnTo>
                  <a:pt x="11401" y="9493"/>
                </a:lnTo>
                <a:lnTo>
                  <a:pt x="11432" y="9454"/>
                </a:lnTo>
                <a:lnTo>
                  <a:pt x="11431" y="9456"/>
                </a:lnTo>
                <a:lnTo>
                  <a:pt x="11460" y="9415"/>
                </a:lnTo>
                <a:lnTo>
                  <a:pt x="11459" y="9417"/>
                </a:lnTo>
                <a:lnTo>
                  <a:pt x="11460" y="9414"/>
                </a:lnTo>
                <a:lnTo>
                  <a:pt x="11516" y="9460"/>
                </a:lnTo>
                <a:lnTo>
                  <a:pt x="11489" y="9498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5" name=""/>
          <p:cNvSpPr/>
          <p:nvPr/>
        </p:nvSpPr>
        <p:spPr>
          <a:xfrm>
            <a:off x="7005960" y="1926720"/>
            <a:ext cx="4118760" cy="3416400"/>
          </a:xfrm>
          <a:custGeom>
            <a:avLst/>
            <a:gdLst>
              <a:gd name="textAreaLeft" fmla="*/ 0 w 4118760"/>
              <a:gd name="textAreaRight" fmla="*/ 4119120 w 4118760"/>
              <a:gd name="textAreaTop" fmla="*/ 0 h 3416400"/>
              <a:gd name="textAreaBottom" fmla="*/ 3416760 h 3416400"/>
            </a:gdLst>
            <a:ahLst/>
            <a:cxnLst/>
            <a:rect l="textAreaLeft" t="textAreaTop" r="textAreaRight" b="textAreaBottom"/>
            <a:pathLst>
              <a:path w="11442" h="9491">
                <a:moveTo>
                  <a:pt x="15" y="22"/>
                </a:moveTo>
                <a:lnTo>
                  <a:pt x="57" y="0"/>
                </a:lnTo>
                <a:lnTo>
                  <a:pt x="119" y="51"/>
                </a:lnTo>
                <a:lnTo>
                  <a:pt x="92" y="64"/>
                </a:lnTo>
                <a:lnTo>
                  <a:pt x="59" y="81"/>
                </a:lnTo>
                <a:lnTo>
                  <a:pt x="0" y="31"/>
                </a:lnTo>
                <a:lnTo>
                  <a:pt x="15" y="22"/>
                </a:lnTo>
                <a:moveTo>
                  <a:pt x="11440" y="9444"/>
                </a:moveTo>
                <a:lnTo>
                  <a:pt x="11412" y="9487"/>
                </a:lnTo>
                <a:lnTo>
                  <a:pt x="11409" y="9491"/>
                </a:lnTo>
                <a:lnTo>
                  <a:pt x="11353" y="9445"/>
                </a:lnTo>
                <a:lnTo>
                  <a:pt x="11379" y="9406"/>
                </a:lnTo>
                <a:lnTo>
                  <a:pt x="11378" y="9407"/>
                </a:lnTo>
                <a:lnTo>
                  <a:pt x="11386" y="9393"/>
                </a:lnTo>
                <a:lnTo>
                  <a:pt x="11442" y="9440"/>
                </a:lnTo>
                <a:lnTo>
                  <a:pt x="11440" y="9444"/>
                </a:lnTo>
                <a:moveTo>
                  <a:pt x="92" y="64"/>
                </a:moveTo>
                <a:lnTo>
                  <a:pt x="93" y="63"/>
                </a:lnTo>
                <a:lnTo>
                  <a:pt x="92" y="64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6" name=""/>
          <p:cNvSpPr/>
          <p:nvPr/>
        </p:nvSpPr>
        <p:spPr>
          <a:xfrm>
            <a:off x="7026480" y="1917000"/>
            <a:ext cx="4109040" cy="3407760"/>
          </a:xfrm>
          <a:custGeom>
            <a:avLst/>
            <a:gdLst>
              <a:gd name="textAreaLeft" fmla="*/ 0 w 4109040"/>
              <a:gd name="textAreaRight" fmla="*/ 4109400 w 4109040"/>
              <a:gd name="textAreaTop" fmla="*/ 0 h 3407760"/>
              <a:gd name="textAreaBottom" fmla="*/ 3408120 h 3407760"/>
            </a:gdLst>
            <a:ahLst/>
            <a:cxnLst/>
            <a:rect l="textAreaLeft" t="textAreaTop" r="textAreaRight" b="textAreaBottom"/>
            <a:pathLst>
              <a:path w="11415" h="9467">
                <a:moveTo>
                  <a:pt x="4" y="25"/>
                </a:moveTo>
                <a:lnTo>
                  <a:pt x="52" y="4"/>
                </a:lnTo>
                <a:lnTo>
                  <a:pt x="62" y="0"/>
                </a:lnTo>
                <a:lnTo>
                  <a:pt x="125" y="52"/>
                </a:lnTo>
                <a:lnTo>
                  <a:pt x="81" y="70"/>
                </a:lnTo>
                <a:lnTo>
                  <a:pt x="62" y="78"/>
                </a:lnTo>
                <a:lnTo>
                  <a:pt x="0" y="27"/>
                </a:lnTo>
                <a:lnTo>
                  <a:pt x="4" y="25"/>
                </a:lnTo>
                <a:moveTo>
                  <a:pt x="11409" y="9425"/>
                </a:moveTo>
                <a:lnTo>
                  <a:pt x="11385" y="9467"/>
                </a:lnTo>
                <a:lnTo>
                  <a:pt x="11329" y="9420"/>
                </a:lnTo>
                <a:lnTo>
                  <a:pt x="11346" y="9390"/>
                </a:lnTo>
                <a:lnTo>
                  <a:pt x="11345" y="9392"/>
                </a:lnTo>
                <a:lnTo>
                  <a:pt x="11358" y="9366"/>
                </a:lnTo>
                <a:lnTo>
                  <a:pt x="11415" y="9413"/>
                </a:lnTo>
                <a:lnTo>
                  <a:pt x="11409" y="9425"/>
                </a:lnTo>
                <a:moveTo>
                  <a:pt x="125" y="53"/>
                </a:moveTo>
                <a:lnTo>
                  <a:pt x="125" y="52"/>
                </a:lnTo>
                <a:lnTo>
                  <a:pt x="125" y="53"/>
                </a:lnTo>
                <a:moveTo>
                  <a:pt x="79" y="71"/>
                </a:moveTo>
                <a:lnTo>
                  <a:pt x="81" y="70"/>
                </a:lnTo>
                <a:lnTo>
                  <a:pt x="79" y="71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7" name=""/>
          <p:cNvSpPr/>
          <p:nvPr/>
        </p:nvSpPr>
        <p:spPr>
          <a:xfrm>
            <a:off x="7048800" y="1900800"/>
            <a:ext cx="4105440" cy="3404520"/>
          </a:xfrm>
          <a:custGeom>
            <a:avLst/>
            <a:gdLst>
              <a:gd name="textAreaLeft" fmla="*/ 0 w 4105440"/>
              <a:gd name="textAreaRight" fmla="*/ 4105800 w 4105440"/>
              <a:gd name="textAreaTop" fmla="*/ 0 h 3404520"/>
              <a:gd name="textAreaBottom" fmla="*/ 3404880 h 3404520"/>
            </a:gdLst>
            <a:ahLst/>
            <a:cxnLst/>
            <a:rect l="textAreaLeft" t="textAreaTop" r="textAreaRight" b="textAreaBottom"/>
            <a:pathLst>
              <a:path w="11405" h="9458">
                <a:moveTo>
                  <a:pt x="39" y="30"/>
                </a:moveTo>
                <a:lnTo>
                  <a:pt x="89" y="13"/>
                </a:lnTo>
                <a:lnTo>
                  <a:pt x="135" y="0"/>
                </a:lnTo>
                <a:lnTo>
                  <a:pt x="205" y="57"/>
                </a:lnTo>
                <a:lnTo>
                  <a:pt x="157" y="68"/>
                </a:lnTo>
                <a:lnTo>
                  <a:pt x="158" y="68"/>
                </a:lnTo>
                <a:lnTo>
                  <a:pt x="109" y="82"/>
                </a:lnTo>
                <a:lnTo>
                  <a:pt x="111" y="81"/>
                </a:lnTo>
                <a:lnTo>
                  <a:pt x="63" y="97"/>
                </a:lnTo>
                <a:lnTo>
                  <a:pt x="64" y="97"/>
                </a:lnTo>
                <a:lnTo>
                  <a:pt x="63" y="97"/>
                </a:lnTo>
                <a:lnTo>
                  <a:pt x="0" y="45"/>
                </a:lnTo>
                <a:lnTo>
                  <a:pt x="39" y="30"/>
                </a:lnTo>
                <a:moveTo>
                  <a:pt x="11392" y="9377"/>
                </a:moveTo>
                <a:lnTo>
                  <a:pt x="11370" y="9424"/>
                </a:lnTo>
                <a:lnTo>
                  <a:pt x="11353" y="9458"/>
                </a:lnTo>
                <a:lnTo>
                  <a:pt x="11296" y="9411"/>
                </a:lnTo>
                <a:lnTo>
                  <a:pt x="11305" y="9393"/>
                </a:lnTo>
                <a:lnTo>
                  <a:pt x="11326" y="9348"/>
                </a:lnTo>
                <a:lnTo>
                  <a:pt x="11325" y="9350"/>
                </a:lnTo>
                <a:lnTo>
                  <a:pt x="11344" y="9302"/>
                </a:lnTo>
                <a:lnTo>
                  <a:pt x="11343" y="9304"/>
                </a:lnTo>
                <a:lnTo>
                  <a:pt x="11346" y="9295"/>
                </a:lnTo>
                <a:lnTo>
                  <a:pt x="11405" y="9344"/>
                </a:lnTo>
                <a:lnTo>
                  <a:pt x="11392" y="9377"/>
                </a:lnTo>
                <a:moveTo>
                  <a:pt x="11306" y="9392"/>
                </a:moveTo>
                <a:lnTo>
                  <a:pt x="11305" y="9393"/>
                </a:lnTo>
                <a:lnTo>
                  <a:pt x="11305" y="9394"/>
                </a:lnTo>
                <a:lnTo>
                  <a:pt x="11306" y="9392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8" name=""/>
          <p:cNvSpPr/>
          <p:nvPr/>
        </p:nvSpPr>
        <p:spPr>
          <a:xfrm>
            <a:off x="7097400" y="1894680"/>
            <a:ext cx="4064400" cy="3369600"/>
          </a:xfrm>
          <a:custGeom>
            <a:avLst/>
            <a:gdLst>
              <a:gd name="textAreaLeft" fmla="*/ 0 w 4064400"/>
              <a:gd name="textAreaRight" fmla="*/ 4064760 w 4064400"/>
              <a:gd name="textAreaTop" fmla="*/ 0 h 3369600"/>
              <a:gd name="textAreaBottom" fmla="*/ 3369960 h 3369600"/>
            </a:gdLst>
            <a:ahLst/>
            <a:cxnLst/>
            <a:rect l="textAreaLeft" t="textAreaTop" r="textAreaRight" b="textAreaBottom"/>
            <a:pathLst>
              <a:path w="11291" h="9361">
                <a:moveTo>
                  <a:pt x="5" y="15"/>
                </a:moveTo>
                <a:lnTo>
                  <a:pt x="57" y="3"/>
                </a:lnTo>
                <a:lnTo>
                  <a:pt x="75" y="0"/>
                </a:lnTo>
                <a:lnTo>
                  <a:pt x="149" y="61"/>
                </a:lnTo>
                <a:lnTo>
                  <a:pt x="120" y="65"/>
                </a:lnTo>
                <a:lnTo>
                  <a:pt x="71" y="74"/>
                </a:lnTo>
                <a:lnTo>
                  <a:pt x="70" y="74"/>
                </a:lnTo>
                <a:lnTo>
                  <a:pt x="0" y="17"/>
                </a:lnTo>
                <a:lnTo>
                  <a:pt x="5" y="15"/>
                </a:lnTo>
                <a:moveTo>
                  <a:pt x="11276" y="9345"/>
                </a:moveTo>
                <a:lnTo>
                  <a:pt x="11270" y="9361"/>
                </a:lnTo>
                <a:lnTo>
                  <a:pt x="11211" y="9312"/>
                </a:lnTo>
                <a:lnTo>
                  <a:pt x="11224" y="9273"/>
                </a:lnTo>
                <a:lnTo>
                  <a:pt x="11224" y="9274"/>
                </a:lnTo>
                <a:lnTo>
                  <a:pt x="11231" y="9250"/>
                </a:lnTo>
                <a:lnTo>
                  <a:pt x="11291" y="9300"/>
                </a:lnTo>
                <a:lnTo>
                  <a:pt x="11276" y="9345"/>
                </a:lnTo>
                <a:moveTo>
                  <a:pt x="119" y="65"/>
                </a:moveTo>
                <a:lnTo>
                  <a:pt x="120" y="65"/>
                </a:lnTo>
                <a:lnTo>
                  <a:pt x="122" y="65"/>
                </a:lnTo>
                <a:lnTo>
                  <a:pt x="119" y="65"/>
                </a:lnTo>
                <a:moveTo>
                  <a:pt x="70" y="74"/>
                </a:moveTo>
                <a:lnTo>
                  <a:pt x="71" y="74"/>
                </a:lnTo>
                <a:lnTo>
                  <a:pt x="72" y="74"/>
                </a:lnTo>
                <a:lnTo>
                  <a:pt x="70" y="74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89" name=""/>
          <p:cNvSpPr/>
          <p:nvPr/>
        </p:nvSpPr>
        <p:spPr>
          <a:xfrm>
            <a:off x="7124400" y="1890360"/>
            <a:ext cx="4043880" cy="3351960"/>
          </a:xfrm>
          <a:custGeom>
            <a:avLst/>
            <a:gdLst>
              <a:gd name="textAreaLeft" fmla="*/ 0 w 4043880"/>
              <a:gd name="textAreaRight" fmla="*/ 4044240 w 4043880"/>
              <a:gd name="textAreaTop" fmla="*/ 0 h 3351960"/>
              <a:gd name="textAreaBottom" fmla="*/ 3352320 h 3351960"/>
            </a:gdLst>
            <a:ahLst/>
            <a:cxnLst/>
            <a:rect l="textAreaLeft" t="textAreaTop" r="textAreaRight" b="textAreaBottom"/>
            <a:pathLst>
              <a:path w="11234" h="9312">
                <a:moveTo>
                  <a:pt x="35" y="6"/>
                </a:moveTo>
                <a:lnTo>
                  <a:pt x="80" y="0"/>
                </a:lnTo>
                <a:lnTo>
                  <a:pt x="161" y="67"/>
                </a:lnTo>
                <a:lnTo>
                  <a:pt x="145" y="67"/>
                </a:lnTo>
                <a:lnTo>
                  <a:pt x="147" y="67"/>
                </a:lnTo>
                <a:lnTo>
                  <a:pt x="95" y="71"/>
                </a:lnTo>
                <a:lnTo>
                  <a:pt x="96" y="71"/>
                </a:lnTo>
                <a:lnTo>
                  <a:pt x="74" y="73"/>
                </a:lnTo>
                <a:lnTo>
                  <a:pt x="0" y="12"/>
                </a:lnTo>
                <a:lnTo>
                  <a:pt x="35" y="6"/>
                </a:lnTo>
                <a:moveTo>
                  <a:pt x="11233" y="9256"/>
                </a:moveTo>
                <a:lnTo>
                  <a:pt x="11218" y="9307"/>
                </a:lnTo>
                <a:lnTo>
                  <a:pt x="11216" y="9312"/>
                </a:lnTo>
                <a:lnTo>
                  <a:pt x="11156" y="9262"/>
                </a:lnTo>
                <a:lnTo>
                  <a:pt x="11163" y="9237"/>
                </a:lnTo>
                <a:lnTo>
                  <a:pt x="11163" y="9239"/>
                </a:lnTo>
                <a:lnTo>
                  <a:pt x="11172" y="9197"/>
                </a:lnTo>
                <a:lnTo>
                  <a:pt x="11234" y="9249"/>
                </a:lnTo>
                <a:lnTo>
                  <a:pt x="11233" y="9256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0" name=""/>
          <p:cNvSpPr/>
          <p:nvPr/>
        </p:nvSpPr>
        <p:spPr>
          <a:xfrm>
            <a:off x="7153200" y="1888200"/>
            <a:ext cx="4020120" cy="3331440"/>
          </a:xfrm>
          <a:custGeom>
            <a:avLst/>
            <a:gdLst>
              <a:gd name="textAreaLeft" fmla="*/ 0 w 4020120"/>
              <a:gd name="textAreaRight" fmla="*/ 4020480 w 4020120"/>
              <a:gd name="textAreaTop" fmla="*/ 0 h 3331440"/>
              <a:gd name="textAreaBottom" fmla="*/ 3331800 h 3331440"/>
            </a:gdLst>
            <a:ahLst/>
            <a:cxnLst/>
            <a:rect l="textAreaLeft" t="textAreaTop" r="textAreaRight" b="textAreaBottom"/>
            <a:pathLst>
              <a:path w="11168" h="9255">
                <a:moveTo>
                  <a:pt x="8" y="5"/>
                </a:moveTo>
                <a:lnTo>
                  <a:pt x="63" y="1"/>
                </a:lnTo>
                <a:lnTo>
                  <a:pt x="88" y="0"/>
                </a:lnTo>
                <a:lnTo>
                  <a:pt x="174" y="72"/>
                </a:lnTo>
                <a:lnTo>
                  <a:pt x="119" y="72"/>
                </a:lnTo>
                <a:lnTo>
                  <a:pt x="81" y="73"/>
                </a:lnTo>
                <a:lnTo>
                  <a:pt x="0" y="6"/>
                </a:lnTo>
                <a:lnTo>
                  <a:pt x="8" y="5"/>
                </a:lnTo>
                <a:moveTo>
                  <a:pt x="11164" y="9210"/>
                </a:moveTo>
                <a:lnTo>
                  <a:pt x="11154" y="9255"/>
                </a:lnTo>
                <a:lnTo>
                  <a:pt x="11092" y="9203"/>
                </a:lnTo>
                <a:lnTo>
                  <a:pt x="11094" y="9195"/>
                </a:lnTo>
                <a:lnTo>
                  <a:pt x="11103" y="9145"/>
                </a:lnTo>
                <a:lnTo>
                  <a:pt x="11103" y="9147"/>
                </a:lnTo>
                <a:lnTo>
                  <a:pt x="11104" y="9134"/>
                </a:lnTo>
                <a:lnTo>
                  <a:pt x="11168" y="9188"/>
                </a:lnTo>
                <a:lnTo>
                  <a:pt x="11164" y="9210"/>
                </a:lnTo>
                <a:moveTo>
                  <a:pt x="11094" y="9195"/>
                </a:moveTo>
                <a:lnTo>
                  <a:pt x="11094" y="9196"/>
                </a:lnTo>
                <a:lnTo>
                  <a:pt x="11094" y="9195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1" name=""/>
          <p:cNvSpPr/>
          <p:nvPr/>
        </p:nvSpPr>
        <p:spPr>
          <a:xfrm>
            <a:off x="7184880" y="1888200"/>
            <a:ext cx="3992400" cy="3307320"/>
          </a:xfrm>
          <a:custGeom>
            <a:avLst/>
            <a:gdLst>
              <a:gd name="textAreaLeft" fmla="*/ 0 w 3992400"/>
              <a:gd name="textAreaRight" fmla="*/ 3992760 w 3992400"/>
              <a:gd name="textAreaTop" fmla="*/ 0 h 3307320"/>
              <a:gd name="textAreaBottom" fmla="*/ 3307680 h 3307320"/>
            </a:gdLst>
            <a:ahLst/>
            <a:cxnLst/>
            <a:rect l="textAreaLeft" t="textAreaTop" r="textAreaRight" b="textAreaBottom"/>
            <a:pathLst>
              <a:path w="11091" h="9188">
                <a:moveTo>
                  <a:pt x="30" y="0"/>
                </a:move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lnTo>
                  <a:pt x="0" y="0"/>
                </a:lnTo>
                <a:lnTo>
                  <a:pt x="30" y="0"/>
                </a:lnTo>
                <a:moveTo>
                  <a:pt x="11086" y="9157"/>
                </a:moveTo>
                <a:lnTo>
                  <a:pt x="11080" y="9188"/>
                </a:lnTo>
                <a:lnTo>
                  <a:pt x="11016" y="9134"/>
                </a:lnTo>
                <a:lnTo>
                  <a:pt x="11021" y="9095"/>
                </a:lnTo>
                <a:lnTo>
                  <a:pt x="11021" y="9097"/>
                </a:lnTo>
                <a:lnTo>
                  <a:pt x="11024" y="9062"/>
                </a:lnTo>
                <a:lnTo>
                  <a:pt x="11091" y="9118"/>
                </a:lnTo>
                <a:lnTo>
                  <a:pt x="11086" y="9157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2" name=""/>
          <p:cNvSpPr/>
          <p:nvPr/>
        </p:nvSpPr>
        <p:spPr>
          <a:xfrm>
            <a:off x="7218720" y="1888200"/>
            <a:ext cx="3961080" cy="3282120"/>
          </a:xfrm>
          <a:custGeom>
            <a:avLst/>
            <a:gdLst>
              <a:gd name="textAreaLeft" fmla="*/ 0 w 3961080"/>
              <a:gd name="textAreaRight" fmla="*/ 3961440 w 3961080"/>
              <a:gd name="textAreaTop" fmla="*/ 0 h 3282120"/>
              <a:gd name="textAreaBottom" fmla="*/ 3282480 h 3282120"/>
            </a:gdLst>
            <a:ahLst/>
            <a:cxnLst/>
            <a:rect l="textAreaLeft" t="textAreaTop" r="textAreaRight" b="textAreaBottom"/>
            <a:pathLst>
              <a:path w="11004" h="9118">
                <a:moveTo>
                  <a:pt x="11004" y="8994"/>
                </a:moveTo>
                <a:lnTo>
                  <a:pt x="11003" y="9049"/>
                </a:lnTo>
                <a:lnTo>
                  <a:pt x="10999" y="9104"/>
                </a:lnTo>
                <a:lnTo>
                  <a:pt x="10997" y="9118"/>
                </a:lnTo>
                <a:lnTo>
                  <a:pt x="10930" y="9062"/>
                </a:lnTo>
                <a:lnTo>
                  <a:pt x="10931" y="9044"/>
                </a:lnTo>
                <a:lnTo>
                  <a:pt x="10931" y="9046"/>
                </a:lnTo>
                <a:lnTo>
                  <a:pt x="10932" y="8993"/>
                </a:lnTo>
                <a:lnTo>
                  <a:pt x="10932" y="8907"/>
                </a:lnTo>
                <a:lnTo>
                  <a:pt x="11004" y="8966"/>
                </a:lnTo>
                <a:lnTo>
                  <a:pt x="11004" y="8994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7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3" name=""/>
          <p:cNvSpPr/>
          <p:nvPr/>
        </p:nvSpPr>
        <p:spPr>
          <a:xfrm>
            <a:off x="7287120" y="1888200"/>
            <a:ext cx="3892680" cy="3227400"/>
          </a:xfrm>
          <a:custGeom>
            <a:avLst/>
            <a:gdLst>
              <a:gd name="textAreaLeft" fmla="*/ 0 w 3892680"/>
              <a:gd name="textAreaRight" fmla="*/ 3893040 w 3892680"/>
              <a:gd name="textAreaTop" fmla="*/ 0 h 3227400"/>
              <a:gd name="textAreaBottom" fmla="*/ 3227760 h 3227400"/>
            </a:gdLst>
            <a:ahLst/>
            <a:cxnLst/>
            <a:rect l="textAreaLeft" t="textAreaTop" r="textAreaRight" b="textAreaBottom"/>
            <a:pathLst>
              <a:path w="10814" h="8966">
                <a:moveTo>
                  <a:pt x="10742" y="8828"/>
                </a:moveTo>
                <a:lnTo>
                  <a:pt x="10814" y="8888"/>
                </a:lnTo>
                <a:lnTo>
                  <a:pt x="10814" y="8966"/>
                </a:lnTo>
                <a:lnTo>
                  <a:pt x="10742" y="8907"/>
                </a:lnTo>
                <a:lnTo>
                  <a:pt x="10742" y="8828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4" name=""/>
          <p:cNvSpPr/>
          <p:nvPr/>
        </p:nvSpPr>
        <p:spPr>
          <a:xfrm>
            <a:off x="7321320" y="1888200"/>
            <a:ext cx="3858480" cy="3199320"/>
          </a:xfrm>
          <a:custGeom>
            <a:avLst/>
            <a:gdLst>
              <a:gd name="textAreaLeft" fmla="*/ 0 w 3858480"/>
              <a:gd name="textAreaRight" fmla="*/ 3858840 w 3858480"/>
              <a:gd name="textAreaTop" fmla="*/ 0 h 3199320"/>
              <a:gd name="textAreaBottom" fmla="*/ 3199680 h 3199320"/>
            </a:gdLst>
            <a:ahLst/>
            <a:cxnLst/>
            <a:rect l="textAreaLeft" t="textAreaTop" r="textAreaRight" b="textAreaBottom"/>
            <a:pathLst>
              <a:path w="10719" h="8888">
                <a:moveTo>
                  <a:pt x="10647" y="8749"/>
                </a:moveTo>
                <a:lnTo>
                  <a:pt x="10719" y="8809"/>
                </a:lnTo>
                <a:lnTo>
                  <a:pt x="10719" y="8888"/>
                </a:lnTo>
                <a:lnTo>
                  <a:pt x="10647" y="8828"/>
                </a:lnTo>
                <a:lnTo>
                  <a:pt x="10647" y="8749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5" name=""/>
          <p:cNvSpPr/>
          <p:nvPr/>
        </p:nvSpPr>
        <p:spPr>
          <a:xfrm>
            <a:off x="7355520" y="1888200"/>
            <a:ext cx="3824280" cy="3170880"/>
          </a:xfrm>
          <a:custGeom>
            <a:avLst/>
            <a:gdLst>
              <a:gd name="textAreaLeft" fmla="*/ 0 w 3824280"/>
              <a:gd name="textAreaRight" fmla="*/ 3824640 w 3824280"/>
              <a:gd name="textAreaTop" fmla="*/ 0 h 3170880"/>
              <a:gd name="textAreaBottom" fmla="*/ 3171240 h 3170880"/>
            </a:gdLst>
            <a:ahLst/>
            <a:cxnLst/>
            <a:rect l="textAreaLeft" t="textAreaTop" r="textAreaRight" b="textAreaBottom"/>
            <a:pathLst>
              <a:path w="10624" h="8809">
                <a:moveTo>
                  <a:pt x="10552" y="8671"/>
                </a:moveTo>
                <a:lnTo>
                  <a:pt x="10624" y="8731"/>
                </a:lnTo>
                <a:lnTo>
                  <a:pt x="10624" y="8809"/>
                </a:lnTo>
                <a:lnTo>
                  <a:pt x="10552" y="8749"/>
                </a:lnTo>
                <a:lnTo>
                  <a:pt x="10552" y="8671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1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6" name=""/>
          <p:cNvSpPr/>
          <p:nvPr/>
        </p:nvSpPr>
        <p:spPr>
          <a:xfrm>
            <a:off x="7389720" y="1888200"/>
            <a:ext cx="3790080" cy="3142800"/>
          </a:xfrm>
          <a:custGeom>
            <a:avLst/>
            <a:gdLst>
              <a:gd name="textAreaLeft" fmla="*/ 0 w 3790080"/>
              <a:gd name="textAreaRight" fmla="*/ 3790440 w 3790080"/>
              <a:gd name="textAreaTop" fmla="*/ 0 h 3142800"/>
              <a:gd name="textAreaBottom" fmla="*/ 3143160 h 3142800"/>
            </a:gdLst>
            <a:ahLst/>
            <a:cxnLst/>
            <a:rect l="textAreaLeft" t="textAreaTop" r="textAreaRight" b="textAreaBottom"/>
            <a:pathLst>
              <a:path w="10529" h="8731">
                <a:moveTo>
                  <a:pt x="10457" y="8592"/>
                </a:moveTo>
                <a:lnTo>
                  <a:pt x="10529" y="8652"/>
                </a:lnTo>
                <a:lnTo>
                  <a:pt x="10529" y="8731"/>
                </a:lnTo>
                <a:lnTo>
                  <a:pt x="10457" y="8671"/>
                </a:lnTo>
                <a:lnTo>
                  <a:pt x="10457" y="8592"/>
                </a:lnTo>
                <a:moveTo>
                  <a:pt x="86" y="72"/>
                </a:moveTo>
                <a:lnTo>
                  <a:pt x="0" y="0"/>
                </a:ln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7" name=""/>
          <p:cNvSpPr/>
          <p:nvPr/>
        </p:nvSpPr>
        <p:spPr>
          <a:xfrm>
            <a:off x="7423560" y="1888200"/>
            <a:ext cx="3756240" cy="3114360"/>
          </a:xfrm>
          <a:custGeom>
            <a:avLst/>
            <a:gdLst>
              <a:gd name="textAreaLeft" fmla="*/ 0 w 3756240"/>
              <a:gd name="textAreaRight" fmla="*/ 3756600 w 3756240"/>
              <a:gd name="textAreaTop" fmla="*/ 0 h 3114360"/>
              <a:gd name="textAreaBottom" fmla="*/ 3114720 h 3114360"/>
            </a:gdLst>
            <a:ahLst/>
            <a:cxnLst/>
            <a:rect l="textAreaLeft" t="textAreaTop" r="textAreaRight" b="textAreaBottom"/>
            <a:pathLst>
              <a:path w="10435" h="8652">
                <a:moveTo>
                  <a:pt x="10363" y="8514"/>
                </a:moveTo>
                <a:lnTo>
                  <a:pt x="10435" y="8573"/>
                </a:lnTo>
                <a:lnTo>
                  <a:pt x="10435" y="8652"/>
                </a:lnTo>
                <a:lnTo>
                  <a:pt x="10363" y="8592"/>
                </a:lnTo>
                <a:lnTo>
                  <a:pt x="10363" y="8514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8" name=""/>
          <p:cNvSpPr/>
          <p:nvPr/>
        </p:nvSpPr>
        <p:spPr>
          <a:xfrm>
            <a:off x="7457760" y="1888200"/>
            <a:ext cx="3722040" cy="3085920"/>
          </a:xfrm>
          <a:custGeom>
            <a:avLst/>
            <a:gdLst>
              <a:gd name="textAreaLeft" fmla="*/ 0 w 3722040"/>
              <a:gd name="textAreaRight" fmla="*/ 3722400 w 3722040"/>
              <a:gd name="textAreaTop" fmla="*/ 0 h 3085920"/>
              <a:gd name="textAreaBottom" fmla="*/ 3086280 h 3085920"/>
            </a:gdLst>
            <a:ahLst/>
            <a:cxnLst/>
            <a:rect l="textAreaLeft" t="textAreaTop" r="textAreaRight" b="textAreaBottom"/>
            <a:pathLst>
              <a:path w="10340" h="8573">
                <a:moveTo>
                  <a:pt x="10268" y="8435"/>
                </a:moveTo>
                <a:lnTo>
                  <a:pt x="10340" y="8495"/>
                </a:lnTo>
                <a:lnTo>
                  <a:pt x="10340" y="8573"/>
                </a:lnTo>
                <a:lnTo>
                  <a:pt x="10268" y="8514"/>
                </a:lnTo>
                <a:lnTo>
                  <a:pt x="10268" y="8435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599" name=""/>
          <p:cNvSpPr/>
          <p:nvPr/>
        </p:nvSpPr>
        <p:spPr>
          <a:xfrm>
            <a:off x="7491960" y="1888200"/>
            <a:ext cx="3687840" cy="3057840"/>
          </a:xfrm>
          <a:custGeom>
            <a:avLst/>
            <a:gdLst>
              <a:gd name="textAreaLeft" fmla="*/ 0 w 3687840"/>
              <a:gd name="textAreaRight" fmla="*/ 3688200 w 3687840"/>
              <a:gd name="textAreaTop" fmla="*/ 0 h 3057840"/>
              <a:gd name="textAreaBottom" fmla="*/ 3058200 h 3057840"/>
            </a:gdLst>
            <a:ahLst/>
            <a:cxnLst/>
            <a:rect l="textAreaLeft" t="textAreaTop" r="textAreaRight" b="textAreaBottom"/>
            <a:pathLst>
              <a:path w="10245" h="8495">
                <a:moveTo>
                  <a:pt x="10173" y="8356"/>
                </a:moveTo>
                <a:lnTo>
                  <a:pt x="10245" y="8416"/>
                </a:lnTo>
                <a:lnTo>
                  <a:pt x="10245" y="8495"/>
                </a:lnTo>
                <a:lnTo>
                  <a:pt x="10173" y="8435"/>
                </a:lnTo>
                <a:lnTo>
                  <a:pt x="10173" y="8356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0" name=""/>
          <p:cNvSpPr/>
          <p:nvPr/>
        </p:nvSpPr>
        <p:spPr>
          <a:xfrm>
            <a:off x="7526160" y="1888200"/>
            <a:ext cx="3653640" cy="3029400"/>
          </a:xfrm>
          <a:custGeom>
            <a:avLst/>
            <a:gdLst>
              <a:gd name="textAreaLeft" fmla="*/ 0 w 3653640"/>
              <a:gd name="textAreaRight" fmla="*/ 3654000 w 3653640"/>
              <a:gd name="textAreaTop" fmla="*/ 0 h 3029400"/>
              <a:gd name="textAreaBottom" fmla="*/ 3029760 h 3029400"/>
            </a:gdLst>
            <a:ahLst/>
            <a:cxnLst/>
            <a:rect l="textAreaLeft" t="textAreaTop" r="textAreaRight" b="textAreaBottom"/>
            <a:pathLst>
              <a:path w="10150" h="8416">
                <a:moveTo>
                  <a:pt x="10078" y="8278"/>
                </a:moveTo>
                <a:lnTo>
                  <a:pt x="10150" y="8337"/>
                </a:lnTo>
                <a:lnTo>
                  <a:pt x="10150" y="8416"/>
                </a:lnTo>
                <a:lnTo>
                  <a:pt x="10078" y="8356"/>
                </a:lnTo>
                <a:lnTo>
                  <a:pt x="10078" y="8278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1" name=""/>
          <p:cNvSpPr/>
          <p:nvPr/>
        </p:nvSpPr>
        <p:spPr>
          <a:xfrm>
            <a:off x="7560360" y="1888200"/>
            <a:ext cx="3619440" cy="3000960"/>
          </a:xfrm>
          <a:custGeom>
            <a:avLst/>
            <a:gdLst>
              <a:gd name="textAreaLeft" fmla="*/ 0 w 3619440"/>
              <a:gd name="textAreaRight" fmla="*/ 3619800 w 3619440"/>
              <a:gd name="textAreaTop" fmla="*/ 0 h 3000960"/>
              <a:gd name="textAreaBottom" fmla="*/ 3001320 h 3000960"/>
            </a:gdLst>
            <a:ahLst/>
            <a:cxnLst/>
            <a:rect l="textAreaLeft" t="textAreaTop" r="textAreaRight" b="textAreaBottom"/>
            <a:pathLst>
              <a:path w="10055" h="8337">
                <a:moveTo>
                  <a:pt x="9983" y="8199"/>
                </a:moveTo>
                <a:lnTo>
                  <a:pt x="10055" y="8259"/>
                </a:lnTo>
                <a:lnTo>
                  <a:pt x="10055" y="8337"/>
                </a:lnTo>
                <a:lnTo>
                  <a:pt x="9983" y="8278"/>
                </a:lnTo>
                <a:lnTo>
                  <a:pt x="9983" y="8199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1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2" name=""/>
          <p:cNvSpPr/>
          <p:nvPr/>
        </p:nvSpPr>
        <p:spPr>
          <a:xfrm>
            <a:off x="7594560" y="1888200"/>
            <a:ext cx="3585240" cy="2972880"/>
          </a:xfrm>
          <a:custGeom>
            <a:avLst/>
            <a:gdLst>
              <a:gd name="textAreaLeft" fmla="*/ 0 w 3585240"/>
              <a:gd name="textAreaRight" fmla="*/ 3585600 w 3585240"/>
              <a:gd name="textAreaTop" fmla="*/ 0 h 2972880"/>
              <a:gd name="textAreaBottom" fmla="*/ 2973240 h 2972880"/>
            </a:gdLst>
            <a:ahLst/>
            <a:cxnLst/>
            <a:rect l="textAreaLeft" t="textAreaTop" r="textAreaRight" b="textAreaBottom"/>
            <a:pathLst>
              <a:path w="9960" h="8259">
                <a:moveTo>
                  <a:pt x="9888" y="8120"/>
                </a:moveTo>
                <a:lnTo>
                  <a:pt x="9960" y="8180"/>
                </a:lnTo>
                <a:lnTo>
                  <a:pt x="9960" y="8259"/>
                </a:lnTo>
                <a:lnTo>
                  <a:pt x="9888" y="8199"/>
                </a:lnTo>
                <a:lnTo>
                  <a:pt x="9888" y="8120"/>
                </a:lnTo>
                <a:moveTo>
                  <a:pt x="86" y="72"/>
                </a:moveTo>
                <a:lnTo>
                  <a:pt x="0" y="0"/>
                </a:lnTo>
                <a:lnTo>
                  <a:pt x="95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3" name=""/>
          <p:cNvSpPr/>
          <p:nvPr/>
        </p:nvSpPr>
        <p:spPr>
          <a:xfrm>
            <a:off x="7628760" y="1888200"/>
            <a:ext cx="3551040" cy="2944440"/>
          </a:xfrm>
          <a:custGeom>
            <a:avLst/>
            <a:gdLst>
              <a:gd name="textAreaLeft" fmla="*/ 0 w 3551040"/>
              <a:gd name="textAreaRight" fmla="*/ 3551400 w 3551040"/>
              <a:gd name="textAreaTop" fmla="*/ 0 h 2944440"/>
              <a:gd name="textAreaBottom" fmla="*/ 2944800 h 2944440"/>
            </a:gdLst>
            <a:ahLst/>
            <a:cxnLst/>
            <a:rect l="textAreaLeft" t="textAreaTop" r="textAreaRight" b="textAreaBottom"/>
            <a:pathLst>
              <a:path w="9865" h="8180">
                <a:moveTo>
                  <a:pt x="9793" y="8042"/>
                </a:moveTo>
                <a:lnTo>
                  <a:pt x="9865" y="8101"/>
                </a:lnTo>
                <a:lnTo>
                  <a:pt x="9865" y="8180"/>
                </a:lnTo>
                <a:lnTo>
                  <a:pt x="9793" y="8120"/>
                </a:lnTo>
                <a:lnTo>
                  <a:pt x="9793" y="8042"/>
                </a:lnTo>
                <a:moveTo>
                  <a:pt x="86" y="72"/>
                </a:moveTo>
                <a:lnTo>
                  <a:pt x="0" y="0"/>
                </a:ln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4" name=""/>
          <p:cNvSpPr/>
          <p:nvPr/>
        </p:nvSpPr>
        <p:spPr>
          <a:xfrm>
            <a:off x="7662600" y="1888200"/>
            <a:ext cx="3517200" cy="2916000"/>
          </a:xfrm>
          <a:custGeom>
            <a:avLst/>
            <a:gdLst>
              <a:gd name="textAreaLeft" fmla="*/ 0 w 3517200"/>
              <a:gd name="textAreaRight" fmla="*/ 3517560 w 3517200"/>
              <a:gd name="textAreaTop" fmla="*/ 0 h 2916000"/>
              <a:gd name="textAreaBottom" fmla="*/ 2916360 h 2916000"/>
            </a:gdLst>
            <a:ahLst/>
            <a:cxnLst/>
            <a:rect l="textAreaLeft" t="textAreaTop" r="textAreaRight" b="textAreaBottom"/>
            <a:pathLst>
              <a:path w="9771" h="8101">
                <a:moveTo>
                  <a:pt x="9699" y="7963"/>
                </a:moveTo>
                <a:lnTo>
                  <a:pt x="9771" y="8023"/>
                </a:lnTo>
                <a:lnTo>
                  <a:pt x="9771" y="8101"/>
                </a:lnTo>
                <a:lnTo>
                  <a:pt x="9699" y="8042"/>
                </a:lnTo>
                <a:lnTo>
                  <a:pt x="9699" y="7963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5" name=""/>
          <p:cNvSpPr/>
          <p:nvPr/>
        </p:nvSpPr>
        <p:spPr>
          <a:xfrm>
            <a:off x="7696800" y="1888200"/>
            <a:ext cx="3483000" cy="2887920"/>
          </a:xfrm>
          <a:custGeom>
            <a:avLst/>
            <a:gdLst>
              <a:gd name="textAreaLeft" fmla="*/ 0 w 3483000"/>
              <a:gd name="textAreaRight" fmla="*/ 3483360 w 3483000"/>
              <a:gd name="textAreaTop" fmla="*/ 0 h 2887920"/>
              <a:gd name="textAreaBottom" fmla="*/ 2888280 h 2887920"/>
            </a:gdLst>
            <a:ahLst/>
            <a:cxnLst/>
            <a:rect l="textAreaLeft" t="textAreaTop" r="textAreaRight" b="textAreaBottom"/>
            <a:pathLst>
              <a:path w="9676" h="8023">
                <a:moveTo>
                  <a:pt x="9604" y="7884"/>
                </a:moveTo>
                <a:lnTo>
                  <a:pt x="9676" y="7944"/>
                </a:lnTo>
                <a:lnTo>
                  <a:pt x="9676" y="8023"/>
                </a:lnTo>
                <a:lnTo>
                  <a:pt x="9604" y="7963"/>
                </a:lnTo>
                <a:lnTo>
                  <a:pt x="9604" y="7884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6" name=""/>
          <p:cNvSpPr/>
          <p:nvPr/>
        </p:nvSpPr>
        <p:spPr>
          <a:xfrm>
            <a:off x="7731000" y="1888200"/>
            <a:ext cx="3448800" cy="2859480"/>
          </a:xfrm>
          <a:custGeom>
            <a:avLst/>
            <a:gdLst>
              <a:gd name="textAreaLeft" fmla="*/ 0 w 3448800"/>
              <a:gd name="textAreaRight" fmla="*/ 3449160 w 3448800"/>
              <a:gd name="textAreaTop" fmla="*/ 0 h 2859480"/>
              <a:gd name="textAreaBottom" fmla="*/ 2859840 h 2859480"/>
            </a:gdLst>
            <a:ahLst/>
            <a:cxnLst/>
            <a:rect l="textAreaLeft" t="textAreaTop" r="textAreaRight" b="textAreaBottom"/>
            <a:pathLst>
              <a:path w="9581" h="7944">
                <a:moveTo>
                  <a:pt x="9509" y="7806"/>
                </a:moveTo>
                <a:lnTo>
                  <a:pt x="9581" y="7865"/>
                </a:lnTo>
                <a:lnTo>
                  <a:pt x="9581" y="7944"/>
                </a:lnTo>
                <a:lnTo>
                  <a:pt x="9509" y="7884"/>
                </a:lnTo>
                <a:lnTo>
                  <a:pt x="9509" y="7806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7" name=""/>
          <p:cNvSpPr/>
          <p:nvPr/>
        </p:nvSpPr>
        <p:spPr>
          <a:xfrm>
            <a:off x="7765200" y="1888200"/>
            <a:ext cx="3414600" cy="2831040"/>
          </a:xfrm>
          <a:custGeom>
            <a:avLst/>
            <a:gdLst>
              <a:gd name="textAreaLeft" fmla="*/ 0 w 3414600"/>
              <a:gd name="textAreaRight" fmla="*/ 3414960 w 3414600"/>
              <a:gd name="textAreaTop" fmla="*/ 0 h 2831040"/>
              <a:gd name="textAreaBottom" fmla="*/ 2831400 h 2831040"/>
            </a:gdLst>
            <a:ahLst/>
            <a:cxnLst/>
            <a:rect l="textAreaLeft" t="textAreaTop" r="textAreaRight" b="textAreaBottom"/>
            <a:pathLst>
              <a:path w="9486" h="7865">
                <a:moveTo>
                  <a:pt x="9414" y="7727"/>
                </a:moveTo>
                <a:lnTo>
                  <a:pt x="9486" y="7787"/>
                </a:lnTo>
                <a:lnTo>
                  <a:pt x="9486" y="7865"/>
                </a:lnTo>
                <a:lnTo>
                  <a:pt x="9414" y="7806"/>
                </a:lnTo>
                <a:lnTo>
                  <a:pt x="9414" y="7727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8" name=""/>
          <p:cNvSpPr/>
          <p:nvPr/>
        </p:nvSpPr>
        <p:spPr>
          <a:xfrm>
            <a:off x="7799400" y="1888200"/>
            <a:ext cx="3380400" cy="2802960"/>
          </a:xfrm>
          <a:custGeom>
            <a:avLst/>
            <a:gdLst>
              <a:gd name="textAreaLeft" fmla="*/ 0 w 3380400"/>
              <a:gd name="textAreaRight" fmla="*/ 3380760 w 3380400"/>
              <a:gd name="textAreaTop" fmla="*/ 0 h 2802960"/>
              <a:gd name="textAreaBottom" fmla="*/ 2803320 h 2802960"/>
            </a:gdLst>
            <a:ahLst/>
            <a:cxnLst/>
            <a:rect l="textAreaLeft" t="textAreaTop" r="textAreaRight" b="textAreaBottom"/>
            <a:pathLst>
              <a:path w="9391" h="7787">
                <a:moveTo>
                  <a:pt x="9319" y="7648"/>
                </a:moveTo>
                <a:lnTo>
                  <a:pt x="9391" y="7708"/>
                </a:lnTo>
                <a:lnTo>
                  <a:pt x="9391" y="7787"/>
                </a:lnTo>
                <a:lnTo>
                  <a:pt x="9319" y="7727"/>
                </a:lnTo>
                <a:lnTo>
                  <a:pt x="9319" y="7648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1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09" name=""/>
          <p:cNvSpPr/>
          <p:nvPr/>
        </p:nvSpPr>
        <p:spPr>
          <a:xfrm>
            <a:off x="7833600" y="1888200"/>
            <a:ext cx="3346200" cy="2774520"/>
          </a:xfrm>
          <a:custGeom>
            <a:avLst/>
            <a:gdLst>
              <a:gd name="textAreaLeft" fmla="*/ 0 w 3346200"/>
              <a:gd name="textAreaRight" fmla="*/ 3346560 w 3346200"/>
              <a:gd name="textAreaTop" fmla="*/ 0 h 2774520"/>
              <a:gd name="textAreaBottom" fmla="*/ 2774880 h 2774520"/>
            </a:gdLst>
            <a:ahLst/>
            <a:cxnLst/>
            <a:rect l="textAreaLeft" t="textAreaTop" r="textAreaRight" b="textAreaBottom"/>
            <a:pathLst>
              <a:path w="9296" h="7708">
                <a:moveTo>
                  <a:pt x="9224" y="7570"/>
                </a:moveTo>
                <a:lnTo>
                  <a:pt x="9296" y="7629"/>
                </a:lnTo>
                <a:lnTo>
                  <a:pt x="9296" y="7708"/>
                </a:lnTo>
                <a:lnTo>
                  <a:pt x="9224" y="7648"/>
                </a:lnTo>
                <a:lnTo>
                  <a:pt x="9224" y="7570"/>
                </a:lnTo>
                <a:moveTo>
                  <a:pt x="86" y="72"/>
                </a:moveTo>
                <a:lnTo>
                  <a:pt x="0" y="0"/>
                </a:lnTo>
                <a:lnTo>
                  <a:pt x="95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0" name=""/>
          <p:cNvSpPr/>
          <p:nvPr/>
        </p:nvSpPr>
        <p:spPr>
          <a:xfrm>
            <a:off x="7867800" y="1888200"/>
            <a:ext cx="3312000" cy="2746080"/>
          </a:xfrm>
          <a:custGeom>
            <a:avLst/>
            <a:gdLst>
              <a:gd name="textAreaLeft" fmla="*/ 0 w 3312000"/>
              <a:gd name="textAreaRight" fmla="*/ 3312360 w 3312000"/>
              <a:gd name="textAreaTop" fmla="*/ 0 h 2746080"/>
              <a:gd name="textAreaBottom" fmla="*/ 2746440 h 2746080"/>
            </a:gdLst>
            <a:ahLst/>
            <a:cxnLst/>
            <a:rect l="textAreaLeft" t="textAreaTop" r="textAreaRight" b="textAreaBottom"/>
            <a:pathLst>
              <a:path w="9201" h="7629">
                <a:moveTo>
                  <a:pt x="9129" y="7491"/>
                </a:moveTo>
                <a:lnTo>
                  <a:pt x="9201" y="7551"/>
                </a:lnTo>
                <a:lnTo>
                  <a:pt x="9201" y="7629"/>
                </a:lnTo>
                <a:lnTo>
                  <a:pt x="9129" y="7570"/>
                </a:lnTo>
                <a:lnTo>
                  <a:pt x="9129" y="7491"/>
                </a:lnTo>
                <a:moveTo>
                  <a:pt x="86" y="72"/>
                </a:moveTo>
                <a:lnTo>
                  <a:pt x="0" y="0"/>
                </a:ln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1" name=""/>
          <p:cNvSpPr/>
          <p:nvPr/>
        </p:nvSpPr>
        <p:spPr>
          <a:xfrm>
            <a:off x="7901640" y="1888200"/>
            <a:ext cx="3278160" cy="2718000"/>
          </a:xfrm>
          <a:custGeom>
            <a:avLst/>
            <a:gdLst>
              <a:gd name="textAreaLeft" fmla="*/ 0 w 3278160"/>
              <a:gd name="textAreaRight" fmla="*/ 3278520 w 3278160"/>
              <a:gd name="textAreaTop" fmla="*/ 0 h 2718000"/>
              <a:gd name="textAreaBottom" fmla="*/ 2718360 h 2718000"/>
            </a:gdLst>
            <a:ahLst/>
            <a:cxnLst/>
            <a:rect l="textAreaLeft" t="textAreaTop" r="textAreaRight" b="textAreaBottom"/>
            <a:pathLst>
              <a:path w="9107" h="7551">
                <a:moveTo>
                  <a:pt x="9035" y="7412"/>
                </a:moveTo>
                <a:lnTo>
                  <a:pt x="9107" y="7472"/>
                </a:lnTo>
                <a:lnTo>
                  <a:pt x="9107" y="7551"/>
                </a:lnTo>
                <a:lnTo>
                  <a:pt x="9035" y="7491"/>
                </a:lnTo>
                <a:lnTo>
                  <a:pt x="9035" y="7412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2" name=""/>
          <p:cNvSpPr/>
          <p:nvPr/>
        </p:nvSpPr>
        <p:spPr>
          <a:xfrm>
            <a:off x="7935840" y="1888200"/>
            <a:ext cx="3243960" cy="2689560"/>
          </a:xfrm>
          <a:custGeom>
            <a:avLst/>
            <a:gdLst>
              <a:gd name="textAreaLeft" fmla="*/ 0 w 3243960"/>
              <a:gd name="textAreaRight" fmla="*/ 3244320 w 3243960"/>
              <a:gd name="textAreaTop" fmla="*/ 0 h 2689560"/>
              <a:gd name="textAreaBottom" fmla="*/ 2689920 h 2689560"/>
            </a:gdLst>
            <a:ahLst/>
            <a:cxnLst/>
            <a:rect l="textAreaLeft" t="textAreaTop" r="textAreaRight" b="textAreaBottom"/>
            <a:pathLst>
              <a:path w="9012" h="7472">
                <a:moveTo>
                  <a:pt x="8940" y="7334"/>
                </a:moveTo>
                <a:lnTo>
                  <a:pt x="9012" y="7393"/>
                </a:lnTo>
                <a:lnTo>
                  <a:pt x="9012" y="7472"/>
                </a:lnTo>
                <a:lnTo>
                  <a:pt x="8940" y="7412"/>
                </a:lnTo>
                <a:lnTo>
                  <a:pt x="8940" y="7334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3" name=""/>
          <p:cNvSpPr/>
          <p:nvPr/>
        </p:nvSpPr>
        <p:spPr>
          <a:xfrm>
            <a:off x="7970040" y="1888200"/>
            <a:ext cx="3209760" cy="2661120"/>
          </a:xfrm>
          <a:custGeom>
            <a:avLst/>
            <a:gdLst>
              <a:gd name="textAreaLeft" fmla="*/ 0 w 3209760"/>
              <a:gd name="textAreaRight" fmla="*/ 3210120 w 3209760"/>
              <a:gd name="textAreaTop" fmla="*/ 0 h 2661120"/>
              <a:gd name="textAreaBottom" fmla="*/ 2661480 h 2661120"/>
            </a:gdLst>
            <a:ahLst/>
            <a:cxnLst/>
            <a:rect l="textAreaLeft" t="textAreaTop" r="textAreaRight" b="textAreaBottom"/>
            <a:pathLst>
              <a:path w="8917" h="7393">
                <a:moveTo>
                  <a:pt x="8845" y="7255"/>
                </a:moveTo>
                <a:lnTo>
                  <a:pt x="8917" y="7315"/>
                </a:lnTo>
                <a:lnTo>
                  <a:pt x="8917" y="7393"/>
                </a:lnTo>
                <a:lnTo>
                  <a:pt x="8845" y="7334"/>
                </a:lnTo>
                <a:lnTo>
                  <a:pt x="8845" y="7255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3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4" name=""/>
          <p:cNvSpPr/>
          <p:nvPr/>
        </p:nvSpPr>
        <p:spPr>
          <a:xfrm>
            <a:off x="8004240" y="1888200"/>
            <a:ext cx="3175560" cy="2633040"/>
          </a:xfrm>
          <a:custGeom>
            <a:avLst/>
            <a:gdLst>
              <a:gd name="textAreaLeft" fmla="*/ 0 w 3175560"/>
              <a:gd name="textAreaRight" fmla="*/ 3175920 w 3175560"/>
              <a:gd name="textAreaTop" fmla="*/ 0 h 2633040"/>
              <a:gd name="textAreaBottom" fmla="*/ 2633400 h 2633040"/>
            </a:gdLst>
            <a:ahLst/>
            <a:cxnLst/>
            <a:rect l="textAreaLeft" t="textAreaTop" r="textAreaRight" b="textAreaBottom"/>
            <a:pathLst>
              <a:path w="8822" h="7315">
                <a:moveTo>
                  <a:pt x="8750" y="7177"/>
                </a:moveTo>
                <a:lnTo>
                  <a:pt x="8822" y="7236"/>
                </a:lnTo>
                <a:lnTo>
                  <a:pt x="8822" y="7315"/>
                </a:lnTo>
                <a:lnTo>
                  <a:pt x="8750" y="7255"/>
                </a:lnTo>
                <a:lnTo>
                  <a:pt x="8750" y="7177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5" name=""/>
          <p:cNvSpPr/>
          <p:nvPr/>
        </p:nvSpPr>
        <p:spPr>
          <a:xfrm>
            <a:off x="8038440" y="1888200"/>
            <a:ext cx="3141360" cy="2604600"/>
          </a:xfrm>
          <a:custGeom>
            <a:avLst/>
            <a:gdLst>
              <a:gd name="textAreaLeft" fmla="*/ 0 w 3141360"/>
              <a:gd name="textAreaRight" fmla="*/ 3141720 w 3141360"/>
              <a:gd name="textAreaTop" fmla="*/ 0 h 2604600"/>
              <a:gd name="textAreaBottom" fmla="*/ 2604960 h 2604600"/>
            </a:gdLst>
            <a:ahLst/>
            <a:cxnLst/>
            <a:rect l="textAreaLeft" t="textAreaTop" r="textAreaRight" b="textAreaBottom"/>
            <a:pathLst>
              <a:path w="8727" h="7236">
                <a:moveTo>
                  <a:pt x="8655" y="7098"/>
                </a:moveTo>
                <a:lnTo>
                  <a:pt x="8727" y="7158"/>
                </a:lnTo>
                <a:lnTo>
                  <a:pt x="8727" y="7236"/>
                </a:lnTo>
                <a:lnTo>
                  <a:pt x="8655" y="7177"/>
                </a:lnTo>
                <a:lnTo>
                  <a:pt x="8655" y="7098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1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6" name=""/>
          <p:cNvSpPr/>
          <p:nvPr/>
        </p:nvSpPr>
        <p:spPr>
          <a:xfrm>
            <a:off x="8072640" y="1888200"/>
            <a:ext cx="3107160" cy="2576520"/>
          </a:xfrm>
          <a:custGeom>
            <a:avLst/>
            <a:gdLst>
              <a:gd name="textAreaLeft" fmla="*/ 0 w 3107160"/>
              <a:gd name="textAreaRight" fmla="*/ 3107520 w 3107160"/>
              <a:gd name="textAreaTop" fmla="*/ 0 h 2576520"/>
              <a:gd name="textAreaBottom" fmla="*/ 2576880 h 2576520"/>
            </a:gdLst>
            <a:ahLst/>
            <a:cxnLst/>
            <a:rect l="textAreaLeft" t="textAreaTop" r="textAreaRight" b="textAreaBottom"/>
            <a:pathLst>
              <a:path w="8632" h="7158">
                <a:moveTo>
                  <a:pt x="8560" y="7019"/>
                </a:moveTo>
                <a:lnTo>
                  <a:pt x="8632" y="7079"/>
                </a:lnTo>
                <a:lnTo>
                  <a:pt x="8632" y="7158"/>
                </a:lnTo>
                <a:lnTo>
                  <a:pt x="8560" y="7098"/>
                </a:lnTo>
                <a:lnTo>
                  <a:pt x="8560" y="7019"/>
                </a:lnTo>
                <a:moveTo>
                  <a:pt x="86" y="72"/>
                </a:moveTo>
                <a:lnTo>
                  <a:pt x="0" y="0"/>
                </a:ln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7" name=""/>
          <p:cNvSpPr/>
          <p:nvPr/>
        </p:nvSpPr>
        <p:spPr>
          <a:xfrm>
            <a:off x="8106480" y="1888200"/>
            <a:ext cx="3073320" cy="2548080"/>
          </a:xfrm>
          <a:custGeom>
            <a:avLst/>
            <a:gdLst>
              <a:gd name="textAreaLeft" fmla="*/ 0 w 3073320"/>
              <a:gd name="textAreaRight" fmla="*/ 3073680 w 3073320"/>
              <a:gd name="textAreaTop" fmla="*/ 0 h 2548080"/>
              <a:gd name="textAreaBottom" fmla="*/ 2548440 h 2548080"/>
            </a:gdLst>
            <a:ahLst/>
            <a:cxnLst/>
            <a:rect l="textAreaLeft" t="textAreaTop" r="textAreaRight" b="textAreaBottom"/>
            <a:pathLst>
              <a:path w="8538" h="7079">
                <a:moveTo>
                  <a:pt x="8466" y="6941"/>
                </a:moveTo>
                <a:lnTo>
                  <a:pt x="8538" y="7000"/>
                </a:lnTo>
                <a:lnTo>
                  <a:pt x="8538" y="7079"/>
                </a:lnTo>
                <a:lnTo>
                  <a:pt x="8466" y="7019"/>
                </a:lnTo>
                <a:lnTo>
                  <a:pt x="8466" y="6941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8" name=""/>
          <p:cNvSpPr/>
          <p:nvPr/>
        </p:nvSpPr>
        <p:spPr>
          <a:xfrm>
            <a:off x="8140680" y="1888200"/>
            <a:ext cx="3039120" cy="2519640"/>
          </a:xfrm>
          <a:custGeom>
            <a:avLst/>
            <a:gdLst>
              <a:gd name="textAreaLeft" fmla="*/ 0 w 3039120"/>
              <a:gd name="textAreaRight" fmla="*/ 3039480 w 3039120"/>
              <a:gd name="textAreaTop" fmla="*/ 0 h 2519640"/>
              <a:gd name="textAreaBottom" fmla="*/ 2520000 h 2519640"/>
            </a:gdLst>
            <a:ahLst/>
            <a:cxnLst/>
            <a:rect l="textAreaLeft" t="textAreaTop" r="textAreaRight" b="textAreaBottom"/>
            <a:pathLst>
              <a:path w="8443" h="7000">
                <a:moveTo>
                  <a:pt x="8371" y="6862"/>
                </a:moveTo>
                <a:lnTo>
                  <a:pt x="8443" y="6922"/>
                </a:lnTo>
                <a:lnTo>
                  <a:pt x="8443" y="7000"/>
                </a:lnTo>
                <a:lnTo>
                  <a:pt x="8371" y="6941"/>
                </a:lnTo>
                <a:lnTo>
                  <a:pt x="8371" y="6862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19" name=""/>
          <p:cNvSpPr/>
          <p:nvPr/>
        </p:nvSpPr>
        <p:spPr>
          <a:xfrm>
            <a:off x="8174880" y="1888200"/>
            <a:ext cx="3004920" cy="2491560"/>
          </a:xfrm>
          <a:custGeom>
            <a:avLst/>
            <a:gdLst>
              <a:gd name="textAreaLeft" fmla="*/ 0 w 3004920"/>
              <a:gd name="textAreaRight" fmla="*/ 3005280 w 3004920"/>
              <a:gd name="textAreaTop" fmla="*/ 0 h 2491560"/>
              <a:gd name="textAreaBottom" fmla="*/ 2491920 h 2491560"/>
            </a:gdLst>
            <a:ahLst/>
            <a:cxnLst/>
            <a:rect l="textAreaLeft" t="textAreaTop" r="textAreaRight" b="textAreaBottom"/>
            <a:pathLst>
              <a:path w="8348" h="6922">
                <a:moveTo>
                  <a:pt x="8276" y="6783"/>
                </a:moveTo>
                <a:lnTo>
                  <a:pt x="8348" y="6843"/>
                </a:lnTo>
                <a:lnTo>
                  <a:pt x="8348" y="6922"/>
                </a:lnTo>
                <a:lnTo>
                  <a:pt x="8276" y="6862"/>
                </a:lnTo>
                <a:lnTo>
                  <a:pt x="8276" y="6783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0" name=""/>
          <p:cNvSpPr/>
          <p:nvPr/>
        </p:nvSpPr>
        <p:spPr>
          <a:xfrm>
            <a:off x="8209080" y="1888200"/>
            <a:ext cx="2970720" cy="2463120"/>
          </a:xfrm>
          <a:custGeom>
            <a:avLst/>
            <a:gdLst>
              <a:gd name="textAreaLeft" fmla="*/ 0 w 2970720"/>
              <a:gd name="textAreaRight" fmla="*/ 2971080 w 2970720"/>
              <a:gd name="textAreaTop" fmla="*/ 0 h 2463120"/>
              <a:gd name="textAreaBottom" fmla="*/ 2463480 h 2463120"/>
            </a:gdLst>
            <a:ahLst/>
            <a:cxnLst/>
            <a:rect l="textAreaLeft" t="textAreaTop" r="textAreaRight" b="textAreaBottom"/>
            <a:pathLst>
              <a:path w="8253" h="6843">
                <a:moveTo>
                  <a:pt x="8181" y="6705"/>
                </a:moveTo>
                <a:lnTo>
                  <a:pt x="8253" y="6764"/>
                </a:lnTo>
                <a:lnTo>
                  <a:pt x="8253" y="6843"/>
                </a:lnTo>
                <a:lnTo>
                  <a:pt x="8181" y="6783"/>
                </a:lnTo>
                <a:lnTo>
                  <a:pt x="8181" y="6705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1" name=""/>
          <p:cNvSpPr/>
          <p:nvPr/>
        </p:nvSpPr>
        <p:spPr>
          <a:xfrm>
            <a:off x="8243280" y="1888200"/>
            <a:ext cx="2936520" cy="2434680"/>
          </a:xfrm>
          <a:custGeom>
            <a:avLst/>
            <a:gdLst>
              <a:gd name="textAreaLeft" fmla="*/ 0 w 2936520"/>
              <a:gd name="textAreaRight" fmla="*/ 2936880 w 2936520"/>
              <a:gd name="textAreaTop" fmla="*/ 0 h 2434680"/>
              <a:gd name="textAreaBottom" fmla="*/ 2435040 h 2434680"/>
            </a:gdLst>
            <a:ahLst/>
            <a:cxnLst/>
            <a:rect l="textAreaLeft" t="textAreaTop" r="textAreaRight" b="textAreaBottom"/>
            <a:pathLst>
              <a:path w="8158" h="6764">
                <a:moveTo>
                  <a:pt x="8086" y="6626"/>
                </a:moveTo>
                <a:lnTo>
                  <a:pt x="8158" y="6686"/>
                </a:lnTo>
                <a:lnTo>
                  <a:pt x="8158" y="6764"/>
                </a:lnTo>
                <a:lnTo>
                  <a:pt x="8086" y="6705"/>
                </a:lnTo>
                <a:lnTo>
                  <a:pt x="8086" y="6626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2" name=""/>
          <p:cNvSpPr/>
          <p:nvPr/>
        </p:nvSpPr>
        <p:spPr>
          <a:xfrm>
            <a:off x="8277480" y="1888200"/>
            <a:ext cx="2902320" cy="2406600"/>
          </a:xfrm>
          <a:custGeom>
            <a:avLst/>
            <a:gdLst>
              <a:gd name="textAreaLeft" fmla="*/ 0 w 2902320"/>
              <a:gd name="textAreaRight" fmla="*/ 2902680 w 2902320"/>
              <a:gd name="textAreaTop" fmla="*/ 0 h 2406600"/>
              <a:gd name="textAreaBottom" fmla="*/ 2406960 h 2406600"/>
            </a:gdLst>
            <a:ahLst/>
            <a:cxnLst/>
            <a:rect l="textAreaLeft" t="textAreaTop" r="textAreaRight" b="textAreaBottom"/>
            <a:pathLst>
              <a:path w="8063" h="6686">
                <a:moveTo>
                  <a:pt x="7991" y="6547"/>
                </a:moveTo>
                <a:lnTo>
                  <a:pt x="8063" y="6607"/>
                </a:lnTo>
                <a:lnTo>
                  <a:pt x="8063" y="6686"/>
                </a:lnTo>
                <a:lnTo>
                  <a:pt x="7991" y="6626"/>
                </a:lnTo>
                <a:lnTo>
                  <a:pt x="7991" y="6547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1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3" name=""/>
          <p:cNvSpPr/>
          <p:nvPr/>
        </p:nvSpPr>
        <p:spPr>
          <a:xfrm>
            <a:off x="8311680" y="1888200"/>
            <a:ext cx="2868120" cy="2378160"/>
          </a:xfrm>
          <a:custGeom>
            <a:avLst/>
            <a:gdLst>
              <a:gd name="textAreaLeft" fmla="*/ 0 w 2868120"/>
              <a:gd name="textAreaRight" fmla="*/ 2868480 w 2868120"/>
              <a:gd name="textAreaTop" fmla="*/ 0 h 2378160"/>
              <a:gd name="textAreaBottom" fmla="*/ 2378520 h 2378160"/>
            </a:gdLst>
            <a:ahLst/>
            <a:cxnLst/>
            <a:rect l="textAreaLeft" t="textAreaTop" r="textAreaRight" b="textAreaBottom"/>
            <a:pathLst>
              <a:path w="7968" h="6607">
                <a:moveTo>
                  <a:pt x="7896" y="6469"/>
                </a:moveTo>
                <a:lnTo>
                  <a:pt x="7968" y="6528"/>
                </a:lnTo>
                <a:lnTo>
                  <a:pt x="7968" y="6607"/>
                </a:lnTo>
                <a:lnTo>
                  <a:pt x="7896" y="6547"/>
                </a:lnTo>
                <a:lnTo>
                  <a:pt x="7896" y="6469"/>
                </a:lnTo>
                <a:moveTo>
                  <a:pt x="86" y="72"/>
                </a:moveTo>
                <a:lnTo>
                  <a:pt x="0" y="0"/>
                </a:ln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4" name=""/>
          <p:cNvSpPr/>
          <p:nvPr/>
        </p:nvSpPr>
        <p:spPr>
          <a:xfrm>
            <a:off x="8345520" y="1888200"/>
            <a:ext cx="2834280" cy="2349720"/>
          </a:xfrm>
          <a:custGeom>
            <a:avLst/>
            <a:gdLst>
              <a:gd name="textAreaLeft" fmla="*/ 0 w 2834280"/>
              <a:gd name="textAreaRight" fmla="*/ 2834640 w 2834280"/>
              <a:gd name="textAreaTop" fmla="*/ 0 h 2349720"/>
              <a:gd name="textAreaBottom" fmla="*/ 2350080 h 2349720"/>
            </a:gdLst>
            <a:ahLst/>
            <a:cxnLst/>
            <a:rect l="textAreaLeft" t="textAreaTop" r="textAreaRight" b="textAreaBottom"/>
            <a:pathLst>
              <a:path w="7874" h="6528">
                <a:moveTo>
                  <a:pt x="7802" y="6390"/>
                </a:moveTo>
                <a:lnTo>
                  <a:pt x="7874" y="6450"/>
                </a:lnTo>
                <a:lnTo>
                  <a:pt x="7874" y="6528"/>
                </a:lnTo>
                <a:lnTo>
                  <a:pt x="7802" y="6469"/>
                </a:lnTo>
                <a:lnTo>
                  <a:pt x="7802" y="6390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5" name=""/>
          <p:cNvSpPr/>
          <p:nvPr/>
        </p:nvSpPr>
        <p:spPr>
          <a:xfrm>
            <a:off x="8379720" y="1888200"/>
            <a:ext cx="2800080" cy="2321640"/>
          </a:xfrm>
          <a:custGeom>
            <a:avLst/>
            <a:gdLst>
              <a:gd name="textAreaLeft" fmla="*/ 0 w 2800080"/>
              <a:gd name="textAreaRight" fmla="*/ 2800440 w 2800080"/>
              <a:gd name="textAreaTop" fmla="*/ 0 h 2321640"/>
              <a:gd name="textAreaBottom" fmla="*/ 2322000 h 2321640"/>
            </a:gdLst>
            <a:ahLst/>
            <a:cxnLst/>
            <a:rect l="textAreaLeft" t="textAreaTop" r="textAreaRight" b="textAreaBottom"/>
            <a:pathLst>
              <a:path w="7779" h="6450">
                <a:moveTo>
                  <a:pt x="7707" y="6311"/>
                </a:moveTo>
                <a:lnTo>
                  <a:pt x="7779" y="6371"/>
                </a:lnTo>
                <a:lnTo>
                  <a:pt x="7779" y="6450"/>
                </a:lnTo>
                <a:lnTo>
                  <a:pt x="7707" y="6390"/>
                </a:lnTo>
                <a:lnTo>
                  <a:pt x="7707" y="6311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6" name=""/>
          <p:cNvSpPr/>
          <p:nvPr/>
        </p:nvSpPr>
        <p:spPr>
          <a:xfrm>
            <a:off x="8413920" y="1888200"/>
            <a:ext cx="2765880" cy="2293200"/>
          </a:xfrm>
          <a:custGeom>
            <a:avLst/>
            <a:gdLst>
              <a:gd name="textAreaLeft" fmla="*/ 0 w 2765880"/>
              <a:gd name="textAreaRight" fmla="*/ 2766240 w 2765880"/>
              <a:gd name="textAreaTop" fmla="*/ 0 h 2293200"/>
              <a:gd name="textAreaBottom" fmla="*/ 2293560 h 2293200"/>
            </a:gdLst>
            <a:ahLst/>
            <a:cxnLst/>
            <a:rect l="textAreaLeft" t="textAreaTop" r="textAreaRight" b="textAreaBottom"/>
            <a:pathLst>
              <a:path w="7684" h="6371">
                <a:moveTo>
                  <a:pt x="7612" y="6233"/>
                </a:moveTo>
                <a:lnTo>
                  <a:pt x="7684" y="6292"/>
                </a:lnTo>
                <a:lnTo>
                  <a:pt x="7684" y="6371"/>
                </a:lnTo>
                <a:lnTo>
                  <a:pt x="7612" y="6311"/>
                </a:lnTo>
                <a:lnTo>
                  <a:pt x="7612" y="6233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7" name=""/>
          <p:cNvSpPr/>
          <p:nvPr/>
        </p:nvSpPr>
        <p:spPr>
          <a:xfrm>
            <a:off x="8448120" y="1888200"/>
            <a:ext cx="2731680" cy="2264760"/>
          </a:xfrm>
          <a:custGeom>
            <a:avLst/>
            <a:gdLst>
              <a:gd name="textAreaLeft" fmla="*/ 0 w 2731680"/>
              <a:gd name="textAreaRight" fmla="*/ 2732040 w 2731680"/>
              <a:gd name="textAreaTop" fmla="*/ 0 h 2264760"/>
              <a:gd name="textAreaBottom" fmla="*/ 2265120 h 2264760"/>
            </a:gdLst>
            <a:ahLst/>
            <a:cxnLst/>
            <a:rect l="textAreaLeft" t="textAreaTop" r="textAreaRight" b="textAreaBottom"/>
            <a:pathLst>
              <a:path w="7589" h="6292">
                <a:moveTo>
                  <a:pt x="7517" y="6154"/>
                </a:moveTo>
                <a:lnTo>
                  <a:pt x="7589" y="6214"/>
                </a:lnTo>
                <a:lnTo>
                  <a:pt x="7589" y="6292"/>
                </a:lnTo>
                <a:lnTo>
                  <a:pt x="7517" y="6233"/>
                </a:lnTo>
                <a:lnTo>
                  <a:pt x="7517" y="6154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8" name=""/>
          <p:cNvSpPr/>
          <p:nvPr/>
        </p:nvSpPr>
        <p:spPr>
          <a:xfrm>
            <a:off x="8482320" y="1888200"/>
            <a:ext cx="2697480" cy="2236680"/>
          </a:xfrm>
          <a:custGeom>
            <a:avLst/>
            <a:gdLst>
              <a:gd name="textAreaLeft" fmla="*/ 0 w 2697480"/>
              <a:gd name="textAreaRight" fmla="*/ 2697840 w 2697480"/>
              <a:gd name="textAreaTop" fmla="*/ 0 h 2236680"/>
              <a:gd name="textAreaBottom" fmla="*/ 2237040 h 2236680"/>
            </a:gdLst>
            <a:ahLst/>
            <a:cxnLst/>
            <a:rect l="textAreaLeft" t="textAreaTop" r="textAreaRight" b="textAreaBottom"/>
            <a:pathLst>
              <a:path w="7494" h="6214">
                <a:moveTo>
                  <a:pt x="7422" y="6075"/>
                </a:moveTo>
                <a:lnTo>
                  <a:pt x="7494" y="6135"/>
                </a:lnTo>
                <a:lnTo>
                  <a:pt x="7494" y="6214"/>
                </a:lnTo>
                <a:lnTo>
                  <a:pt x="7422" y="6154"/>
                </a:lnTo>
                <a:lnTo>
                  <a:pt x="7422" y="6075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29" name=""/>
          <p:cNvSpPr/>
          <p:nvPr/>
        </p:nvSpPr>
        <p:spPr>
          <a:xfrm>
            <a:off x="8516520" y="1888200"/>
            <a:ext cx="2663280" cy="2208240"/>
          </a:xfrm>
          <a:custGeom>
            <a:avLst/>
            <a:gdLst>
              <a:gd name="textAreaLeft" fmla="*/ 0 w 2663280"/>
              <a:gd name="textAreaRight" fmla="*/ 2663640 w 2663280"/>
              <a:gd name="textAreaTop" fmla="*/ 0 h 2208240"/>
              <a:gd name="textAreaBottom" fmla="*/ 2208600 h 2208240"/>
            </a:gdLst>
            <a:ahLst/>
            <a:cxnLst/>
            <a:rect l="textAreaLeft" t="textAreaTop" r="textAreaRight" b="textAreaBottom"/>
            <a:pathLst>
              <a:path w="7399" h="6135">
                <a:moveTo>
                  <a:pt x="7327" y="5997"/>
                </a:moveTo>
                <a:lnTo>
                  <a:pt x="7399" y="6056"/>
                </a:lnTo>
                <a:lnTo>
                  <a:pt x="7399" y="6135"/>
                </a:lnTo>
                <a:lnTo>
                  <a:pt x="7327" y="6075"/>
                </a:lnTo>
                <a:lnTo>
                  <a:pt x="7327" y="5997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1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0" name=""/>
          <p:cNvSpPr/>
          <p:nvPr/>
        </p:nvSpPr>
        <p:spPr>
          <a:xfrm>
            <a:off x="8550720" y="1888200"/>
            <a:ext cx="2629080" cy="2179800"/>
          </a:xfrm>
          <a:custGeom>
            <a:avLst/>
            <a:gdLst>
              <a:gd name="textAreaLeft" fmla="*/ 0 w 2629080"/>
              <a:gd name="textAreaRight" fmla="*/ 2629440 w 2629080"/>
              <a:gd name="textAreaTop" fmla="*/ 0 h 2179800"/>
              <a:gd name="textAreaBottom" fmla="*/ 2180160 h 2179800"/>
            </a:gdLst>
            <a:ahLst/>
            <a:cxnLst/>
            <a:rect l="textAreaLeft" t="textAreaTop" r="textAreaRight" b="textAreaBottom"/>
            <a:pathLst>
              <a:path w="7304" h="6056">
                <a:moveTo>
                  <a:pt x="7232" y="5918"/>
                </a:moveTo>
                <a:lnTo>
                  <a:pt x="7304" y="5978"/>
                </a:lnTo>
                <a:lnTo>
                  <a:pt x="7304" y="6056"/>
                </a:lnTo>
                <a:lnTo>
                  <a:pt x="7232" y="5997"/>
                </a:lnTo>
                <a:lnTo>
                  <a:pt x="7232" y="5918"/>
                </a:lnTo>
                <a:moveTo>
                  <a:pt x="86" y="72"/>
                </a:moveTo>
                <a:lnTo>
                  <a:pt x="0" y="0"/>
                </a:ln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1" name=""/>
          <p:cNvSpPr/>
          <p:nvPr/>
        </p:nvSpPr>
        <p:spPr>
          <a:xfrm>
            <a:off x="8584560" y="1888200"/>
            <a:ext cx="2595240" cy="2151720"/>
          </a:xfrm>
          <a:custGeom>
            <a:avLst/>
            <a:gdLst>
              <a:gd name="textAreaLeft" fmla="*/ 0 w 2595240"/>
              <a:gd name="textAreaRight" fmla="*/ 2595600 w 2595240"/>
              <a:gd name="textAreaTop" fmla="*/ 0 h 2151720"/>
              <a:gd name="textAreaBottom" fmla="*/ 2152080 h 2151720"/>
            </a:gdLst>
            <a:ahLst/>
            <a:cxnLst/>
            <a:rect l="textAreaLeft" t="textAreaTop" r="textAreaRight" b="textAreaBottom"/>
            <a:pathLst>
              <a:path w="7210" h="5978">
                <a:moveTo>
                  <a:pt x="7138" y="5761"/>
                </a:moveTo>
                <a:lnTo>
                  <a:pt x="7210" y="5821"/>
                </a:lnTo>
                <a:lnTo>
                  <a:pt x="7210" y="5978"/>
                </a:lnTo>
                <a:lnTo>
                  <a:pt x="7138" y="5918"/>
                </a:lnTo>
                <a:lnTo>
                  <a:pt x="7138" y="5761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7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2" name=""/>
          <p:cNvSpPr/>
          <p:nvPr/>
        </p:nvSpPr>
        <p:spPr>
          <a:xfrm>
            <a:off x="8652960" y="1888200"/>
            <a:ext cx="2526840" cy="2095200"/>
          </a:xfrm>
          <a:custGeom>
            <a:avLst/>
            <a:gdLst>
              <a:gd name="textAreaLeft" fmla="*/ 0 w 2526840"/>
              <a:gd name="textAreaRight" fmla="*/ 2527200 w 2526840"/>
              <a:gd name="textAreaTop" fmla="*/ 0 h 2095200"/>
              <a:gd name="textAreaBottom" fmla="*/ 2095560 h 2095200"/>
            </a:gdLst>
            <a:ahLst/>
            <a:cxnLst/>
            <a:rect l="textAreaLeft" t="textAreaTop" r="textAreaRight" b="textAreaBottom"/>
            <a:pathLst>
              <a:path w="7020" h="5821">
                <a:moveTo>
                  <a:pt x="6948" y="5682"/>
                </a:moveTo>
                <a:lnTo>
                  <a:pt x="7020" y="5742"/>
                </a:lnTo>
                <a:lnTo>
                  <a:pt x="7020" y="5821"/>
                </a:lnTo>
                <a:lnTo>
                  <a:pt x="6948" y="5761"/>
                </a:lnTo>
                <a:lnTo>
                  <a:pt x="6948" y="5682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3" name=""/>
          <p:cNvSpPr/>
          <p:nvPr/>
        </p:nvSpPr>
        <p:spPr>
          <a:xfrm>
            <a:off x="8687160" y="1888200"/>
            <a:ext cx="2492640" cy="2066760"/>
          </a:xfrm>
          <a:custGeom>
            <a:avLst/>
            <a:gdLst>
              <a:gd name="textAreaLeft" fmla="*/ 0 w 2492640"/>
              <a:gd name="textAreaRight" fmla="*/ 2493000 w 2492640"/>
              <a:gd name="textAreaTop" fmla="*/ 0 h 2066760"/>
              <a:gd name="textAreaBottom" fmla="*/ 2067120 h 2066760"/>
            </a:gdLst>
            <a:ahLst/>
            <a:cxnLst/>
            <a:rect l="textAreaLeft" t="textAreaTop" r="textAreaRight" b="textAreaBottom"/>
            <a:pathLst>
              <a:path w="6925" h="5742">
                <a:moveTo>
                  <a:pt x="6853" y="5604"/>
                </a:moveTo>
                <a:lnTo>
                  <a:pt x="6925" y="5663"/>
                </a:lnTo>
                <a:lnTo>
                  <a:pt x="6925" y="5742"/>
                </a:lnTo>
                <a:lnTo>
                  <a:pt x="6853" y="5682"/>
                </a:lnTo>
                <a:lnTo>
                  <a:pt x="6853" y="5604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3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4" name=""/>
          <p:cNvSpPr/>
          <p:nvPr/>
        </p:nvSpPr>
        <p:spPr>
          <a:xfrm>
            <a:off x="8721360" y="1888200"/>
            <a:ext cx="2458440" cy="2038320"/>
          </a:xfrm>
          <a:custGeom>
            <a:avLst/>
            <a:gdLst>
              <a:gd name="textAreaLeft" fmla="*/ 0 w 2458440"/>
              <a:gd name="textAreaRight" fmla="*/ 2458800 w 2458440"/>
              <a:gd name="textAreaTop" fmla="*/ 0 h 2038320"/>
              <a:gd name="textAreaBottom" fmla="*/ 2038680 h 2038320"/>
            </a:gdLst>
            <a:ahLst/>
            <a:cxnLst/>
            <a:rect l="textAreaLeft" t="textAreaTop" r="textAreaRight" b="textAreaBottom"/>
            <a:pathLst>
              <a:path w="6830" h="5663">
                <a:moveTo>
                  <a:pt x="6758" y="5446"/>
                </a:moveTo>
                <a:lnTo>
                  <a:pt x="6830" y="5506"/>
                </a:lnTo>
                <a:lnTo>
                  <a:pt x="6830" y="5663"/>
                </a:lnTo>
                <a:lnTo>
                  <a:pt x="6758" y="5604"/>
                </a:lnTo>
                <a:lnTo>
                  <a:pt x="6758" y="5446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6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5" name=""/>
          <p:cNvSpPr/>
          <p:nvPr/>
        </p:nvSpPr>
        <p:spPr>
          <a:xfrm>
            <a:off x="8789760" y="1888200"/>
            <a:ext cx="2390040" cy="1981800"/>
          </a:xfrm>
          <a:custGeom>
            <a:avLst/>
            <a:gdLst>
              <a:gd name="textAreaLeft" fmla="*/ 0 w 2390040"/>
              <a:gd name="textAreaRight" fmla="*/ 2390400 w 2390040"/>
              <a:gd name="textAreaTop" fmla="*/ 0 h 1981800"/>
              <a:gd name="textAreaBottom" fmla="*/ 1982160 h 1981800"/>
            </a:gdLst>
            <a:ahLst/>
            <a:cxnLst/>
            <a:rect l="textAreaLeft" t="textAreaTop" r="textAreaRight" b="textAreaBottom"/>
            <a:pathLst>
              <a:path w="6640" h="5506">
                <a:moveTo>
                  <a:pt x="6568" y="5368"/>
                </a:moveTo>
                <a:lnTo>
                  <a:pt x="6640" y="5427"/>
                </a:lnTo>
                <a:lnTo>
                  <a:pt x="6640" y="5506"/>
                </a:lnTo>
                <a:lnTo>
                  <a:pt x="6568" y="5446"/>
                </a:lnTo>
                <a:lnTo>
                  <a:pt x="6568" y="5368"/>
                </a:lnTo>
                <a:moveTo>
                  <a:pt x="86" y="72"/>
                </a:moveTo>
                <a:lnTo>
                  <a:pt x="0" y="0"/>
                </a:ln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6" name=""/>
          <p:cNvSpPr/>
          <p:nvPr/>
        </p:nvSpPr>
        <p:spPr>
          <a:xfrm>
            <a:off x="8823600" y="1888200"/>
            <a:ext cx="2356200" cy="1953360"/>
          </a:xfrm>
          <a:custGeom>
            <a:avLst/>
            <a:gdLst>
              <a:gd name="textAreaLeft" fmla="*/ 0 w 2356200"/>
              <a:gd name="textAreaRight" fmla="*/ 2356560 w 2356200"/>
              <a:gd name="textAreaTop" fmla="*/ 0 h 1953360"/>
              <a:gd name="textAreaBottom" fmla="*/ 1953720 h 1953360"/>
            </a:gdLst>
            <a:ahLst/>
            <a:cxnLst/>
            <a:rect l="textAreaLeft" t="textAreaTop" r="textAreaRight" b="textAreaBottom"/>
            <a:pathLst>
              <a:path w="6546" h="5427">
                <a:moveTo>
                  <a:pt x="6474" y="5289"/>
                </a:moveTo>
                <a:lnTo>
                  <a:pt x="6546" y="5349"/>
                </a:lnTo>
                <a:lnTo>
                  <a:pt x="6546" y="5427"/>
                </a:lnTo>
                <a:lnTo>
                  <a:pt x="6474" y="5368"/>
                </a:lnTo>
                <a:lnTo>
                  <a:pt x="6474" y="5289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7" name=""/>
          <p:cNvSpPr/>
          <p:nvPr/>
        </p:nvSpPr>
        <p:spPr>
          <a:xfrm>
            <a:off x="8857800" y="1888200"/>
            <a:ext cx="2322000" cy="1925280"/>
          </a:xfrm>
          <a:custGeom>
            <a:avLst/>
            <a:gdLst>
              <a:gd name="textAreaLeft" fmla="*/ 0 w 2322000"/>
              <a:gd name="textAreaRight" fmla="*/ 2322360 w 2322000"/>
              <a:gd name="textAreaTop" fmla="*/ 0 h 1925280"/>
              <a:gd name="textAreaBottom" fmla="*/ 1925640 h 1925280"/>
            </a:gdLst>
            <a:ahLst/>
            <a:cxnLst/>
            <a:rect l="textAreaLeft" t="textAreaTop" r="textAreaRight" b="textAreaBottom"/>
            <a:pathLst>
              <a:path w="6451" h="5349">
                <a:moveTo>
                  <a:pt x="6379" y="5210"/>
                </a:moveTo>
                <a:lnTo>
                  <a:pt x="6451" y="5270"/>
                </a:lnTo>
                <a:lnTo>
                  <a:pt x="6451" y="5349"/>
                </a:lnTo>
                <a:lnTo>
                  <a:pt x="6379" y="5289"/>
                </a:lnTo>
                <a:lnTo>
                  <a:pt x="6379" y="5210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8" name=""/>
          <p:cNvSpPr/>
          <p:nvPr/>
        </p:nvSpPr>
        <p:spPr>
          <a:xfrm>
            <a:off x="8892000" y="1888200"/>
            <a:ext cx="2287800" cy="1896840"/>
          </a:xfrm>
          <a:custGeom>
            <a:avLst/>
            <a:gdLst>
              <a:gd name="textAreaLeft" fmla="*/ 0 w 2287800"/>
              <a:gd name="textAreaRight" fmla="*/ 2288160 w 2287800"/>
              <a:gd name="textAreaTop" fmla="*/ 0 h 1896840"/>
              <a:gd name="textAreaBottom" fmla="*/ 1897200 h 1896840"/>
            </a:gdLst>
            <a:ahLst/>
            <a:cxnLst/>
            <a:rect l="textAreaLeft" t="textAreaTop" r="textAreaRight" b="textAreaBottom"/>
            <a:pathLst>
              <a:path w="6356" h="5270">
                <a:moveTo>
                  <a:pt x="6284" y="5132"/>
                </a:moveTo>
                <a:lnTo>
                  <a:pt x="6356" y="5191"/>
                </a:lnTo>
                <a:lnTo>
                  <a:pt x="6356" y="5270"/>
                </a:lnTo>
                <a:lnTo>
                  <a:pt x="6284" y="5210"/>
                </a:lnTo>
                <a:lnTo>
                  <a:pt x="6284" y="5132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39" name=""/>
          <p:cNvSpPr/>
          <p:nvPr/>
        </p:nvSpPr>
        <p:spPr>
          <a:xfrm>
            <a:off x="8926200" y="1888200"/>
            <a:ext cx="2253600" cy="1868400"/>
          </a:xfrm>
          <a:custGeom>
            <a:avLst/>
            <a:gdLst>
              <a:gd name="textAreaLeft" fmla="*/ 0 w 2253600"/>
              <a:gd name="textAreaRight" fmla="*/ 2253960 w 2253600"/>
              <a:gd name="textAreaTop" fmla="*/ 0 h 1868400"/>
              <a:gd name="textAreaBottom" fmla="*/ 1868760 h 1868400"/>
            </a:gdLst>
            <a:ahLst/>
            <a:cxnLst/>
            <a:rect l="textAreaLeft" t="textAreaTop" r="textAreaRight" b="textAreaBottom"/>
            <a:pathLst>
              <a:path w="6261" h="5191">
                <a:moveTo>
                  <a:pt x="6189" y="4974"/>
                </a:moveTo>
                <a:lnTo>
                  <a:pt x="6261" y="5034"/>
                </a:lnTo>
                <a:lnTo>
                  <a:pt x="6261" y="5191"/>
                </a:lnTo>
                <a:lnTo>
                  <a:pt x="6189" y="5132"/>
                </a:lnTo>
                <a:lnTo>
                  <a:pt x="6189" y="4974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6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0" name=""/>
          <p:cNvSpPr/>
          <p:nvPr/>
        </p:nvSpPr>
        <p:spPr>
          <a:xfrm>
            <a:off x="8994600" y="1888200"/>
            <a:ext cx="2185200" cy="1811880"/>
          </a:xfrm>
          <a:custGeom>
            <a:avLst/>
            <a:gdLst>
              <a:gd name="textAreaLeft" fmla="*/ 0 w 2185200"/>
              <a:gd name="textAreaRight" fmla="*/ 2185560 w 2185200"/>
              <a:gd name="textAreaTop" fmla="*/ 0 h 1811880"/>
              <a:gd name="textAreaBottom" fmla="*/ 1812240 h 1811880"/>
            </a:gdLst>
            <a:ahLst/>
            <a:cxnLst/>
            <a:rect l="textAreaLeft" t="textAreaTop" r="textAreaRight" b="textAreaBottom"/>
            <a:pathLst>
              <a:path w="6071" h="5034">
                <a:moveTo>
                  <a:pt x="5999" y="4817"/>
                </a:moveTo>
                <a:lnTo>
                  <a:pt x="6071" y="4877"/>
                </a:lnTo>
                <a:lnTo>
                  <a:pt x="6071" y="5034"/>
                </a:lnTo>
                <a:lnTo>
                  <a:pt x="5999" y="4974"/>
                </a:lnTo>
                <a:lnTo>
                  <a:pt x="5999" y="4817"/>
                </a:lnTo>
                <a:moveTo>
                  <a:pt x="86" y="72"/>
                </a:moveTo>
                <a:lnTo>
                  <a:pt x="0" y="0"/>
                </a:lnTo>
                <a:lnTo>
                  <a:pt x="189" y="0"/>
                </a:lnTo>
                <a:lnTo>
                  <a:pt x="276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1" name=""/>
          <p:cNvSpPr/>
          <p:nvPr/>
        </p:nvSpPr>
        <p:spPr>
          <a:xfrm>
            <a:off x="9062640" y="1888200"/>
            <a:ext cx="2117160" cy="1755360"/>
          </a:xfrm>
          <a:custGeom>
            <a:avLst/>
            <a:gdLst>
              <a:gd name="textAreaLeft" fmla="*/ 0 w 2117160"/>
              <a:gd name="textAreaRight" fmla="*/ 2117520 w 2117160"/>
              <a:gd name="textAreaTop" fmla="*/ 0 h 1755360"/>
              <a:gd name="textAreaBottom" fmla="*/ 1755720 h 1755360"/>
            </a:gdLst>
            <a:ahLst/>
            <a:cxnLst/>
            <a:rect l="textAreaLeft" t="textAreaTop" r="textAreaRight" b="textAreaBottom"/>
            <a:pathLst>
              <a:path w="5882" h="4877">
                <a:moveTo>
                  <a:pt x="5810" y="4738"/>
                </a:moveTo>
                <a:lnTo>
                  <a:pt x="5882" y="4798"/>
                </a:lnTo>
                <a:lnTo>
                  <a:pt x="5882" y="4877"/>
                </a:lnTo>
                <a:lnTo>
                  <a:pt x="5810" y="4817"/>
                </a:lnTo>
                <a:lnTo>
                  <a:pt x="5810" y="4738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2" name=""/>
          <p:cNvSpPr/>
          <p:nvPr/>
        </p:nvSpPr>
        <p:spPr>
          <a:xfrm>
            <a:off x="9096840" y="1888200"/>
            <a:ext cx="2082960" cy="1726920"/>
          </a:xfrm>
          <a:custGeom>
            <a:avLst/>
            <a:gdLst>
              <a:gd name="textAreaLeft" fmla="*/ 0 w 2082960"/>
              <a:gd name="textAreaRight" fmla="*/ 2083320 w 2082960"/>
              <a:gd name="textAreaTop" fmla="*/ 0 h 1726920"/>
              <a:gd name="textAreaBottom" fmla="*/ 1727280 h 1726920"/>
            </a:gdLst>
            <a:ahLst/>
            <a:cxnLst/>
            <a:rect l="textAreaLeft" t="textAreaTop" r="textAreaRight" b="textAreaBottom"/>
            <a:pathLst>
              <a:path w="5787" h="4798">
                <a:moveTo>
                  <a:pt x="5715" y="4660"/>
                </a:moveTo>
                <a:lnTo>
                  <a:pt x="5787" y="4719"/>
                </a:lnTo>
                <a:lnTo>
                  <a:pt x="5787" y="4798"/>
                </a:lnTo>
                <a:lnTo>
                  <a:pt x="5715" y="4738"/>
                </a:lnTo>
                <a:lnTo>
                  <a:pt x="5715" y="4660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3" name=""/>
          <p:cNvSpPr/>
          <p:nvPr/>
        </p:nvSpPr>
        <p:spPr>
          <a:xfrm>
            <a:off x="9131040" y="1888200"/>
            <a:ext cx="2048760" cy="1698480"/>
          </a:xfrm>
          <a:custGeom>
            <a:avLst/>
            <a:gdLst>
              <a:gd name="textAreaLeft" fmla="*/ 0 w 2048760"/>
              <a:gd name="textAreaRight" fmla="*/ 2049120 w 2048760"/>
              <a:gd name="textAreaTop" fmla="*/ 0 h 1698480"/>
              <a:gd name="textAreaBottom" fmla="*/ 1698840 h 1698480"/>
            </a:gdLst>
            <a:ahLst/>
            <a:cxnLst/>
            <a:rect l="textAreaLeft" t="textAreaTop" r="textAreaRight" b="textAreaBottom"/>
            <a:pathLst>
              <a:path w="5692" h="4719">
                <a:moveTo>
                  <a:pt x="5620" y="4581"/>
                </a:moveTo>
                <a:lnTo>
                  <a:pt x="5692" y="4641"/>
                </a:lnTo>
                <a:lnTo>
                  <a:pt x="5692" y="4719"/>
                </a:lnTo>
                <a:lnTo>
                  <a:pt x="5620" y="4660"/>
                </a:lnTo>
                <a:lnTo>
                  <a:pt x="5620" y="4581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4" name=""/>
          <p:cNvSpPr/>
          <p:nvPr/>
        </p:nvSpPr>
        <p:spPr>
          <a:xfrm>
            <a:off x="9165240" y="1888200"/>
            <a:ext cx="2014560" cy="1670400"/>
          </a:xfrm>
          <a:custGeom>
            <a:avLst/>
            <a:gdLst>
              <a:gd name="textAreaLeft" fmla="*/ 0 w 2014560"/>
              <a:gd name="textAreaRight" fmla="*/ 2014920 w 2014560"/>
              <a:gd name="textAreaTop" fmla="*/ 0 h 1670400"/>
              <a:gd name="textAreaBottom" fmla="*/ 1670760 h 1670400"/>
            </a:gdLst>
            <a:ahLst/>
            <a:cxnLst/>
            <a:rect l="textAreaLeft" t="textAreaTop" r="textAreaRight" b="textAreaBottom"/>
            <a:pathLst>
              <a:path w="5597" h="4641">
                <a:moveTo>
                  <a:pt x="5525" y="4502"/>
                </a:moveTo>
                <a:lnTo>
                  <a:pt x="5597" y="4562"/>
                </a:lnTo>
                <a:lnTo>
                  <a:pt x="5597" y="4641"/>
                </a:lnTo>
                <a:lnTo>
                  <a:pt x="5525" y="4581"/>
                </a:lnTo>
                <a:lnTo>
                  <a:pt x="5525" y="4502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5" name=""/>
          <p:cNvSpPr/>
          <p:nvPr/>
        </p:nvSpPr>
        <p:spPr>
          <a:xfrm>
            <a:off x="9199440" y="1888200"/>
            <a:ext cx="1980360" cy="1641960"/>
          </a:xfrm>
          <a:custGeom>
            <a:avLst/>
            <a:gdLst>
              <a:gd name="textAreaLeft" fmla="*/ 0 w 1980360"/>
              <a:gd name="textAreaRight" fmla="*/ 1980720 w 1980360"/>
              <a:gd name="textAreaTop" fmla="*/ 0 h 1641960"/>
              <a:gd name="textAreaBottom" fmla="*/ 1642320 h 1641960"/>
            </a:gdLst>
            <a:ahLst/>
            <a:cxnLst/>
            <a:rect l="textAreaLeft" t="textAreaTop" r="textAreaRight" b="textAreaBottom"/>
            <a:pathLst>
              <a:path w="5502" h="4562">
                <a:moveTo>
                  <a:pt x="5430" y="4345"/>
                </a:moveTo>
                <a:lnTo>
                  <a:pt x="5502" y="4405"/>
                </a:lnTo>
                <a:lnTo>
                  <a:pt x="5502" y="4562"/>
                </a:lnTo>
                <a:lnTo>
                  <a:pt x="5430" y="4502"/>
                </a:lnTo>
                <a:lnTo>
                  <a:pt x="5430" y="4345"/>
                </a:lnTo>
                <a:moveTo>
                  <a:pt x="87" y="72"/>
                </a:moveTo>
                <a:lnTo>
                  <a:pt x="0" y="0"/>
                </a:lnTo>
                <a:lnTo>
                  <a:pt x="189" y="0"/>
                </a:lnTo>
                <a:lnTo>
                  <a:pt x="276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6" name=""/>
          <p:cNvSpPr/>
          <p:nvPr/>
        </p:nvSpPr>
        <p:spPr>
          <a:xfrm>
            <a:off x="9267480" y="1888200"/>
            <a:ext cx="1912320" cy="1585440"/>
          </a:xfrm>
          <a:custGeom>
            <a:avLst/>
            <a:gdLst>
              <a:gd name="textAreaLeft" fmla="*/ 0 w 1912320"/>
              <a:gd name="textAreaRight" fmla="*/ 1912680 w 1912320"/>
              <a:gd name="textAreaTop" fmla="*/ 0 h 1585440"/>
              <a:gd name="textAreaBottom" fmla="*/ 1585800 h 1585440"/>
            </a:gdLst>
            <a:ahLst/>
            <a:cxnLst/>
            <a:rect l="textAreaLeft" t="textAreaTop" r="textAreaRight" b="textAreaBottom"/>
            <a:pathLst>
              <a:path w="5313" h="4405">
                <a:moveTo>
                  <a:pt x="5241" y="4267"/>
                </a:moveTo>
                <a:lnTo>
                  <a:pt x="5313" y="4326"/>
                </a:lnTo>
                <a:lnTo>
                  <a:pt x="5313" y="4405"/>
                </a:lnTo>
                <a:lnTo>
                  <a:pt x="5241" y="4345"/>
                </a:lnTo>
                <a:lnTo>
                  <a:pt x="5241" y="4267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7" name=""/>
          <p:cNvSpPr/>
          <p:nvPr/>
        </p:nvSpPr>
        <p:spPr>
          <a:xfrm>
            <a:off x="9301680" y="1888200"/>
            <a:ext cx="1878120" cy="1557000"/>
          </a:xfrm>
          <a:custGeom>
            <a:avLst/>
            <a:gdLst>
              <a:gd name="textAreaLeft" fmla="*/ 0 w 1878120"/>
              <a:gd name="textAreaRight" fmla="*/ 1878480 w 1878120"/>
              <a:gd name="textAreaTop" fmla="*/ 0 h 1557000"/>
              <a:gd name="textAreaBottom" fmla="*/ 1557360 h 1557000"/>
            </a:gdLst>
            <a:ahLst/>
            <a:cxnLst/>
            <a:rect l="textAreaLeft" t="textAreaTop" r="textAreaRight" b="textAreaBottom"/>
            <a:pathLst>
              <a:path w="5218" h="4326">
                <a:moveTo>
                  <a:pt x="5146" y="4188"/>
                </a:moveTo>
                <a:lnTo>
                  <a:pt x="5218" y="4248"/>
                </a:lnTo>
                <a:lnTo>
                  <a:pt x="5218" y="4326"/>
                </a:lnTo>
                <a:lnTo>
                  <a:pt x="5146" y="4267"/>
                </a:lnTo>
                <a:lnTo>
                  <a:pt x="5146" y="4188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8" name=""/>
          <p:cNvSpPr/>
          <p:nvPr/>
        </p:nvSpPr>
        <p:spPr>
          <a:xfrm>
            <a:off x="9335880" y="1888200"/>
            <a:ext cx="1843920" cy="1528920"/>
          </a:xfrm>
          <a:custGeom>
            <a:avLst/>
            <a:gdLst>
              <a:gd name="textAreaLeft" fmla="*/ 0 w 1843920"/>
              <a:gd name="textAreaRight" fmla="*/ 1844280 w 1843920"/>
              <a:gd name="textAreaTop" fmla="*/ 0 h 1528920"/>
              <a:gd name="textAreaBottom" fmla="*/ 1529280 h 1528920"/>
            </a:gdLst>
            <a:ahLst/>
            <a:cxnLst/>
            <a:rect l="textAreaLeft" t="textAreaTop" r="textAreaRight" b="textAreaBottom"/>
            <a:pathLst>
              <a:path w="5123" h="4248">
                <a:moveTo>
                  <a:pt x="5051" y="4031"/>
                </a:moveTo>
                <a:lnTo>
                  <a:pt x="5123" y="4090"/>
                </a:lnTo>
                <a:lnTo>
                  <a:pt x="5123" y="4248"/>
                </a:lnTo>
                <a:lnTo>
                  <a:pt x="5051" y="4188"/>
                </a:lnTo>
                <a:lnTo>
                  <a:pt x="5051" y="4031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7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49" name=""/>
          <p:cNvSpPr/>
          <p:nvPr/>
        </p:nvSpPr>
        <p:spPr>
          <a:xfrm>
            <a:off x="9404280" y="1888200"/>
            <a:ext cx="1775520" cy="1472040"/>
          </a:xfrm>
          <a:custGeom>
            <a:avLst/>
            <a:gdLst>
              <a:gd name="textAreaLeft" fmla="*/ 0 w 1775520"/>
              <a:gd name="textAreaRight" fmla="*/ 1775880 w 1775520"/>
              <a:gd name="textAreaTop" fmla="*/ 0 h 1472040"/>
              <a:gd name="textAreaBottom" fmla="*/ 1472400 h 1472040"/>
            </a:gdLst>
            <a:ahLst/>
            <a:cxnLst/>
            <a:rect l="textAreaLeft" t="textAreaTop" r="textAreaRight" b="textAreaBottom"/>
            <a:pathLst>
              <a:path w="4933" h="4090">
                <a:moveTo>
                  <a:pt x="4861" y="3873"/>
                </a:moveTo>
                <a:lnTo>
                  <a:pt x="4933" y="3933"/>
                </a:lnTo>
                <a:lnTo>
                  <a:pt x="4933" y="4090"/>
                </a:lnTo>
                <a:lnTo>
                  <a:pt x="4861" y="4031"/>
                </a:lnTo>
                <a:lnTo>
                  <a:pt x="4861" y="3873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6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0" name=""/>
          <p:cNvSpPr/>
          <p:nvPr/>
        </p:nvSpPr>
        <p:spPr>
          <a:xfrm>
            <a:off x="9472680" y="1888200"/>
            <a:ext cx="1707120" cy="1415520"/>
          </a:xfrm>
          <a:custGeom>
            <a:avLst/>
            <a:gdLst>
              <a:gd name="textAreaLeft" fmla="*/ 0 w 1707120"/>
              <a:gd name="textAreaRight" fmla="*/ 1707480 w 1707120"/>
              <a:gd name="textAreaTop" fmla="*/ 0 h 1415520"/>
              <a:gd name="textAreaBottom" fmla="*/ 1415880 h 1415520"/>
            </a:gdLst>
            <a:ahLst/>
            <a:cxnLst/>
            <a:rect l="textAreaLeft" t="textAreaTop" r="textAreaRight" b="textAreaBottom"/>
            <a:pathLst>
              <a:path w="4743" h="3933">
                <a:moveTo>
                  <a:pt x="4671" y="3716"/>
                </a:moveTo>
                <a:lnTo>
                  <a:pt x="4743" y="3776"/>
                </a:lnTo>
                <a:lnTo>
                  <a:pt x="4743" y="3933"/>
                </a:lnTo>
                <a:lnTo>
                  <a:pt x="4671" y="3873"/>
                </a:lnTo>
                <a:lnTo>
                  <a:pt x="4671" y="3716"/>
                </a:lnTo>
                <a:moveTo>
                  <a:pt x="86" y="72"/>
                </a:moveTo>
                <a:lnTo>
                  <a:pt x="0" y="0"/>
                </a:lnTo>
                <a:lnTo>
                  <a:pt x="189" y="0"/>
                </a:lnTo>
                <a:lnTo>
                  <a:pt x="276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1" name=""/>
          <p:cNvSpPr/>
          <p:nvPr/>
        </p:nvSpPr>
        <p:spPr>
          <a:xfrm>
            <a:off x="9540720" y="1888200"/>
            <a:ext cx="1639080" cy="1359000"/>
          </a:xfrm>
          <a:custGeom>
            <a:avLst/>
            <a:gdLst>
              <a:gd name="textAreaLeft" fmla="*/ 0 w 1639080"/>
              <a:gd name="textAreaRight" fmla="*/ 1639440 w 1639080"/>
              <a:gd name="textAreaTop" fmla="*/ 0 h 1359000"/>
              <a:gd name="textAreaBottom" fmla="*/ 1359360 h 1359000"/>
            </a:gdLst>
            <a:ahLst/>
            <a:cxnLst/>
            <a:rect l="textAreaLeft" t="textAreaTop" r="textAreaRight" b="textAreaBottom"/>
            <a:pathLst>
              <a:path w="4554" h="3776">
                <a:moveTo>
                  <a:pt x="4482" y="3559"/>
                </a:moveTo>
                <a:lnTo>
                  <a:pt x="4554" y="3618"/>
                </a:lnTo>
                <a:lnTo>
                  <a:pt x="4554" y="3776"/>
                </a:lnTo>
                <a:lnTo>
                  <a:pt x="4482" y="3716"/>
                </a:lnTo>
                <a:lnTo>
                  <a:pt x="4482" y="3559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7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2" name=""/>
          <p:cNvSpPr/>
          <p:nvPr/>
        </p:nvSpPr>
        <p:spPr>
          <a:xfrm>
            <a:off x="9609120" y="1888200"/>
            <a:ext cx="1570680" cy="1302120"/>
          </a:xfrm>
          <a:custGeom>
            <a:avLst/>
            <a:gdLst>
              <a:gd name="textAreaLeft" fmla="*/ 0 w 1570680"/>
              <a:gd name="textAreaRight" fmla="*/ 1571040 w 1570680"/>
              <a:gd name="textAreaTop" fmla="*/ 0 h 1302120"/>
              <a:gd name="textAreaBottom" fmla="*/ 1302480 h 1302120"/>
            </a:gdLst>
            <a:ahLst/>
            <a:cxnLst/>
            <a:rect l="textAreaLeft" t="textAreaTop" r="textAreaRight" b="textAreaBottom"/>
            <a:pathLst>
              <a:path w="4364" h="3618">
                <a:moveTo>
                  <a:pt x="4292" y="3480"/>
                </a:moveTo>
                <a:lnTo>
                  <a:pt x="4364" y="3540"/>
                </a:lnTo>
                <a:lnTo>
                  <a:pt x="4364" y="3618"/>
                </a:lnTo>
                <a:lnTo>
                  <a:pt x="4292" y="3559"/>
                </a:lnTo>
                <a:lnTo>
                  <a:pt x="4292" y="3480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3" name=""/>
          <p:cNvSpPr/>
          <p:nvPr/>
        </p:nvSpPr>
        <p:spPr>
          <a:xfrm>
            <a:off x="9643320" y="1888200"/>
            <a:ext cx="1536480" cy="1274040"/>
          </a:xfrm>
          <a:custGeom>
            <a:avLst/>
            <a:gdLst>
              <a:gd name="textAreaLeft" fmla="*/ 0 w 1536480"/>
              <a:gd name="textAreaRight" fmla="*/ 1536840 w 1536480"/>
              <a:gd name="textAreaTop" fmla="*/ 0 h 1274040"/>
              <a:gd name="textAreaBottom" fmla="*/ 1274400 h 1274040"/>
            </a:gdLst>
            <a:ahLst/>
            <a:cxnLst/>
            <a:rect l="textAreaLeft" t="textAreaTop" r="textAreaRight" b="textAreaBottom"/>
            <a:pathLst>
              <a:path w="4269" h="3540">
                <a:moveTo>
                  <a:pt x="4197" y="3401"/>
                </a:moveTo>
                <a:lnTo>
                  <a:pt x="4269" y="3461"/>
                </a:lnTo>
                <a:lnTo>
                  <a:pt x="4269" y="3540"/>
                </a:lnTo>
                <a:lnTo>
                  <a:pt x="4197" y="3480"/>
                </a:lnTo>
                <a:lnTo>
                  <a:pt x="4197" y="3401"/>
                </a:lnTo>
                <a:moveTo>
                  <a:pt x="87" y="73"/>
                </a:moveTo>
                <a:lnTo>
                  <a:pt x="0" y="0"/>
                </a:lnTo>
                <a:lnTo>
                  <a:pt x="95" y="0"/>
                </a:lnTo>
                <a:lnTo>
                  <a:pt x="182" y="73"/>
                </a:lnTo>
                <a:lnTo>
                  <a:pt x="87" y="73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4" name=""/>
          <p:cNvSpPr/>
          <p:nvPr/>
        </p:nvSpPr>
        <p:spPr>
          <a:xfrm>
            <a:off x="9677520" y="1888200"/>
            <a:ext cx="1502280" cy="1245600"/>
          </a:xfrm>
          <a:custGeom>
            <a:avLst/>
            <a:gdLst>
              <a:gd name="textAreaLeft" fmla="*/ 0 w 1502280"/>
              <a:gd name="textAreaRight" fmla="*/ 1502640 w 1502280"/>
              <a:gd name="textAreaTop" fmla="*/ 0 h 1245600"/>
              <a:gd name="textAreaBottom" fmla="*/ 1245960 h 1245600"/>
            </a:gdLst>
            <a:ahLst/>
            <a:cxnLst/>
            <a:rect l="textAreaLeft" t="textAreaTop" r="textAreaRight" b="textAreaBottom"/>
            <a:pathLst>
              <a:path w="4174" h="3461">
                <a:moveTo>
                  <a:pt x="4102" y="3086"/>
                </a:moveTo>
                <a:lnTo>
                  <a:pt x="4174" y="3146"/>
                </a:lnTo>
                <a:lnTo>
                  <a:pt x="4174" y="3461"/>
                </a:lnTo>
                <a:lnTo>
                  <a:pt x="4102" y="3400"/>
                </a:lnTo>
                <a:lnTo>
                  <a:pt x="4102" y="3086"/>
                </a:lnTo>
                <a:moveTo>
                  <a:pt x="87" y="72"/>
                </a:moveTo>
                <a:lnTo>
                  <a:pt x="0" y="0"/>
                </a:lnTo>
                <a:lnTo>
                  <a:pt x="380" y="0"/>
                </a:lnTo>
                <a:lnTo>
                  <a:pt x="467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5" name=""/>
          <p:cNvSpPr/>
          <p:nvPr/>
        </p:nvSpPr>
        <p:spPr>
          <a:xfrm>
            <a:off x="9813960" y="1888200"/>
            <a:ext cx="1365840" cy="1132560"/>
          </a:xfrm>
          <a:custGeom>
            <a:avLst/>
            <a:gdLst>
              <a:gd name="textAreaLeft" fmla="*/ 0 w 1365840"/>
              <a:gd name="textAreaRight" fmla="*/ 1366200 w 1365840"/>
              <a:gd name="textAreaTop" fmla="*/ 0 h 1132560"/>
              <a:gd name="textAreaBottom" fmla="*/ 1132920 h 1132560"/>
            </a:gdLst>
            <a:ahLst/>
            <a:cxnLst/>
            <a:rect l="textAreaLeft" t="textAreaTop" r="textAreaRight" b="textAreaBottom"/>
            <a:pathLst>
              <a:path w="3795" h="3147">
                <a:moveTo>
                  <a:pt x="3723" y="3008"/>
                </a:moveTo>
                <a:lnTo>
                  <a:pt x="3795" y="3068"/>
                </a:lnTo>
                <a:lnTo>
                  <a:pt x="3795" y="3147"/>
                </a:lnTo>
                <a:lnTo>
                  <a:pt x="3723" y="3087"/>
                </a:lnTo>
                <a:lnTo>
                  <a:pt x="3723" y="3008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6" name=""/>
          <p:cNvSpPr/>
          <p:nvPr/>
        </p:nvSpPr>
        <p:spPr>
          <a:xfrm>
            <a:off x="9848160" y="1888200"/>
            <a:ext cx="1331640" cy="1104120"/>
          </a:xfrm>
          <a:custGeom>
            <a:avLst/>
            <a:gdLst>
              <a:gd name="textAreaLeft" fmla="*/ 0 w 1331640"/>
              <a:gd name="textAreaRight" fmla="*/ 1332000 w 1331640"/>
              <a:gd name="textAreaTop" fmla="*/ 0 h 1104120"/>
              <a:gd name="textAreaBottom" fmla="*/ 1104480 h 1104120"/>
            </a:gdLst>
            <a:ahLst/>
            <a:cxnLst/>
            <a:rect l="textAreaLeft" t="textAreaTop" r="textAreaRight" b="textAreaBottom"/>
            <a:pathLst>
              <a:path w="3700" h="3068">
                <a:moveTo>
                  <a:pt x="3628" y="2930"/>
                </a:moveTo>
                <a:lnTo>
                  <a:pt x="3700" y="2989"/>
                </a:lnTo>
                <a:lnTo>
                  <a:pt x="3700" y="3068"/>
                </a:lnTo>
                <a:lnTo>
                  <a:pt x="3628" y="3008"/>
                </a:lnTo>
                <a:lnTo>
                  <a:pt x="3628" y="2930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7" name=""/>
          <p:cNvSpPr/>
          <p:nvPr/>
        </p:nvSpPr>
        <p:spPr>
          <a:xfrm>
            <a:off x="9882360" y="1888200"/>
            <a:ext cx="1297440" cy="1075680"/>
          </a:xfrm>
          <a:custGeom>
            <a:avLst/>
            <a:gdLst>
              <a:gd name="textAreaLeft" fmla="*/ 0 w 1297440"/>
              <a:gd name="textAreaRight" fmla="*/ 1297800 w 1297440"/>
              <a:gd name="textAreaTop" fmla="*/ 0 h 1075680"/>
              <a:gd name="textAreaBottom" fmla="*/ 1076040 h 1075680"/>
            </a:gdLst>
            <a:ahLst/>
            <a:cxnLst/>
            <a:rect l="textAreaLeft" t="textAreaTop" r="textAreaRight" b="textAreaBottom"/>
            <a:pathLst>
              <a:path w="3605" h="2989">
                <a:moveTo>
                  <a:pt x="3533" y="2772"/>
                </a:moveTo>
                <a:lnTo>
                  <a:pt x="3605" y="2832"/>
                </a:lnTo>
                <a:lnTo>
                  <a:pt x="3605" y="2989"/>
                </a:lnTo>
                <a:lnTo>
                  <a:pt x="3533" y="2930"/>
                </a:lnTo>
                <a:lnTo>
                  <a:pt x="3533" y="2772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6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8" name=""/>
          <p:cNvSpPr/>
          <p:nvPr/>
        </p:nvSpPr>
        <p:spPr>
          <a:xfrm>
            <a:off x="9950760" y="1888200"/>
            <a:ext cx="1229040" cy="1019160"/>
          </a:xfrm>
          <a:custGeom>
            <a:avLst/>
            <a:gdLst>
              <a:gd name="textAreaLeft" fmla="*/ 0 w 1229040"/>
              <a:gd name="textAreaRight" fmla="*/ 1229400 w 1229040"/>
              <a:gd name="textAreaTop" fmla="*/ 0 h 1019160"/>
              <a:gd name="textAreaBottom" fmla="*/ 1019520 h 1019160"/>
            </a:gdLst>
            <a:ahLst/>
            <a:cxnLst/>
            <a:rect l="textAreaLeft" t="textAreaTop" r="textAreaRight" b="textAreaBottom"/>
            <a:pathLst>
              <a:path w="3415" h="2832">
                <a:moveTo>
                  <a:pt x="3343" y="2694"/>
                </a:moveTo>
                <a:lnTo>
                  <a:pt x="3415" y="2753"/>
                </a:lnTo>
                <a:lnTo>
                  <a:pt x="3415" y="2832"/>
                </a:lnTo>
                <a:lnTo>
                  <a:pt x="3343" y="2772"/>
                </a:lnTo>
                <a:lnTo>
                  <a:pt x="3343" y="2694"/>
                </a:lnTo>
                <a:moveTo>
                  <a:pt x="86" y="72"/>
                </a:moveTo>
                <a:lnTo>
                  <a:pt x="0" y="0"/>
                </a:ln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59" name=""/>
          <p:cNvSpPr/>
          <p:nvPr/>
        </p:nvSpPr>
        <p:spPr>
          <a:xfrm>
            <a:off x="9984600" y="1888200"/>
            <a:ext cx="1195200" cy="990720"/>
          </a:xfrm>
          <a:custGeom>
            <a:avLst/>
            <a:gdLst>
              <a:gd name="textAreaLeft" fmla="*/ 0 w 1195200"/>
              <a:gd name="textAreaRight" fmla="*/ 1195560 w 1195200"/>
              <a:gd name="textAreaTop" fmla="*/ 0 h 990720"/>
              <a:gd name="textAreaBottom" fmla="*/ 991080 h 990720"/>
            </a:gdLst>
            <a:ahLst/>
            <a:cxnLst/>
            <a:rect l="textAreaLeft" t="textAreaTop" r="textAreaRight" b="textAreaBottom"/>
            <a:pathLst>
              <a:path w="3321" h="2753">
                <a:moveTo>
                  <a:pt x="3249" y="2615"/>
                </a:moveTo>
                <a:lnTo>
                  <a:pt x="3321" y="2675"/>
                </a:lnTo>
                <a:lnTo>
                  <a:pt x="3321" y="2753"/>
                </a:lnTo>
                <a:lnTo>
                  <a:pt x="3249" y="2694"/>
                </a:lnTo>
                <a:lnTo>
                  <a:pt x="3249" y="2615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0" name=""/>
          <p:cNvSpPr/>
          <p:nvPr/>
        </p:nvSpPr>
        <p:spPr>
          <a:xfrm>
            <a:off x="10018800" y="1888200"/>
            <a:ext cx="1161000" cy="962640"/>
          </a:xfrm>
          <a:custGeom>
            <a:avLst/>
            <a:gdLst>
              <a:gd name="textAreaLeft" fmla="*/ 0 w 1161000"/>
              <a:gd name="textAreaRight" fmla="*/ 1161360 w 1161000"/>
              <a:gd name="textAreaTop" fmla="*/ 0 h 962640"/>
              <a:gd name="textAreaBottom" fmla="*/ 963000 h 962640"/>
            </a:gdLst>
            <a:ahLst/>
            <a:cxnLst/>
            <a:rect l="textAreaLeft" t="textAreaTop" r="textAreaRight" b="textAreaBottom"/>
            <a:pathLst>
              <a:path w="3226" h="2675">
                <a:moveTo>
                  <a:pt x="3154" y="2458"/>
                </a:moveTo>
                <a:lnTo>
                  <a:pt x="3226" y="2517"/>
                </a:lnTo>
                <a:lnTo>
                  <a:pt x="3226" y="2675"/>
                </a:lnTo>
                <a:lnTo>
                  <a:pt x="3154" y="2615"/>
                </a:lnTo>
                <a:lnTo>
                  <a:pt x="3154" y="2458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7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1" name=""/>
          <p:cNvSpPr/>
          <p:nvPr/>
        </p:nvSpPr>
        <p:spPr>
          <a:xfrm>
            <a:off x="10087200" y="1888200"/>
            <a:ext cx="1092600" cy="905760"/>
          </a:xfrm>
          <a:custGeom>
            <a:avLst/>
            <a:gdLst>
              <a:gd name="textAreaLeft" fmla="*/ 0 w 1092600"/>
              <a:gd name="textAreaRight" fmla="*/ 1092960 w 1092600"/>
              <a:gd name="textAreaTop" fmla="*/ 0 h 905760"/>
              <a:gd name="textAreaBottom" fmla="*/ 906120 h 905760"/>
            </a:gdLst>
            <a:ahLst/>
            <a:cxnLst/>
            <a:rect l="textAreaLeft" t="textAreaTop" r="textAreaRight" b="textAreaBottom"/>
            <a:pathLst>
              <a:path w="3036" h="2517">
                <a:moveTo>
                  <a:pt x="2964" y="2300"/>
                </a:moveTo>
                <a:lnTo>
                  <a:pt x="3036" y="2360"/>
                </a:lnTo>
                <a:lnTo>
                  <a:pt x="3036" y="2517"/>
                </a:lnTo>
                <a:lnTo>
                  <a:pt x="2964" y="2458"/>
                </a:lnTo>
                <a:lnTo>
                  <a:pt x="2964" y="2300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6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2" name=""/>
          <p:cNvSpPr/>
          <p:nvPr/>
        </p:nvSpPr>
        <p:spPr>
          <a:xfrm>
            <a:off x="10155600" y="1888200"/>
            <a:ext cx="1024200" cy="849240"/>
          </a:xfrm>
          <a:custGeom>
            <a:avLst/>
            <a:gdLst>
              <a:gd name="textAreaLeft" fmla="*/ 0 w 1024200"/>
              <a:gd name="textAreaRight" fmla="*/ 1024560 w 1024200"/>
              <a:gd name="textAreaTop" fmla="*/ 0 h 849240"/>
              <a:gd name="textAreaBottom" fmla="*/ 849600 h 849240"/>
            </a:gdLst>
            <a:ahLst/>
            <a:cxnLst/>
            <a:rect l="textAreaLeft" t="textAreaTop" r="textAreaRight" b="textAreaBottom"/>
            <a:pathLst>
              <a:path w="2846" h="2360">
                <a:moveTo>
                  <a:pt x="2774" y="2143"/>
                </a:moveTo>
                <a:lnTo>
                  <a:pt x="2846" y="2203"/>
                </a:lnTo>
                <a:lnTo>
                  <a:pt x="2846" y="2360"/>
                </a:lnTo>
                <a:lnTo>
                  <a:pt x="2774" y="2300"/>
                </a:lnTo>
                <a:lnTo>
                  <a:pt x="2774" y="2143"/>
                </a:lnTo>
                <a:moveTo>
                  <a:pt x="86" y="72"/>
                </a:moveTo>
                <a:lnTo>
                  <a:pt x="0" y="0"/>
                </a:lnTo>
                <a:lnTo>
                  <a:pt x="189" y="0"/>
                </a:lnTo>
                <a:lnTo>
                  <a:pt x="276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3" name=""/>
          <p:cNvSpPr/>
          <p:nvPr/>
        </p:nvSpPr>
        <p:spPr>
          <a:xfrm>
            <a:off x="10223640" y="1888200"/>
            <a:ext cx="956160" cy="792720"/>
          </a:xfrm>
          <a:custGeom>
            <a:avLst/>
            <a:gdLst>
              <a:gd name="textAreaLeft" fmla="*/ 0 w 956160"/>
              <a:gd name="textAreaRight" fmla="*/ 956520 w 956160"/>
              <a:gd name="textAreaTop" fmla="*/ 0 h 792720"/>
              <a:gd name="textAreaBottom" fmla="*/ 793080 h 792720"/>
            </a:gdLst>
            <a:ahLst/>
            <a:cxnLst/>
            <a:rect l="textAreaLeft" t="textAreaTop" r="textAreaRight" b="textAreaBottom"/>
            <a:pathLst>
              <a:path w="2657" h="2203">
                <a:moveTo>
                  <a:pt x="2585" y="1986"/>
                </a:moveTo>
                <a:lnTo>
                  <a:pt x="2657" y="2045"/>
                </a:lnTo>
                <a:lnTo>
                  <a:pt x="2657" y="2203"/>
                </a:lnTo>
                <a:lnTo>
                  <a:pt x="2585" y="2143"/>
                </a:lnTo>
                <a:lnTo>
                  <a:pt x="2585" y="1986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7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4" name=""/>
          <p:cNvSpPr/>
          <p:nvPr/>
        </p:nvSpPr>
        <p:spPr>
          <a:xfrm>
            <a:off x="10292040" y="1888200"/>
            <a:ext cx="887760" cy="735840"/>
          </a:xfrm>
          <a:custGeom>
            <a:avLst/>
            <a:gdLst>
              <a:gd name="textAreaLeft" fmla="*/ 0 w 887760"/>
              <a:gd name="textAreaRight" fmla="*/ 888120 w 887760"/>
              <a:gd name="textAreaTop" fmla="*/ 0 h 735840"/>
              <a:gd name="textAreaBottom" fmla="*/ 736200 h 735840"/>
            </a:gdLst>
            <a:ahLst/>
            <a:cxnLst/>
            <a:rect l="textAreaLeft" t="textAreaTop" r="textAreaRight" b="textAreaBottom"/>
            <a:pathLst>
              <a:path w="2467" h="2045">
                <a:moveTo>
                  <a:pt x="2395" y="1827"/>
                </a:moveTo>
                <a:lnTo>
                  <a:pt x="2467" y="1887"/>
                </a:lnTo>
                <a:lnTo>
                  <a:pt x="2467" y="2045"/>
                </a:lnTo>
                <a:lnTo>
                  <a:pt x="2395" y="1986"/>
                </a:lnTo>
                <a:lnTo>
                  <a:pt x="2395" y="1827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7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5" name=""/>
          <p:cNvSpPr/>
          <p:nvPr/>
        </p:nvSpPr>
        <p:spPr>
          <a:xfrm>
            <a:off x="10360440" y="1888200"/>
            <a:ext cx="819360" cy="679320"/>
          </a:xfrm>
          <a:custGeom>
            <a:avLst/>
            <a:gdLst>
              <a:gd name="textAreaLeft" fmla="*/ 0 w 819360"/>
              <a:gd name="textAreaRight" fmla="*/ 819720 w 819360"/>
              <a:gd name="textAreaTop" fmla="*/ 0 h 679320"/>
              <a:gd name="textAreaBottom" fmla="*/ 679680 h 679320"/>
            </a:gdLst>
            <a:ahLst/>
            <a:cxnLst/>
            <a:rect l="textAreaLeft" t="textAreaTop" r="textAreaRight" b="textAreaBottom"/>
            <a:pathLst>
              <a:path w="2277" h="1888">
                <a:moveTo>
                  <a:pt x="2205" y="1750"/>
                </a:moveTo>
                <a:lnTo>
                  <a:pt x="2277" y="1809"/>
                </a:lnTo>
                <a:lnTo>
                  <a:pt x="2277" y="1888"/>
                </a:lnTo>
                <a:lnTo>
                  <a:pt x="2205" y="1828"/>
                </a:lnTo>
                <a:lnTo>
                  <a:pt x="2205" y="1750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1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6" name=""/>
          <p:cNvSpPr/>
          <p:nvPr/>
        </p:nvSpPr>
        <p:spPr>
          <a:xfrm>
            <a:off x="10394640" y="1888200"/>
            <a:ext cx="785160" cy="650880"/>
          </a:xfrm>
          <a:custGeom>
            <a:avLst/>
            <a:gdLst>
              <a:gd name="textAreaLeft" fmla="*/ 0 w 785160"/>
              <a:gd name="textAreaRight" fmla="*/ 785520 w 785160"/>
              <a:gd name="textAreaTop" fmla="*/ 0 h 650880"/>
              <a:gd name="textAreaBottom" fmla="*/ 651240 h 650880"/>
            </a:gdLst>
            <a:ahLst/>
            <a:cxnLst/>
            <a:rect l="textAreaLeft" t="textAreaTop" r="textAreaRight" b="textAreaBottom"/>
            <a:pathLst>
              <a:path w="2182" h="1809">
                <a:moveTo>
                  <a:pt x="2110" y="1671"/>
                </a:moveTo>
                <a:lnTo>
                  <a:pt x="2182" y="1731"/>
                </a:lnTo>
                <a:lnTo>
                  <a:pt x="2182" y="1809"/>
                </a:lnTo>
                <a:lnTo>
                  <a:pt x="2110" y="1750"/>
                </a:lnTo>
                <a:lnTo>
                  <a:pt x="2110" y="1671"/>
                </a:lnTo>
                <a:moveTo>
                  <a:pt x="86" y="72"/>
                </a:moveTo>
                <a:lnTo>
                  <a:pt x="0" y="0"/>
                </a:lnTo>
                <a:lnTo>
                  <a:pt x="94" y="0"/>
                </a:lnTo>
                <a:lnTo>
                  <a:pt x="181" y="72"/>
                </a:lnTo>
                <a:lnTo>
                  <a:pt x="86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7" name=""/>
          <p:cNvSpPr/>
          <p:nvPr/>
        </p:nvSpPr>
        <p:spPr>
          <a:xfrm>
            <a:off x="10428480" y="1888200"/>
            <a:ext cx="751320" cy="622800"/>
          </a:xfrm>
          <a:custGeom>
            <a:avLst/>
            <a:gdLst>
              <a:gd name="textAreaLeft" fmla="*/ 0 w 751320"/>
              <a:gd name="textAreaRight" fmla="*/ 751680 w 751320"/>
              <a:gd name="textAreaTop" fmla="*/ 0 h 622800"/>
              <a:gd name="textAreaBottom" fmla="*/ 623160 h 622800"/>
            </a:gdLst>
            <a:ahLst/>
            <a:cxnLst/>
            <a:rect l="textAreaLeft" t="textAreaTop" r="textAreaRight" b="textAreaBottom"/>
            <a:pathLst>
              <a:path w="2088" h="1731">
                <a:moveTo>
                  <a:pt x="2016" y="1514"/>
                </a:moveTo>
                <a:lnTo>
                  <a:pt x="2088" y="1574"/>
                </a:lnTo>
                <a:lnTo>
                  <a:pt x="2088" y="1731"/>
                </a:lnTo>
                <a:lnTo>
                  <a:pt x="2016" y="1671"/>
                </a:lnTo>
                <a:lnTo>
                  <a:pt x="2016" y="1514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7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8" name=""/>
          <p:cNvSpPr/>
          <p:nvPr/>
        </p:nvSpPr>
        <p:spPr>
          <a:xfrm>
            <a:off x="10496880" y="1888200"/>
            <a:ext cx="682920" cy="566280"/>
          </a:xfrm>
          <a:custGeom>
            <a:avLst/>
            <a:gdLst>
              <a:gd name="textAreaLeft" fmla="*/ 0 w 682920"/>
              <a:gd name="textAreaRight" fmla="*/ 683280 w 682920"/>
              <a:gd name="textAreaTop" fmla="*/ 0 h 566280"/>
              <a:gd name="textAreaBottom" fmla="*/ 566640 h 566280"/>
            </a:gdLst>
            <a:ahLst/>
            <a:cxnLst/>
            <a:rect l="textAreaLeft" t="textAreaTop" r="textAreaRight" b="textAreaBottom"/>
            <a:pathLst>
              <a:path w="1898" h="1574">
                <a:moveTo>
                  <a:pt x="1826" y="1435"/>
                </a:moveTo>
                <a:lnTo>
                  <a:pt x="1898" y="1495"/>
                </a:lnTo>
                <a:lnTo>
                  <a:pt x="1898" y="1574"/>
                </a:lnTo>
                <a:lnTo>
                  <a:pt x="1826" y="1514"/>
                </a:lnTo>
                <a:lnTo>
                  <a:pt x="1826" y="1435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69" name=""/>
          <p:cNvSpPr/>
          <p:nvPr/>
        </p:nvSpPr>
        <p:spPr>
          <a:xfrm>
            <a:off x="10531080" y="1888200"/>
            <a:ext cx="648720" cy="537840"/>
          </a:xfrm>
          <a:custGeom>
            <a:avLst/>
            <a:gdLst>
              <a:gd name="textAreaLeft" fmla="*/ 0 w 648720"/>
              <a:gd name="textAreaRight" fmla="*/ 649080 w 648720"/>
              <a:gd name="textAreaTop" fmla="*/ 0 h 537840"/>
              <a:gd name="textAreaBottom" fmla="*/ 538200 h 537840"/>
            </a:gdLst>
            <a:ahLst/>
            <a:cxnLst/>
            <a:rect l="textAreaLeft" t="textAreaTop" r="textAreaRight" b="textAreaBottom"/>
            <a:pathLst>
              <a:path w="1803" h="1495">
                <a:moveTo>
                  <a:pt x="1731" y="1356"/>
                </a:moveTo>
                <a:lnTo>
                  <a:pt x="1803" y="1415"/>
                </a:lnTo>
                <a:lnTo>
                  <a:pt x="1803" y="1495"/>
                </a:lnTo>
                <a:lnTo>
                  <a:pt x="1731" y="1434"/>
                </a:lnTo>
                <a:lnTo>
                  <a:pt x="1731" y="1356"/>
                </a:lnTo>
                <a:moveTo>
                  <a:pt x="87" y="72"/>
                </a:moveTo>
                <a:lnTo>
                  <a:pt x="0" y="0"/>
                </a:lnTo>
                <a:lnTo>
                  <a:pt x="95" y="0"/>
                </a:lnTo>
                <a:lnTo>
                  <a:pt x="182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70" name=""/>
          <p:cNvSpPr/>
          <p:nvPr/>
        </p:nvSpPr>
        <p:spPr>
          <a:xfrm>
            <a:off x="10565280" y="1888200"/>
            <a:ext cx="614520" cy="509400"/>
          </a:xfrm>
          <a:custGeom>
            <a:avLst/>
            <a:gdLst>
              <a:gd name="textAreaLeft" fmla="*/ 0 w 614520"/>
              <a:gd name="textAreaRight" fmla="*/ 614880 w 614520"/>
              <a:gd name="textAreaTop" fmla="*/ 0 h 509400"/>
              <a:gd name="textAreaBottom" fmla="*/ 509760 h 509400"/>
            </a:gdLst>
            <a:ahLst/>
            <a:cxnLst/>
            <a:rect l="textAreaLeft" t="textAreaTop" r="textAreaRight" b="textAreaBottom"/>
            <a:pathLst>
              <a:path w="1708" h="1416">
                <a:moveTo>
                  <a:pt x="1636" y="1199"/>
                </a:moveTo>
                <a:lnTo>
                  <a:pt x="1708" y="1259"/>
                </a:lnTo>
                <a:lnTo>
                  <a:pt x="1708" y="1416"/>
                </a:lnTo>
                <a:lnTo>
                  <a:pt x="1636" y="1357"/>
                </a:lnTo>
                <a:lnTo>
                  <a:pt x="1636" y="1199"/>
                </a:lnTo>
                <a:moveTo>
                  <a:pt x="87" y="72"/>
                </a:moveTo>
                <a:lnTo>
                  <a:pt x="0" y="0"/>
                </a:lnTo>
                <a:lnTo>
                  <a:pt x="190" y="0"/>
                </a:lnTo>
                <a:lnTo>
                  <a:pt x="276" y="72"/>
                </a:lnTo>
                <a:lnTo>
                  <a:pt x="87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71" name=""/>
          <p:cNvSpPr/>
          <p:nvPr/>
        </p:nvSpPr>
        <p:spPr>
          <a:xfrm>
            <a:off x="10633680" y="1888200"/>
            <a:ext cx="546120" cy="452880"/>
          </a:xfrm>
          <a:custGeom>
            <a:avLst/>
            <a:gdLst>
              <a:gd name="textAreaLeft" fmla="*/ 0 w 546120"/>
              <a:gd name="textAreaRight" fmla="*/ 546480 w 546120"/>
              <a:gd name="textAreaTop" fmla="*/ 0 h 452880"/>
              <a:gd name="textAreaBottom" fmla="*/ 453240 h 452880"/>
            </a:gdLst>
            <a:ahLst/>
            <a:cxnLst/>
            <a:rect l="textAreaLeft" t="textAreaTop" r="textAreaRight" b="textAreaBottom"/>
            <a:pathLst>
              <a:path w="1518" h="1259">
                <a:moveTo>
                  <a:pt x="445" y="0"/>
                </a:moveTo>
                <a:lnTo>
                  <a:pt x="500" y="1"/>
                </a:lnTo>
                <a:lnTo>
                  <a:pt x="554" y="5"/>
                </a:lnTo>
                <a:lnTo>
                  <a:pt x="608" y="12"/>
                </a:lnTo>
                <a:lnTo>
                  <a:pt x="661" y="21"/>
                </a:lnTo>
                <a:lnTo>
                  <a:pt x="713" y="33"/>
                </a:lnTo>
                <a:lnTo>
                  <a:pt x="764" y="48"/>
                </a:lnTo>
                <a:lnTo>
                  <a:pt x="814" y="65"/>
                </a:lnTo>
                <a:lnTo>
                  <a:pt x="860" y="83"/>
                </a:lnTo>
                <a:lnTo>
                  <a:pt x="1340" y="482"/>
                </a:lnTo>
                <a:lnTo>
                  <a:pt x="1363" y="518"/>
                </a:lnTo>
                <a:lnTo>
                  <a:pt x="1389" y="563"/>
                </a:lnTo>
                <a:lnTo>
                  <a:pt x="1412" y="609"/>
                </a:lnTo>
                <a:lnTo>
                  <a:pt x="1434" y="656"/>
                </a:lnTo>
                <a:lnTo>
                  <a:pt x="1453" y="705"/>
                </a:lnTo>
                <a:lnTo>
                  <a:pt x="1470" y="755"/>
                </a:lnTo>
                <a:lnTo>
                  <a:pt x="1485" y="806"/>
                </a:lnTo>
                <a:lnTo>
                  <a:pt x="1496" y="858"/>
                </a:lnTo>
                <a:lnTo>
                  <a:pt x="1506" y="911"/>
                </a:lnTo>
                <a:lnTo>
                  <a:pt x="1513" y="965"/>
                </a:lnTo>
                <a:lnTo>
                  <a:pt x="1517" y="1019"/>
                </a:lnTo>
                <a:lnTo>
                  <a:pt x="1518" y="1074"/>
                </a:lnTo>
                <a:lnTo>
                  <a:pt x="1518" y="1259"/>
                </a:lnTo>
                <a:lnTo>
                  <a:pt x="1446" y="1199"/>
                </a:lnTo>
                <a:lnTo>
                  <a:pt x="1446" y="1076"/>
                </a:lnTo>
                <a:lnTo>
                  <a:pt x="1445" y="1022"/>
                </a:lnTo>
                <a:lnTo>
                  <a:pt x="1445" y="1024"/>
                </a:lnTo>
                <a:lnTo>
                  <a:pt x="1441" y="971"/>
                </a:lnTo>
                <a:lnTo>
                  <a:pt x="1441" y="973"/>
                </a:lnTo>
                <a:lnTo>
                  <a:pt x="1435" y="922"/>
                </a:lnTo>
                <a:lnTo>
                  <a:pt x="1426" y="872"/>
                </a:lnTo>
                <a:lnTo>
                  <a:pt x="1426" y="873"/>
                </a:lnTo>
                <a:lnTo>
                  <a:pt x="1415" y="823"/>
                </a:lnTo>
                <a:lnTo>
                  <a:pt x="1415" y="825"/>
                </a:lnTo>
                <a:lnTo>
                  <a:pt x="1401" y="776"/>
                </a:lnTo>
                <a:lnTo>
                  <a:pt x="1401" y="777"/>
                </a:lnTo>
                <a:lnTo>
                  <a:pt x="1385" y="729"/>
                </a:lnTo>
                <a:lnTo>
                  <a:pt x="1386" y="731"/>
                </a:lnTo>
                <a:lnTo>
                  <a:pt x="1368" y="685"/>
                </a:lnTo>
                <a:lnTo>
                  <a:pt x="1347" y="640"/>
                </a:lnTo>
                <a:lnTo>
                  <a:pt x="1325" y="596"/>
                </a:lnTo>
                <a:lnTo>
                  <a:pt x="1326" y="598"/>
                </a:lnTo>
                <a:lnTo>
                  <a:pt x="1301" y="554"/>
                </a:lnTo>
                <a:lnTo>
                  <a:pt x="1302" y="556"/>
                </a:lnTo>
                <a:lnTo>
                  <a:pt x="1275" y="515"/>
                </a:lnTo>
                <a:lnTo>
                  <a:pt x="1247" y="474"/>
                </a:lnTo>
                <a:lnTo>
                  <a:pt x="1248" y="476"/>
                </a:lnTo>
                <a:lnTo>
                  <a:pt x="1217" y="437"/>
                </a:lnTo>
                <a:lnTo>
                  <a:pt x="1218" y="438"/>
                </a:lnTo>
                <a:lnTo>
                  <a:pt x="1186" y="399"/>
                </a:lnTo>
                <a:lnTo>
                  <a:pt x="1187" y="401"/>
                </a:lnTo>
                <a:lnTo>
                  <a:pt x="1152" y="364"/>
                </a:lnTo>
                <a:lnTo>
                  <a:pt x="1153" y="365"/>
                </a:lnTo>
                <a:lnTo>
                  <a:pt x="1117" y="331"/>
                </a:lnTo>
                <a:lnTo>
                  <a:pt x="1119" y="332"/>
                </a:lnTo>
                <a:lnTo>
                  <a:pt x="1081" y="300"/>
                </a:lnTo>
                <a:lnTo>
                  <a:pt x="1083" y="301"/>
                </a:lnTo>
                <a:lnTo>
                  <a:pt x="1043" y="270"/>
                </a:lnTo>
                <a:lnTo>
                  <a:pt x="1044" y="271"/>
                </a:lnTo>
                <a:lnTo>
                  <a:pt x="1004" y="242"/>
                </a:lnTo>
                <a:lnTo>
                  <a:pt x="1005" y="243"/>
                </a:lnTo>
                <a:lnTo>
                  <a:pt x="964" y="217"/>
                </a:lnTo>
                <a:lnTo>
                  <a:pt x="921" y="192"/>
                </a:lnTo>
                <a:lnTo>
                  <a:pt x="923" y="193"/>
                </a:lnTo>
                <a:lnTo>
                  <a:pt x="879" y="171"/>
                </a:lnTo>
                <a:lnTo>
                  <a:pt x="833" y="150"/>
                </a:lnTo>
                <a:lnTo>
                  <a:pt x="836" y="151"/>
                </a:lnTo>
                <a:lnTo>
                  <a:pt x="788" y="132"/>
                </a:lnTo>
                <a:lnTo>
                  <a:pt x="790" y="133"/>
                </a:lnTo>
                <a:lnTo>
                  <a:pt x="741" y="116"/>
                </a:lnTo>
                <a:lnTo>
                  <a:pt x="744" y="117"/>
                </a:lnTo>
                <a:lnTo>
                  <a:pt x="695" y="103"/>
                </a:lnTo>
                <a:lnTo>
                  <a:pt x="646" y="92"/>
                </a:lnTo>
                <a:lnTo>
                  <a:pt x="596" y="83"/>
                </a:lnTo>
                <a:lnTo>
                  <a:pt x="598" y="83"/>
                </a:lnTo>
                <a:lnTo>
                  <a:pt x="546" y="77"/>
                </a:lnTo>
                <a:lnTo>
                  <a:pt x="548" y="77"/>
                </a:lnTo>
                <a:lnTo>
                  <a:pt x="495" y="73"/>
                </a:lnTo>
                <a:lnTo>
                  <a:pt x="497" y="73"/>
                </a:lnTo>
                <a:lnTo>
                  <a:pt x="444" y="72"/>
                </a:lnTo>
                <a:lnTo>
                  <a:pt x="87" y="72"/>
                </a:lnTo>
                <a:lnTo>
                  <a:pt x="0" y="0"/>
                </a:lnTo>
                <a:lnTo>
                  <a:pt x="445" y="0"/>
                </a:lnTo>
                <a:moveTo>
                  <a:pt x="1435" y="921"/>
                </a:moveTo>
                <a:lnTo>
                  <a:pt x="1435" y="922"/>
                </a:lnTo>
                <a:lnTo>
                  <a:pt x="1435" y="923"/>
                </a:lnTo>
                <a:lnTo>
                  <a:pt x="1435" y="921"/>
                </a:lnTo>
                <a:moveTo>
                  <a:pt x="1367" y="684"/>
                </a:moveTo>
                <a:lnTo>
                  <a:pt x="1368" y="685"/>
                </a:lnTo>
                <a:lnTo>
                  <a:pt x="1367" y="684"/>
                </a:lnTo>
                <a:moveTo>
                  <a:pt x="1347" y="639"/>
                </a:moveTo>
                <a:lnTo>
                  <a:pt x="1347" y="640"/>
                </a:lnTo>
                <a:lnTo>
                  <a:pt x="1348" y="641"/>
                </a:lnTo>
                <a:lnTo>
                  <a:pt x="1347" y="639"/>
                </a:lnTo>
                <a:moveTo>
                  <a:pt x="1275" y="514"/>
                </a:moveTo>
                <a:lnTo>
                  <a:pt x="1275" y="515"/>
                </a:lnTo>
                <a:lnTo>
                  <a:pt x="1276" y="515"/>
                </a:lnTo>
                <a:lnTo>
                  <a:pt x="1275" y="514"/>
                </a:lnTo>
                <a:moveTo>
                  <a:pt x="963" y="216"/>
                </a:moveTo>
                <a:lnTo>
                  <a:pt x="964" y="217"/>
                </a:lnTo>
                <a:lnTo>
                  <a:pt x="965" y="217"/>
                </a:lnTo>
                <a:lnTo>
                  <a:pt x="963" y="216"/>
                </a:lnTo>
                <a:moveTo>
                  <a:pt x="878" y="170"/>
                </a:moveTo>
                <a:lnTo>
                  <a:pt x="879" y="171"/>
                </a:lnTo>
                <a:lnTo>
                  <a:pt x="878" y="170"/>
                </a:lnTo>
                <a:moveTo>
                  <a:pt x="694" y="103"/>
                </a:moveTo>
                <a:lnTo>
                  <a:pt x="695" y="103"/>
                </a:lnTo>
                <a:lnTo>
                  <a:pt x="696" y="103"/>
                </a:lnTo>
                <a:lnTo>
                  <a:pt x="694" y="103"/>
                </a:lnTo>
                <a:moveTo>
                  <a:pt x="645" y="92"/>
                </a:moveTo>
                <a:lnTo>
                  <a:pt x="646" y="92"/>
                </a:lnTo>
                <a:lnTo>
                  <a:pt x="647" y="92"/>
                </a:lnTo>
                <a:lnTo>
                  <a:pt x="645" y="92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72" name=""/>
          <p:cNvSpPr/>
          <p:nvPr/>
        </p:nvSpPr>
        <p:spPr>
          <a:xfrm>
            <a:off x="10942920" y="1918080"/>
            <a:ext cx="172800" cy="143280"/>
          </a:xfrm>
          <a:custGeom>
            <a:avLst/>
            <a:gdLst>
              <a:gd name="textAreaLeft" fmla="*/ 0 w 172800"/>
              <a:gd name="textAreaRight" fmla="*/ 173160 w 172800"/>
              <a:gd name="textAreaTop" fmla="*/ 0 h 143280"/>
              <a:gd name="textAreaBottom" fmla="*/ 143640 h 143280"/>
            </a:gdLst>
            <a:ahLst/>
            <a:cxnLst/>
            <a:rect l="textAreaLeft" t="textAreaTop" r="textAreaRight" b="textAreaBottom"/>
            <a:pathLst>
              <a:path w="481" h="399">
                <a:moveTo>
                  <a:pt x="3" y="1"/>
                </a:moveTo>
                <a:lnTo>
                  <a:pt x="50" y="22"/>
                </a:lnTo>
                <a:lnTo>
                  <a:pt x="97" y="47"/>
                </a:lnTo>
                <a:lnTo>
                  <a:pt x="142" y="73"/>
                </a:lnTo>
                <a:lnTo>
                  <a:pt x="186" y="101"/>
                </a:lnTo>
                <a:lnTo>
                  <a:pt x="228" y="131"/>
                </a:lnTo>
                <a:lnTo>
                  <a:pt x="269" y="163"/>
                </a:lnTo>
                <a:lnTo>
                  <a:pt x="308" y="197"/>
                </a:lnTo>
                <a:lnTo>
                  <a:pt x="345" y="232"/>
                </a:lnTo>
                <a:lnTo>
                  <a:pt x="380" y="270"/>
                </a:lnTo>
                <a:lnTo>
                  <a:pt x="414" y="308"/>
                </a:lnTo>
                <a:lnTo>
                  <a:pt x="446" y="349"/>
                </a:lnTo>
                <a:lnTo>
                  <a:pt x="476" y="391"/>
                </a:lnTo>
                <a:lnTo>
                  <a:pt x="481" y="399"/>
                </a:lnTo>
                <a:lnTo>
                  <a:pt x="0" y="0"/>
                </a:lnTo>
                <a:lnTo>
                  <a:pt x="3" y="1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673" name=""/>
          <p:cNvSpPr/>
          <p:nvPr/>
        </p:nvSpPr>
        <p:spPr>
          <a:xfrm>
            <a:off x="1376280" y="1920600"/>
            <a:ext cx="44571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Решение общего собрания членов СНТ или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4" name=""/>
          <p:cNvSpPr/>
          <p:nvPr/>
        </p:nvSpPr>
        <p:spPr>
          <a:xfrm>
            <a:off x="1376280" y="2164320"/>
            <a:ext cx="4536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ОНТ </a:t>
            </a: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о распределении Вам земельного участка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5" name=""/>
          <p:cNvSpPr/>
          <p:nvPr/>
        </p:nvSpPr>
        <p:spPr>
          <a:xfrm>
            <a:off x="1376280" y="2408040"/>
            <a:ext cx="47430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либо иной документ о распределении земельных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6" name=""/>
          <p:cNvSpPr/>
          <p:nvPr/>
        </p:nvSpPr>
        <p:spPr>
          <a:xfrm>
            <a:off x="1376280" y="2652480"/>
            <a:ext cx="47548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участков между членами в Вашем товариществе.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7" name=""/>
          <p:cNvSpPr/>
          <p:nvPr/>
        </p:nvSpPr>
        <p:spPr>
          <a:xfrm>
            <a:off x="1376280" y="2896200"/>
            <a:ext cx="44856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В некоторых случаях таким документом может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8" name=""/>
          <p:cNvSpPr/>
          <p:nvPr/>
        </p:nvSpPr>
        <p:spPr>
          <a:xfrm>
            <a:off x="1376280" y="3140280"/>
            <a:ext cx="2480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являться членская книжка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9" name=""/>
          <p:cNvSpPr/>
          <p:nvPr/>
        </p:nvSpPr>
        <p:spPr>
          <a:xfrm>
            <a:off x="1564920" y="223560"/>
            <a:ext cx="879300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2. Какие документы нужны для оформления 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0" name=""/>
          <p:cNvSpPr/>
          <p:nvPr/>
        </p:nvSpPr>
        <p:spPr>
          <a:xfrm>
            <a:off x="1564920" y="607320"/>
            <a:ext cx="782352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садовых и огородных земельных участков: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1" name=""/>
          <p:cNvSpPr/>
          <p:nvPr/>
        </p:nvSpPr>
        <p:spPr>
          <a:xfrm>
            <a:off x="11902680" y="6485760"/>
            <a:ext cx="15156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3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2" name=""/>
          <p:cNvSpPr/>
          <p:nvPr/>
        </p:nvSpPr>
        <p:spPr>
          <a:xfrm>
            <a:off x="1376280" y="4025880"/>
            <a:ext cx="48171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Правоустанавливающий документ на  участок,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3" name=""/>
          <p:cNvSpPr/>
          <p:nvPr/>
        </p:nvSpPr>
        <p:spPr>
          <a:xfrm>
            <a:off x="1376280" y="4269600"/>
            <a:ext cx="45900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предоставленный  СНТ или ОНТ  до 25 октября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4" name=""/>
          <p:cNvSpPr/>
          <p:nvPr/>
        </p:nvSpPr>
        <p:spPr>
          <a:xfrm>
            <a:off x="1376280" y="4513680"/>
            <a:ext cx="46472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2001 г. либо организации, при которой они были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5" name=""/>
          <p:cNvSpPr/>
          <p:nvPr/>
        </p:nvSpPr>
        <p:spPr>
          <a:xfrm>
            <a:off x="1376280" y="4757400"/>
            <a:ext cx="41054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созданы (если сведения о правах на такой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6" name=""/>
          <p:cNvSpPr/>
          <p:nvPr/>
        </p:nvSpPr>
        <p:spPr>
          <a:xfrm>
            <a:off x="1376280" y="5001120"/>
            <a:ext cx="46080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участок отсутствуют в Едином государственном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87" name="" descr=""/>
          <p:cNvPicPr/>
          <p:nvPr/>
        </p:nvPicPr>
        <p:blipFill>
          <a:blip r:embed="rId3"/>
          <a:stretch/>
        </p:blipFill>
        <p:spPr>
          <a:xfrm>
            <a:off x="502920" y="3989880"/>
            <a:ext cx="677520" cy="878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8" name="" descr=""/>
          <p:cNvPicPr/>
          <p:nvPr/>
        </p:nvPicPr>
        <p:blipFill>
          <a:blip r:embed="rId4"/>
          <a:stretch/>
        </p:blipFill>
        <p:spPr>
          <a:xfrm>
            <a:off x="502920" y="1900440"/>
            <a:ext cx="677520" cy="88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"/>
          <p:cNvSpPr/>
          <p:nvPr/>
        </p:nvSpPr>
        <p:spPr>
          <a:xfrm>
            <a:off x="1376280" y="5244840"/>
            <a:ext cx="23104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реестре недвижимости)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0" name=""/>
          <p:cNvSpPr/>
          <p:nvPr/>
        </p:nvSpPr>
        <p:spPr>
          <a:xfrm>
            <a:off x="7258680" y="2080800"/>
            <a:ext cx="26359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Уполномоченные органы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1" name=""/>
          <p:cNvSpPr/>
          <p:nvPr/>
        </p:nvSpPr>
        <p:spPr>
          <a:xfrm>
            <a:off x="7258680" y="2324520"/>
            <a:ext cx="3164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самостоятельно запрашивают: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2" name=""/>
          <p:cNvSpPr/>
          <p:nvPr/>
        </p:nvSpPr>
        <p:spPr>
          <a:xfrm>
            <a:off x="7620120" y="2812680"/>
            <a:ext cx="1778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сведения Единого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3" name=""/>
          <p:cNvSpPr/>
          <p:nvPr/>
        </p:nvSpPr>
        <p:spPr>
          <a:xfrm>
            <a:off x="7620120" y="3056400"/>
            <a:ext cx="25412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государственного реестра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4" name=""/>
          <p:cNvSpPr/>
          <p:nvPr/>
        </p:nvSpPr>
        <p:spPr>
          <a:xfrm>
            <a:off x="7620120" y="3300480"/>
            <a:ext cx="25923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недвижимости о правах на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5" name=""/>
          <p:cNvSpPr/>
          <p:nvPr/>
        </p:nvSpPr>
        <p:spPr>
          <a:xfrm>
            <a:off x="7620120" y="3544200"/>
            <a:ext cx="19371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земельный участок,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6" name=""/>
          <p:cNvSpPr/>
          <p:nvPr/>
        </p:nvSpPr>
        <p:spPr>
          <a:xfrm>
            <a:off x="7620120" y="3787920"/>
            <a:ext cx="31093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предоставленный СНТ или ОНТ;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7" name=""/>
          <p:cNvSpPr/>
          <p:nvPr/>
        </p:nvSpPr>
        <p:spPr>
          <a:xfrm>
            <a:off x="7620120" y="4276080"/>
            <a:ext cx="25279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сведения о СНТ или ОНТ,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8" name=""/>
          <p:cNvSpPr/>
          <p:nvPr/>
        </p:nvSpPr>
        <p:spPr>
          <a:xfrm>
            <a:off x="7620120" y="4520160"/>
            <a:ext cx="2417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содержащиеся в Едином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9" name=""/>
          <p:cNvSpPr/>
          <p:nvPr/>
        </p:nvSpPr>
        <p:spPr>
          <a:xfrm>
            <a:off x="7620120" y="4763880"/>
            <a:ext cx="24940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государственном реестре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00" name="" descr=""/>
          <p:cNvPicPr/>
          <p:nvPr/>
        </p:nvPicPr>
        <p:blipFill>
          <a:blip r:embed="rId5"/>
          <a:stretch/>
        </p:blipFill>
        <p:spPr>
          <a:xfrm>
            <a:off x="7261920" y="2816280"/>
            <a:ext cx="2307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1" name="" descr=""/>
          <p:cNvPicPr/>
          <p:nvPr/>
        </p:nvPicPr>
        <p:blipFill>
          <a:blip r:embed="rId6"/>
          <a:stretch/>
        </p:blipFill>
        <p:spPr>
          <a:xfrm>
            <a:off x="7261920" y="4308480"/>
            <a:ext cx="230760" cy="24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2" name=""/>
          <p:cNvSpPr/>
          <p:nvPr/>
        </p:nvSpPr>
        <p:spPr>
          <a:xfrm>
            <a:off x="7620120" y="5007600"/>
            <a:ext cx="16930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юридических лиц.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04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05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06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07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08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09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0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1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2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3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4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5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6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7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8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19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0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1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2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3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4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5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6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7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8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29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0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1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2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3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4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5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6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7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8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39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0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1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2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3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4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5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6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7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8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49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0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1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2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3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4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5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6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7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8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59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60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761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62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63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64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65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66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67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68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69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0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1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2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3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4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5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6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7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8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79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0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1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2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3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4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5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6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7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8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89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0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1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2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3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4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5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6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7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8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799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00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01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802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3" name="" descr=""/>
          <p:cNvPicPr/>
          <p:nvPr/>
        </p:nvPicPr>
        <p:blipFill>
          <a:blip r:embed="rId2"/>
          <a:stretch/>
        </p:blipFill>
        <p:spPr>
          <a:xfrm>
            <a:off x="4095000" y="4867560"/>
            <a:ext cx="7712280" cy="1610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4" name=""/>
          <p:cNvSpPr/>
          <p:nvPr/>
        </p:nvSpPr>
        <p:spPr>
          <a:xfrm>
            <a:off x="4213080" y="4985640"/>
            <a:ext cx="7481160" cy="1379160"/>
          </a:xfrm>
          <a:custGeom>
            <a:avLst/>
            <a:gdLst>
              <a:gd name="textAreaLeft" fmla="*/ 0 w 7481160"/>
              <a:gd name="textAreaRight" fmla="*/ 7481520 w 7481160"/>
              <a:gd name="textAreaTop" fmla="*/ 0 h 1379160"/>
              <a:gd name="textAreaBottom" fmla="*/ 1379520 h 1379160"/>
            </a:gdLst>
            <a:ahLst/>
            <a:cxnLst/>
            <a:rect l="textAreaLeft" t="textAreaTop" r="textAreaRight" b="textAreaBottom"/>
            <a:pathLst>
              <a:path w="20782" h="3832">
                <a:moveTo>
                  <a:pt x="0" y="398"/>
                </a:moveTo>
                <a:cubicBezTo>
                  <a:pt x="0" y="178"/>
                  <a:pt x="178" y="0"/>
                  <a:pt x="397" y="0"/>
                </a:cubicBezTo>
                <a:lnTo>
                  <a:pt x="20384" y="0"/>
                </a:lnTo>
                <a:cubicBezTo>
                  <a:pt x="20604" y="0"/>
                  <a:pt x="20782" y="178"/>
                  <a:pt x="20782" y="398"/>
                </a:cubicBezTo>
                <a:lnTo>
                  <a:pt x="20782" y="3434"/>
                </a:lnTo>
                <a:cubicBezTo>
                  <a:pt x="20782" y="3654"/>
                  <a:pt x="20604" y="3832"/>
                  <a:pt x="20384" y="3832"/>
                </a:cubicBezTo>
                <a:lnTo>
                  <a:pt x="397" y="3832"/>
                </a:lnTo>
                <a:cubicBezTo>
                  <a:pt x="178" y="3832"/>
                  <a:pt x="0" y="3654"/>
                  <a:pt x="0" y="3434"/>
                </a:cubicBezTo>
                <a:lnTo>
                  <a:pt x="0" y="398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05" name=""/>
          <p:cNvSpPr/>
          <p:nvPr/>
        </p:nvSpPr>
        <p:spPr>
          <a:xfrm>
            <a:off x="4260960" y="6345360"/>
            <a:ext cx="173520" cy="32400"/>
          </a:xfrm>
          <a:custGeom>
            <a:avLst/>
            <a:gdLst>
              <a:gd name="textAreaLeft" fmla="*/ 0 w 173520"/>
              <a:gd name="textAreaRight" fmla="*/ 173880 w 173520"/>
              <a:gd name="textAreaTop" fmla="*/ 0 h 32400"/>
              <a:gd name="textAreaBottom" fmla="*/ 32760 h 32400"/>
            </a:gdLst>
            <a:ahLst/>
            <a:cxnLst/>
            <a:rect l="textAreaLeft" t="textAreaTop" r="textAreaRight" b="textAreaBottom"/>
            <a:pathLst>
              <a:path w="483" h="91">
                <a:moveTo>
                  <a:pt x="263" y="91"/>
                </a:moveTo>
                <a:lnTo>
                  <a:pt x="220" y="89"/>
                </a:lnTo>
                <a:lnTo>
                  <a:pt x="177" y="82"/>
                </a:lnTo>
                <a:lnTo>
                  <a:pt x="136" y="71"/>
                </a:lnTo>
                <a:lnTo>
                  <a:pt x="96" y="56"/>
                </a:lnTo>
                <a:lnTo>
                  <a:pt x="57" y="38"/>
                </a:lnTo>
                <a:lnTo>
                  <a:pt x="22" y="16"/>
                </a:lnTo>
                <a:lnTo>
                  <a:pt x="0" y="0"/>
                </a:lnTo>
                <a:lnTo>
                  <a:pt x="483" y="91"/>
                </a:lnTo>
                <a:lnTo>
                  <a:pt x="263" y="91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06" name=""/>
          <p:cNvSpPr/>
          <p:nvPr/>
        </p:nvSpPr>
        <p:spPr>
          <a:xfrm>
            <a:off x="4217400" y="6293160"/>
            <a:ext cx="451800" cy="84600"/>
          </a:xfrm>
          <a:custGeom>
            <a:avLst/>
            <a:gdLst>
              <a:gd name="textAreaLeft" fmla="*/ 0 w 451800"/>
              <a:gd name="textAreaRight" fmla="*/ 452160 w 451800"/>
              <a:gd name="textAreaTop" fmla="*/ 0 h 84600"/>
              <a:gd name="textAreaBottom" fmla="*/ 84960 h 84600"/>
            </a:gdLst>
            <a:ahLst/>
            <a:cxnLst/>
            <a:rect l="textAreaLeft" t="textAreaTop" r="textAreaRight" b="textAreaBottom"/>
            <a:pathLst>
              <a:path w="1256" h="236">
                <a:moveTo>
                  <a:pt x="110" y="136"/>
                </a:moveTo>
                <a:lnTo>
                  <a:pt x="79" y="108"/>
                </a:lnTo>
                <a:lnTo>
                  <a:pt x="51" y="77"/>
                </a:lnTo>
                <a:lnTo>
                  <a:pt x="26" y="44"/>
                </a:lnTo>
                <a:lnTo>
                  <a:pt x="4" y="8"/>
                </a:lnTo>
                <a:lnTo>
                  <a:pt x="0" y="0"/>
                </a:lnTo>
                <a:lnTo>
                  <a:pt x="96" y="18"/>
                </a:lnTo>
                <a:lnTo>
                  <a:pt x="106" y="31"/>
                </a:lnTo>
                <a:lnTo>
                  <a:pt x="129" y="57"/>
                </a:lnTo>
                <a:lnTo>
                  <a:pt x="157" y="81"/>
                </a:lnTo>
                <a:lnTo>
                  <a:pt x="184" y="102"/>
                </a:lnTo>
                <a:lnTo>
                  <a:pt x="182" y="100"/>
                </a:lnTo>
                <a:lnTo>
                  <a:pt x="215" y="120"/>
                </a:lnTo>
                <a:lnTo>
                  <a:pt x="245" y="135"/>
                </a:lnTo>
                <a:lnTo>
                  <a:pt x="278" y="146"/>
                </a:lnTo>
                <a:lnTo>
                  <a:pt x="313" y="155"/>
                </a:lnTo>
                <a:lnTo>
                  <a:pt x="349" y="161"/>
                </a:lnTo>
                <a:lnTo>
                  <a:pt x="388" y="163"/>
                </a:lnTo>
                <a:lnTo>
                  <a:pt x="871" y="163"/>
                </a:lnTo>
                <a:lnTo>
                  <a:pt x="1256" y="236"/>
                </a:lnTo>
                <a:lnTo>
                  <a:pt x="604" y="236"/>
                </a:lnTo>
                <a:lnTo>
                  <a:pt x="121" y="145"/>
                </a:lnTo>
                <a:lnTo>
                  <a:pt x="110" y="136"/>
                </a:lnTo>
                <a:moveTo>
                  <a:pt x="107" y="33"/>
                </a:moveTo>
                <a:lnTo>
                  <a:pt x="106" y="31"/>
                </a:lnTo>
                <a:lnTo>
                  <a:pt x="105" y="30"/>
                </a:lnTo>
                <a:lnTo>
                  <a:pt x="107" y="33"/>
                </a:lnTo>
                <a:moveTo>
                  <a:pt x="131" y="58"/>
                </a:moveTo>
                <a:lnTo>
                  <a:pt x="129" y="57"/>
                </a:lnTo>
                <a:lnTo>
                  <a:pt x="128" y="56"/>
                </a:lnTo>
                <a:lnTo>
                  <a:pt x="131" y="58"/>
                </a:lnTo>
                <a:moveTo>
                  <a:pt x="157" y="82"/>
                </a:moveTo>
                <a:lnTo>
                  <a:pt x="157" y="81"/>
                </a:lnTo>
                <a:lnTo>
                  <a:pt x="154" y="79"/>
                </a:lnTo>
                <a:lnTo>
                  <a:pt x="157" y="82"/>
                </a:lnTo>
                <a:moveTo>
                  <a:pt x="216" y="120"/>
                </a:moveTo>
                <a:lnTo>
                  <a:pt x="215" y="120"/>
                </a:lnTo>
                <a:lnTo>
                  <a:pt x="212" y="119"/>
                </a:lnTo>
                <a:lnTo>
                  <a:pt x="216" y="120"/>
                </a:lnTo>
                <a:moveTo>
                  <a:pt x="247" y="135"/>
                </a:moveTo>
                <a:lnTo>
                  <a:pt x="245" y="135"/>
                </a:lnTo>
                <a:lnTo>
                  <a:pt x="244" y="134"/>
                </a:lnTo>
                <a:lnTo>
                  <a:pt x="247" y="135"/>
                </a:lnTo>
                <a:moveTo>
                  <a:pt x="280" y="147"/>
                </a:moveTo>
                <a:lnTo>
                  <a:pt x="278" y="146"/>
                </a:lnTo>
                <a:lnTo>
                  <a:pt x="277" y="146"/>
                </a:lnTo>
                <a:lnTo>
                  <a:pt x="280" y="147"/>
                </a:lnTo>
                <a:moveTo>
                  <a:pt x="315" y="156"/>
                </a:moveTo>
                <a:lnTo>
                  <a:pt x="313" y="155"/>
                </a:lnTo>
                <a:lnTo>
                  <a:pt x="312" y="155"/>
                </a:lnTo>
                <a:lnTo>
                  <a:pt x="315" y="156"/>
                </a:lnTo>
                <a:moveTo>
                  <a:pt x="351" y="161"/>
                </a:moveTo>
                <a:lnTo>
                  <a:pt x="349" y="161"/>
                </a:lnTo>
                <a:lnTo>
                  <a:pt x="348" y="161"/>
                </a:lnTo>
                <a:lnTo>
                  <a:pt x="351" y="161"/>
                </a:lnTo>
                <a:moveTo>
                  <a:pt x="388" y="163"/>
                </a:moveTo>
                <a:lnTo>
                  <a:pt x="386" y="163"/>
                </a:lnTo>
                <a:lnTo>
                  <a:pt x="388" y="163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07" name=""/>
          <p:cNvSpPr/>
          <p:nvPr/>
        </p:nvSpPr>
        <p:spPr>
          <a:xfrm>
            <a:off x="4211640" y="6281280"/>
            <a:ext cx="516240" cy="96480"/>
          </a:xfrm>
          <a:custGeom>
            <a:avLst/>
            <a:gdLst>
              <a:gd name="textAreaLeft" fmla="*/ 0 w 516240"/>
              <a:gd name="textAreaRight" fmla="*/ 516600 w 516240"/>
              <a:gd name="textAreaTop" fmla="*/ 0 h 96480"/>
              <a:gd name="textAreaBottom" fmla="*/ 96840 h 96480"/>
            </a:gdLst>
            <a:ahLst/>
            <a:cxnLst/>
            <a:rect l="textAreaLeft" t="textAreaTop" r="textAreaRight" b="textAreaBottom"/>
            <a:pathLst>
              <a:path w="1435" h="269">
                <a:moveTo>
                  <a:pt x="1" y="3"/>
                </a:moveTo>
                <a:lnTo>
                  <a:pt x="0" y="0"/>
                </a:lnTo>
                <a:lnTo>
                  <a:pt x="89" y="16"/>
                </a:lnTo>
                <a:lnTo>
                  <a:pt x="102" y="37"/>
                </a:lnTo>
                <a:lnTo>
                  <a:pt x="112" y="51"/>
                </a:lnTo>
                <a:lnTo>
                  <a:pt x="16" y="33"/>
                </a:lnTo>
                <a:lnTo>
                  <a:pt x="1" y="3"/>
                </a:lnTo>
                <a:moveTo>
                  <a:pt x="1050" y="197"/>
                </a:moveTo>
                <a:lnTo>
                  <a:pt x="1435" y="269"/>
                </a:lnTo>
                <a:lnTo>
                  <a:pt x="1272" y="269"/>
                </a:lnTo>
                <a:lnTo>
                  <a:pt x="887" y="197"/>
                </a:lnTo>
                <a:lnTo>
                  <a:pt x="1050" y="197"/>
                </a:lnTo>
                <a:moveTo>
                  <a:pt x="102" y="38"/>
                </a:moveTo>
                <a:lnTo>
                  <a:pt x="102" y="37"/>
                </a:lnTo>
                <a:lnTo>
                  <a:pt x="100" y="35"/>
                </a:lnTo>
                <a:lnTo>
                  <a:pt x="102" y="3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08" name=""/>
          <p:cNvSpPr/>
          <p:nvPr/>
        </p:nvSpPr>
        <p:spPr>
          <a:xfrm>
            <a:off x="4207320" y="6269400"/>
            <a:ext cx="579240" cy="108360"/>
          </a:xfrm>
          <a:custGeom>
            <a:avLst/>
            <a:gdLst>
              <a:gd name="textAreaLeft" fmla="*/ 0 w 579240"/>
              <a:gd name="textAreaRight" fmla="*/ 579600 w 579240"/>
              <a:gd name="textAreaTop" fmla="*/ 0 h 108360"/>
              <a:gd name="textAreaBottom" fmla="*/ 108720 h 108360"/>
            </a:gdLst>
            <a:ahLst/>
            <a:cxnLst/>
            <a:rect l="textAreaLeft" t="textAreaTop" r="textAreaRight" b="textAreaBottom"/>
            <a:pathLst>
              <a:path w="1610" h="302">
                <a:moveTo>
                  <a:pt x="0" y="0"/>
                </a:moveTo>
                <a:lnTo>
                  <a:pt x="84" y="16"/>
                </a:lnTo>
                <a:lnTo>
                  <a:pt x="95" y="38"/>
                </a:lnTo>
                <a:lnTo>
                  <a:pt x="101" y="49"/>
                </a:lnTo>
                <a:lnTo>
                  <a:pt x="12" y="33"/>
                </a:lnTo>
                <a:lnTo>
                  <a:pt x="0" y="0"/>
                </a:lnTo>
                <a:moveTo>
                  <a:pt x="1225" y="230"/>
                </a:moveTo>
                <a:lnTo>
                  <a:pt x="1610" y="302"/>
                </a:lnTo>
                <a:lnTo>
                  <a:pt x="1447" y="302"/>
                </a:lnTo>
                <a:lnTo>
                  <a:pt x="1062" y="230"/>
                </a:lnTo>
                <a:lnTo>
                  <a:pt x="1225" y="230"/>
                </a:lnTo>
                <a:moveTo>
                  <a:pt x="96" y="41"/>
                </a:moveTo>
                <a:lnTo>
                  <a:pt x="95" y="38"/>
                </a:lnTo>
                <a:lnTo>
                  <a:pt x="96" y="41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09" name=""/>
          <p:cNvSpPr/>
          <p:nvPr/>
        </p:nvSpPr>
        <p:spPr>
          <a:xfrm>
            <a:off x="4201920" y="6246360"/>
            <a:ext cx="702000" cy="131400"/>
          </a:xfrm>
          <a:custGeom>
            <a:avLst/>
            <a:gdLst>
              <a:gd name="textAreaLeft" fmla="*/ 0 w 702000"/>
              <a:gd name="textAreaRight" fmla="*/ 702360 w 702000"/>
              <a:gd name="textAreaTop" fmla="*/ 0 h 131400"/>
              <a:gd name="textAreaBottom" fmla="*/ 131760 h 131400"/>
            </a:gdLst>
            <a:ahLst/>
            <a:cxnLst/>
            <a:rect l="textAreaLeft" t="textAreaTop" r="textAreaRight" b="textAreaBottom"/>
            <a:pathLst>
              <a:path w="1951" h="366">
                <a:moveTo>
                  <a:pt x="14" y="60"/>
                </a:moveTo>
                <a:lnTo>
                  <a:pt x="3" y="19"/>
                </a:lnTo>
                <a:lnTo>
                  <a:pt x="0" y="0"/>
                </a:lnTo>
                <a:lnTo>
                  <a:pt x="77" y="14"/>
                </a:lnTo>
                <a:lnTo>
                  <a:pt x="83" y="39"/>
                </a:lnTo>
                <a:lnTo>
                  <a:pt x="95" y="71"/>
                </a:lnTo>
                <a:lnTo>
                  <a:pt x="99" y="80"/>
                </a:lnTo>
                <a:lnTo>
                  <a:pt x="15" y="64"/>
                </a:lnTo>
                <a:lnTo>
                  <a:pt x="14" y="60"/>
                </a:lnTo>
                <a:moveTo>
                  <a:pt x="1566" y="293"/>
                </a:moveTo>
                <a:lnTo>
                  <a:pt x="1951" y="366"/>
                </a:lnTo>
                <a:lnTo>
                  <a:pt x="1625" y="366"/>
                </a:lnTo>
                <a:lnTo>
                  <a:pt x="1240" y="293"/>
                </a:lnTo>
                <a:lnTo>
                  <a:pt x="1566" y="293"/>
                </a:lnTo>
                <a:moveTo>
                  <a:pt x="83" y="41"/>
                </a:moveTo>
                <a:lnTo>
                  <a:pt x="83" y="39"/>
                </a:lnTo>
                <a:lnTo>
                  <a:pt x="82" y="37"/>
                </a:lnTo>
                <a:lnTo>
                  <a:pt x="83" y="41"/>
                </a:lnTo>
                <a:moveTo>
                  <a:pt x="95" y="74"/>
                </a:moveTo>
                <a:lnTo>
                  <a:pt x="95" y="71"/>
                </a:lnTo>
                <a:lnTo>
                  <a:pt x="94" y="70"/>
                </a:lnTo>
                <a:lnTo>
                  <a:pt x="95" y="74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0" name=""/>
          <p:cNvSpPr/>
          <p:nvPr/>
        </p:nvSpPr>
        <p:spPr>
          <a:xfrm>
            <a:off x="4200480" y="6235200"/>
            <a:ext cx="762120" cy="142560"/>
          </a:xfrm>
          <a:custGeom>
            <a:avLst/>
            <a:gdLst>
              <a:gd name="textAreaLeft" fmla="*/ 0 w 762120"/>
              <a:gd name="textAreaRight" fmla="*/ 762480 w 762120"/>
              <a:gd name="textAreaTop" fmla="*/ 0 h 142560"/>
              <a:gd name="textAreaBottom" fmla="*/ 142920 h 142560"/>
            </a:gdLst>
            <a:ahLst/>
            <a:cxnLst/>
            <a:rect l="textAreaLeft" t="textAreaTop" r="textAreaRight" b="textAreaBottom"/>
            <a:pathLst>
              <a:path w="2118" h="397">
                <a:moveTo>
                  <a:pt x="1" y="7"/>
                </a:moveTo>
                <a:lnTo>
                  <a:pt x="0" y="0"/>
                </a:lnTo>
                <a:lnTo>
                  <a:pt x="75" y="14"/>
                </a:lnTo>
                <a:lnTo>
                  <a:pt x="78" y="35"/>
                </a:lnTo>
                <a:lnTo>
                  <a:pt x="81" y="45"/>
                </a:lnTo>
                <a:lnTo>
                  <a:pt x="4" y="31"/>
                </a:lnTo>
                <a:lnTo>
                  <a:pt x="1" y="7"/>
                </a:lnTo>
                <a:moveTo>
                  <a:pt x="1732" y="325"/>
                </a:moveTo>
                <a:lnTo>
                  <a:pt x="2118" y="397"/>
                </a:lnTo>
                <a:lnTo>
                  <a:pt x="1954" y="397"/>
                </a:lnTo>
                <a:lnTo>
                  <a:pt x="1569" y="325"/>
                </a:lnTo>
                <a:lnTo>
                  <a:pt x="1732" y="325"/>
                </a:lnTo>
                <a:moveTo>
                  <a:pt x="78" y="37"/>
                </a:moveTo>
                <a:lnTo>
                  <a:pt x="78" y="35"/>
                </a:lnTo>
                <a:lnTo>
                  <a:pt x="78" y="34"/>
                </a:lnTo>
                <a:lnTo>
                  <a:pt x="78" y="37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1" name=""/>
          <p:cNvSpPr/>
          <p:nvPr/>
        </p:nvSpPr>
        <p:spPr>
          <a:xfrm>
            <a:off x="4200120" y="6224040"/>
            <a:ext cx="820800" cy="153720"/>
          </a:xfrm>
          <a:custGeom>
            <a:avLst/>
            <a:gdLst>
              <a:gd name="textAreaLeft" fmla="*/ 0 w 820800"/>
              <a:gd name="textAreaRight" fmla="*/ 821160 w 820800"/>
              <a:gd name="textAreaTop" fmla="*/ 0 h 153720"/>
              <a:gd name="textAreaBottom" fmla="*/ 154080 h 153720"/>
            </a:gdLst>
            <a:ahLst/>
            <a:cxnLst/>
            <a:rect l="textAreaLeft" t="textAreaTop" r="textAreaRight" b="textAreaBottom"/>
            <a:pathLst>
              <a:path w="2281" h="428">
                <a:moveTo>
                  <a:pt x="0" y="0"/>
                </a:moveTo>
                <a:lnTo>
                  <a:pt x="73" y="14"/>
                </a:lnTo>
                <a:lnTo>
                  <a:pt x="74" y="30"/>
                </a:lnTo>
                <a:lnTo>
                  <a:pt x="76" y="45"/>
                </a:lnTo>
                <a:lnTo>
                  <a:pt x="1" y="31"/>
                </a:lnTo>
                <a:lnTo>
                  <a:pt x="0" y="0"/>
                </a:lnTo>
                <a:moveTo>
                  <a:pt x="1897" y="355"/>
                </a:moveTo>
                <a:lnTo>
                  <a:pt x="2281" y="428"/>
                </a:lnTo>
                <a:lnTo>
                  <a:pt x="2119" y="428"/>
                </a:lnTo>
                <a:lnTo>
                  <a:pt x="1734" y="355"/>
                </a:lnTo>
                <a:lnTo>
                  <a:pt x="1897" y="355"/>
                </a:lnTo>
                <a:moveTo>
                  <a:pt x="74" y="32"/>
                </a:moveTo>
                <a:lnTo>
                  <a:pt x="74" y="30"/>
                </a:lnTo>
                <a:lnTo>
                  <a:pt x="73" y="29"/>
                </a:lnTo>
                <a:lnTo>
                  <a:pt x="74" y="32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2" name=""/>
          <p:cNvSpPr/>
          <p:nvPr/>
        </p:nvSpPr>
        <p:spPr>
          <a:xfrm>
            <a:off x="4200120" y="6202080"/>
            <a:ext cx="938160" cy="175680"/>
          </a:xfrm>
          <a:custGeom>
            <a:avLst/>
            <a:gdLst>
              <a:gd name="textAreaLeft" fmla="*/ 0 w 938160"/>
              <a:gd name="textAreaRight" fmla="*/ 938520 w 938160"/>
              <a:gd name="textAreaTop" fmla="*/ 0 h 175680"/>
              <a:gd name="textAreaBottom" fmla="*/ 176040 h 175680"/>
            </a:gdLst>
            <a:ahLst/>
            <a:cxnLst/>
            <a:rect l="textAreaLeft" t="textAreaTop" r="textAreaRight" b="textAreaBottom"/>
            <a:pathLst>
              <a:path w="2607" h="489">
                <a:moveTo>
                  <a:pt x="0" y="55"/>
                </a:moveTo>
                <a:lnTo>
                  <a:pt x="0" y="0"/>
                </a:lnTo>
                <a:lnTo>
                  <a:pt x="73" y="14"/>
                </a:lnTo>
                <a:lnTo>
                  <a:pt x="73" y="52"/>
                </a:lnTo>
                <a:lnTo>
                  <a:pt x="74" y="76"/>
                </a:lnTo>
                <a:lnTo>
                  <a:pt x="0" y="62"/>
                </a:lnTo>
                <a:lnTo>
                  <a:pt x="0" y="55"/>
                </a:lnTo>
                <a:moveTo>
                  <a:pt x="2223" y="417"/>
                </a:moveTo>
                <a:lnTo>
                  <a:pt x="2607" y="489"/>
                </a:lnTo>
                <a:lnTo>
                  <a:pt x="2281" y="489"/>
                </a:lnTo>
                <a:lnTo>
                  <a:pt x="1897" y="417"/>
                </a:lnTo>
                <a:lnTo>
                  <a:pt x="2223" y="417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3" name=""/>
          <p:cNvSpPr/>
          <p:nvPr/>
        </p:nvSpPr>
        <p:spPr>
          <a:xfrm>
            <a:off x="4200120" y="6180120"/>
            <a:ext cx="1055520" cy="197640"/>
          </a:xfrm>
          <a:custGeom>
            <a:avLst/>
            <a:gdLst>
              <a:gd name="textAreaLeft" fmla="*/ 0 w 1055520"/>
              <a:gd name="textAreaRight" fmla="*/ 1055880 w 1055520"/>
              <a:gd name="textAreaTop" fmla="*/ 0 h 197640"/>
              <a:gd name="textAreaBottom" fmla="*/ 198000 h 197640"/>
            </a:gdLst>
            <a:ahLst/>
            <a:cxnLst/>
            <a:rect l="textAreaLeft" t="textAreaTop" r="textAreaRight" b="textAreaBottom"/>
            <a:pathLst>
              <a:path w="2933" h="550">
                <a:moveTo>
                  <a:pt x="2549" y="478"/>
                </a:moveTo>
                <a:lnTo>
                  <a:pt x="2933" y="550"/>
                </a:lnTo>
                <a:lnTo>
                  <a:pt x="2607" y="550"/>
                </a:lnTo>
                <a:lnTo>
                  <a:pt x="2223" y="478"/>
                </a:lnTo>
                <a:lnTo>
                  <a:pt x="2549" y="478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4" name=""/>
          <p:cNvSpPr/>
          <p:nvPr/>
        </p:nvSpPr>
        <p:spPr>
          <a:xfrm>
            <a:off x="4200120" y="6158160"/>
            <a:ext cx="1172880" cy="219600"/>
          </a:xfrm>
          <a:custGeom>
            <a:avLst/>
            <a:gdLst>
              <a:gd name="textAreaLeft" fmla="*/ 0 w 1172880"/>
              <a:gd name="textAreaRight" fmla="*/ 1173240 w 1172880"/>
              <a:gd name="textAreaTop" fmla="*/ 0 h 219600"/>
              <a:gd name="textAreaBottom" fmla="*/ 219960 h 219600"/>
            </a:gdLst>
            <a:ahLst/>
            <a:cxnLst/>
            <a:rect l="textAreaLeft" t="textAreaTop" r="textAreaRight" b="textAreaBottom"/>
            <a:pathLst>
              <a:path w="3259" h="611">
                <a:moveTo>
                  <a:pt x="2873" y="539"/>
                </a:moveTo>
                <a:lnTo>
                  <a:pt x="3259" y="611"/>
                </a:lnTo>
                <a:lnTo>
                  <a:pt x="2932" y="611"/>
                </a:lnTo>
                <a:lnTo>
                  <a:pt x="2548" y="539"/>
                </a:lnTo>
                <a:lnTo>
                  <a:pt x="2873" y="539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5" name=""/>
          <p:cNvSpPr/>
          <p:nvPr/>
        </p:nvSpPr>
        <p:spPr>
          <a:xfrm>
            <a:off x="4200120" y="6147360"/>
            <a:ext cx="1231560" cy="230400"/>
          </a:xfrm>
          <a:custGeom>
            <a:avLst/>
            <a:gdLst>
              <a:gd name="textAreaLeft" fmla="*/ 0 w 1231560"/>
              <a:gd name="textAreaRight" fmla="*/ 1231920 w 1231560"/>
              <a:gd name="textAreaTop" fmla="*/ 0 h 230400"/>
              <a:gd name="textAreaBottom" fmla="*/ 230760 h 230400"/>
            </a:gdLst>
            <a:ahLst/>
            <a:cxnLst/>
            <a:rect l="textAreaLeft" t="textAreaTop" r="textAreaRight" b="textAreaBottom"/>
            <a:pathLst>
              <a:path w="3422" h="641">
                <a:moveTo>
                  <a:pt x="3037" y="569"/>
                </a:moveTo>
                <a:lnTo>
                  <a:pt x="3422" y="641"/>
                </a:lnTo>
                <a:lnTo>
                  <a:pt x="3259" y="641"/>
                </a:lnTo>
                <a:lnTo>
                  <a:pt x="2874" y="569"/>
                </a:lnTo>
                <a:lnTo>
                  <a:pt x="3037" y="569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6" name=""/>
          <p:cNvSpPr/>
          <p:nvPr/>
        </p:nvSpPr>
        <p:spPr>
          <a:xfrm>
            <a:off x="4200120" y="6136200"/>
            <a:ext cx="1290240" cy="241560"/>
          </a:xfrm>
          <a:custGeom>
            <a:avLst/>
            <a:gdLst>
              <a:gd name="textAreaLeft" fmla="*/ 0 w 1290240"/>
              <a:gd name="textAreaRight" fmla="*/ 1290600 w 1290240"/>
              <a:gd name="textAreaTop" fmla="*/ 0 h 241560"/>
              <a:gd name="textAreaBottom" fmla="*/ 241920 h 241560"/>
            </a:gdLst>
            <a:ahLst/>
            <a:cxnLst/>
            <a:rect l="textAreaLeft" t="textAreaTop" r="textAreaRight" b="textAreaBottom"/>
            <a:pathLst>
              <a:path w="3585" h="672">
                <a:moveTo>
                  <a:pt x="3200" y="600"/>
                </a:moveTo>
                <a:lnTo>
                  <a:pt x="3585" y="672"/>
                </a:lnTo>
                <a:lnTo>
                  <a:pt x="3422" y="672"/>
                </a:lnTo>
                <a:lnTo>
                  <a:pt x="3037" y="600"/>
                </a:lnTo>
                <a:lnTo>
                  <a:pt x="3200" y="600"/>
                </a:lnTo>
                <a:moveTo>
                  <a:pt x="72" y="45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5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7" name=""/>
          <p:cNvSpPr/>
          <p:nvPr/>
        </p:nvSpPr>
        <p:spPr>
          <a:xfrm>
            <a:off x="4200120" y="6114240"/>
            <a:ext cx="1407600" cy="26352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263520"/>
              <a:gd name="textAreaBottom" fmla="*/ 263880 h 263520"/>
            </a:gdLst>
            <a:ahLst/>
            <a:cxnLst/>
            <a:rect l="textAreaLeft" t="textAreaTop" r="textAreaRight" b="textAreaBottom"/>
            <a:pathLst>
              <a:path w="3911" h="733">
                <a:moveTo>
                  <a:pt x="3526" y="661"/>
                </a:moveTo>
                <a:lnTo>
                  <a:pt x="3911" y="733"/>
                </a:lnTo>
                <a:lnTo>
                  <a:pt x="3585" y="733"/>
                </a:lnTo>
                <a:lnTo>
                  <a:pt x="3200" y="661"/>
                </a:lnTo>
                <a:lnTo>
                  <a:pt x="3526" y="661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8" name=""/>
          <p:cNvSpPr/>
          <p:nvPr/>
        </p:nvSpPr>
        <p:spPr>
          <a:xfrm>
            <a:off x="4200120" y="6103440"/>
            <a:ext cx="1466280" cy="274320"/>
          </a:xfrm>
          <a:custGeom>
            <a:avLst/>
            <a:gdLst>
              <a:gd name="textAreaLeft" fmla="*/ 0 w 1466280"/>
              <a:gd name="textAreaRight" fmla="*/ 1466640 w 1466280"/>
              <a:gd name="textAreaTop" fmla="*/ 0 h 274320"/>
              <a:gd name="textAreaBottom" fmla="*/ 274680 h 274320"/>
            </a:gdLst>
            <a:ahLst/>
            <a:cxnLst/>
            <a:rect l="textAreaLeft" t="textAreaTop" r="textAreaRight" b="textAreaBottom"/>
            <a:pathLst>
              <a:path w="4074" h="763">
                <a:moveTo>
                  <a:pt x="3689" y="691"/>
                </a:moveTo>
                <a:lnTo>
                  <a:pt x="4074" y="763"/>
                </a:lnTo>
                <a:lnTo>
                  <a:pt x="3911" y="763"/>
                </a:lnTo>
                <a:lnTo>
                  <a:pt x="3526" y="691"/>
                </a:lnTo>
                <a:lnTo>
                  <a:pt x="3689" y="691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19" name=""/>
          <p:cNvSpPr/>
          <p:nvPr/>
        </p:nvSpPr>
        <p:spPr>
          <a:xfrm>
            <a:off x="4200120" y="6092280"/>
            <a:ext cx="1524600" cy="285480"/>
          </a:xfrm>
          <a:custGeom>
            <a:avLst/>
            <a:gdLst>
              <a:gd name="textAreaLeft" fmla="*/ 0 w 1524600"/>
              <a:gd name="textAreaRight" fmla="*/ 1524960 w 1524600"/>
              <a:gd name="textAreaTop" fmla="*/ 0 h 285480"/>
              <a:gd name="textAreaBottom" fmla="*/ 285840 h 285480"/>
            </a:gdLst>
            <a:ahLst/>
            <a:cxnLst/>
            <a:rect l="textAreaLeft" t="textAreaTop" r="textAreaRight" b="textAreaBottom"/>
            <a:pathLst>
              <a:path w="4236" h="794">
                <a:moveTo>
                  <a:pt x="3852" y="722"/>
                </a:moveTo>
                <a:lnTo>
                  <a:pt x="4236" y="794"/>
                </a:lnTo>
                <a:lnTo>
                  <a:pt x="4074" y="794"/>
                </a:lnTo>
                <a:lnTo>
                  <a:pt x="3689" y="722"/>
                </a:lnTo>
                <a:lnTo>
                  <a:pt x="3852" y="722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0" name=""/>
          <p:cNvSpPr/>
          <p:nvPr/>
        </p:nvSpPr>
        <p:spPr>
          <a:xfrm>
            <a:off x="4200120" y="6070320"/>
            <a:ext cx="1641960" cy="307440"/>
          </a:xfrm>
          <a:custGeom>
            <a:avLst/>
            <a:gdLst>
              <a:gd name="textAreaLeft" fmla="*/ 0 w 1641960"/>
              <a:gd name="textAreaRight" fmla="*/ 1642320 w 1641960"/>
              <a:gd name="textAreaTop" fmla="*/ 0 h 307440"/>
              <a:gd name="textAreaBottom" fmla="*/ 307800 h 307440"/>
            </a:gdLst>
            <a:ahLst/>
            <a:cxnLst/>
            <a:rect l="textAreaLeft" t="textAreaTop" r="textAreaRight" b="textAreaBottom"/>
            <a:pathLst>
              <a:path w="4562" h="855">
                <a:moveTo>
                  <a:pt x="4177" y="783"/>
                </a:moveTo>
                <a:lnTo>
                  <a:pt x="4562" y="855"/>
                </a:lnTo>
                <a:lnTo>
                  <a:pt x="4235" y="855"/>
                </a:lnTo>
                <a:lnTo>
                  <a:pt x="3851" y="783"/>
                </a:lnTo>
                <a:lnTo>
                  <a:pt x="4177" y="783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1" name=""/>
          <p:cNvSpPr/>
          <p:nvPr/>
        </p:nvSpPr>
        <p:spPr>
          <a:xfrm>
            <a:off x="4200120" y="6048360"/>
            <a:ext cx="1759320" cy="329400"/>
          </a:xfrm>
          <a:custGeom>
            <a:avLst/>
            <a:gdLst>
              <a:gd name="textAreaLeft" fmla="*/ 0 w 1759320"/>
              <a:gd name="textAreaRight" fmla="*/ 1759680 w 1759320"/>
              <a:gd name="textAreaTop" fmla="*/ 0 h 329400"/>
              <a:gd name="textAreaBottom" fmla="*/ 329760 h 329400"/>
            </a:gdLst>
            <a:ahLst/>
            <a:cxnLst/>
            <a:rect l="textAreaLeft" t="textAreaTop" r="textAreaRight" b="textAreaBottom"/>
            <a:pathLst>
              <a:path w="4888" h="916">
                <a:moveTo>
                  <a:pt x="4504" y="844"/>
                </a:moveTo>
                <a:lnTo>
                  <a:pt x="4888" y="916"/>
                </a:lnTo>
                <a:lnTo>
                  <a:pt x="4562" y="916"/>
                </a:lnTo>
                <a:lnTo>
                  <a:pt x="4178" y="844"/>
                </a:lnTo>
                <a:lnTo>
                  <a:pt x="4504" y="844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2" name=""/>
          <p:cNvSpPr/>
          <p:nvPr/>
        </p:nvSpPr>
        <p:spPr>
          <a:xfrm>
            <a:off x="4200120" y="6037560"/>
            <a:ext cx="1818000" cy="340200"/>
          </a:xfrm>
          <a:custGeom>
            <a:avLst/>
            <a:gdLst>
              <a:gd name="textAreaLeft" fmla="*/ 0 w 1818000"/>
              <a:gd name="textAreaRight" fmla="*/ 1818360 w 1818000"/>
              <a:gd name="textAreaTop" fmla="*/ 0 h 340200"/>
              <a:gd name="textAreaBottom" fmla="*/ 340560 h 340200"/>
            </a:gdLst>
            <a:ahLst/>
            <a:cxnLst/>
            <a:rect l="textAreaLeft" t="textAreaTop" r="textAreaRight" b="textAreaBottom"/>
            <a:pathLst>
              <a:path w="5051" h="946">
                <a:moveTo>
                  <a:pt x="4667" y="874"/>
                </a:moveTo>
                <a:lnTo>
                  <a:pt x="5051" y="946"/>
                </a:lnTo>
                <a:lnTo>
                  <a:pt x="4888" y="946"/>
                </a:lnTo>
                <a:lnTo>
                  <a:pt x="4504" y="874"/>
                </a:lnTo>
                <a:lnTo>
                  <a:pt x="4667" y="874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3" name=""/>
          <p:cNvSpPr/>
          <p:nvPr/>
        </p:nvSpPr>
        <p:spPr>
          <a:xfrm>
            <a:off x="4200120" y="6026400"/>
            <a:ext cx="1876680" cy="351360"/>
          </a:xfrm>
          <a:custGeom>
            <a:avLst/>
            <a:gdLst>
              <a:gd name="textAreaLeft" fmla="*/ 0 w 1876680"/>
              <a:gd name="textAreaRight" fmla="*/ 1877040 w 1876680"/>
              <a:gd name="textAreaTop" fmla="*/ 0 h 351360"/>
              <a:gd name="textAreaBottom" fmla="*/ 351720 h 351360"/>
            </a:gdLst>
            <a:ahLst/>
            <a:cxnLst/>
            <a:rect l="textAreaLeft" t="textAreaTop" r="textAreaRight" b="textAreaBottom"/>
            <a:pathLst>
              <a:path w="5214" h="977">
                <a:moveTo>
                  <a:pt x="4829" y="905"/>
                </a:moveTo>
                <a:lnTo>
                  <a:pt x="5214" y="977"/>
                </a:lnTo>
                <a:lnTo>
                  <a:pt x="5051" y="977"/>
                </a:lnTo>
                <a:lnTo>
                  <a:pt x="4667" y="905"/>
                </a:lnTo>
                <a:lnTo>
                  <a:pt x="4829" y="905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4" name=""/>
          <p:cNvSpPr/>
          <p:nvPr/>
        </p:nvSpPr>
        <p:spPr>
          <a:xfrm>
            <a:off x="4200120" y="6015600"/>
            <a:ext cx="1935360" cy="362160"/>
          </a:xfrm>
          <a:custGeom>
            <a:avLst/>
            <a:gdLst>
              <a:gd name="textAreaLeft" fmla="*/ 0 w 1935360"/>
              <a:gd name="textAreaRight" fmla="*/ 1935720 w 1935360"/>
              <a:gd name="textAreaTop" fmla="*/ 0 h 362160"/>
              <a:gd name="textAreaBottom" fmla="*/ 362520 h 362160"/>
            </a:gdLst>
            <a:ahLst/>
            <a:cxnLst/>
            <a:rect l="textAreaLeft" t="textAreaTop" r="textAreaRight" b="textAreaBottom"/>
            <a:pathLst>
              <a:path w="5377" h="1007">
                <a:moveTo>
                  <a:pt x="4992" y="935"/>
                </a:moveTo>
                <a:lnTo>
                  <a:pt x="5377" y="1007"/>
                </a:lnTo>
                <a:lnTo>
                  <a:pt x="5214" y="1007"/>
                </a:lnTo>
                <a:lnTo>
                  <a:pt x="4829" y="935"/>
                </a:lnTo>
                <a:lnTo>
                  <a:pt x="4992" y="935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5" name=""/>
          <p:cNvSpPr/>
          <p:nvPr/>
        </p:nvSpPr>
        <p:spPr>
          <a:xfrm>
            <a:off x="4200120" y="6004440"/>
            <a:ext cx="1994040" cy="373320"/>
          </a:xfrm>
          <a:custGeom>
            <a:avLst/>
            <a:gdLst>
              <a:gd name="textAreaLeft" fmla="*/ 0 w 1994040"/>
              <a:gd name="textAreaRight" fmla="*/ 1994400 w 1994040"/>
              <a:gd name="textAreaTop" fmla="*/ 0 h 373320"/>
              <a:gd name="textAreaBottom" fmla="*/ 373680 h 373320"/>
            </a:gdLst>
            <a:ahLst/>
            <a:cxnLst/>
            <a:rect l="textAreaLeft" t="textAreaTop" r="textAreaRight" b="textAreaBottom"/>
            <a:pathLst>
              <a:path w="5540" h="1038">
                <a:moveTo>
                  <a:pt x="5155" y="966"/>
                </a:moveTo>
                <a:lnTo>
                  <a:pt x="5540" y="1038"/>
                </a:lnTo>
                <a:lnTo>
                  <a:pt x="5377" y="1038"/>
                </a:lnTo>
                <a:lnTo>
                  <a:pt x="4992" y="966"/>
                </a:lnTo>
                <a:lnTo>
                  <a:pt x="5155" y="966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6" name=""/>
          <p:cNvSpPr/>
          <p:nvPr/>
        </p:nvSpPr>
        <p:spPr>
          <a:xfrm>
            <a:off x="4200120" y="5982480"/>
            <a:ext cx="2111400" cy="395280"/>
          </a:xfrm>
          <a:custGeom>
            <a:avLst/>
            <a:gdLst>
              <a:gd name="textAreaLeft" fmla="*/ 0 w 2111400"/>
              <a:gd name="textAreaRight" fmla="*/ 2111760 w 2111400"/>
              <a:gd name="textAreaTop" fmla="*/ 0 h 395280"/>
              <a:gd name="textAreaBottom" fmla="*/ 395640 h 395280"/>
            </a:gdLst>
            <a:ahLst/>
            <a:cxnLst/>
            <a:rect l="textAreaLeft" t="textAreaTop" r="textAreaRight" b="textAreaBottom"/>
            <a:pathLst>
              <a:path w="5866" h="1099">
                <a:moveTo>
                  <a:pt x="5481" y="1027"/>
                </a:moveTo>
                <a:lnTo>
                  <a:pt x="5866" y="1099"/>
                </a:lnTo>
                <a:lnTo>
                  <a:pt x="5540" y="1099"/>
                </a:lnTo>
                <a:lnTo>
                  <a:pt x="5155" y="1027"/>
                </a:lnTo>
                <a:lnTo>
                  <a:pt x="5481" y="1027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7" name=""/>
          <p:cNvSpPr/>
          <p:nvPr/>
        </p:nvSpPr>
        <p:spPr>
          <a:xfrm>
            <a:off x="4200120" y="5971680"/>
            <a:ext cx="2170080" cy="406080"/>
          </a:xfrm>
          <a:custGeom>
            <a:avLst/>
            <a:gdLst>
              <a:gd name="textAreaLeft" fmla="*/ 0 w 2170080"/>
              <a:gd name="textAreaRight" fmla="*/ 2170440 w 2170080"/>
              <a:gd name="textAreaTop" fmla="*/ 0 h 406080"/>
              <a:gd name="textAreaBottom" fmla="*/ 406440 h 406080"/>
            </a:gdLst>
            <a:ahLst/>
            <a:cxnLst/>
            <a:rect l="textAreaLeft" t="textAreaTop" r="textAreaRight" b="textAreaBottom"/>
            <a:pathLst>
              <a:path w="6029" h="1129">
                <a:moveTo>
                  <a:pt x="5644" y="1057"/>
                </a:moveTo>
                <a:lnTo>
                  <a:pt x="6029" y="1129"/>
                </a:lnTo>
                <a:lnTo>
                  <a:pt x="5866" y="1129"/>
                </a:lnTo>
                <a:lnTo>
                  <a:pt x="5481" y="1057"/>
                </a:lnTo>
                <a:lnTo>
                  <a:pt x="5644" y="1057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8" name=""/>
          <p:cNvSpPr/>
          <p:nvPr/>
        </p:nvSpPr>
        <p:spPr>
          <a:xfrm>
            <a:off x="4200120" y="5960520"/>
            <a:ext cx="2228400" cy="417240"/>
          </a:xfrm>
          <a:custGeom>
            <a:avLst/>
            <a:gdLst>
              <a:gd name="textAreaLeft" fmla="*/ 0 w 2228400"/>
              <a:gd name="textAreaRight" fmla="*/ 2228760 w 2228400"/>
              <a:gd name="textAreaTop" fmla="*/ 0 h 417240"/>
              <a:gd name="textAreaBottom" fmla="*/ 417600 h 417240"/>
            </a:gdLst>
            <a:ahLst/>
            <a:cxnLst/>
            <a:rect l="textAreaLeft" t="textAreaTop" r="textAreaRight" b="textAreaBottom"/>
            <a:pathLst>
              <a:path w="6191" h="1160">
                <a:moveTo>
                  <a:pt x="5807" y="1088"/>
                </a:moveTo>
                <a:lnTo>
                  <a:pt x="6191" y="1160"/>
                </a:lnTo>
                <a:lnTo>
                  <a:pt x="6029" y="1160"/>
                </a:lnTo>
                <a:lnTo>
                  <a:pt x="5644" y="1088"/>
                </a:lnTo>
                <a:lnTo>
                  <a:pt x="5807" y="1088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29" name=""/>
          <p:cNvSpPr/>
          <p:nvPr/>
        </p:nvSpPr>
        <p:spPr>
          <a:xfrm>
            <a:off x="4200120" y="5938560"/>
            <a:ext cx="2345760" cy="439200"/>
          </a:xfrm>
          <a:custGeom>
            <a:avLst/>
            <a:gdLst>
              <a:gd name="textAreaLeft" fmla="*/ 0 w 2345760"/>
              <a:gd name="textAreaRight" fmla="*/ 2346120 w 2345760"/>
              <a:gd name="textAreaTop" fmla="*/ 0 h 439200"/>
              <a:gd name="textAreaBottom" fmla="*/ 439560 h 439200"/>
            </a:gdLst>
            <a:ahLst/>
            <a:cxnLst/>
            <a:rect l="textAreaLeft" t="textAreaTop" r="textAreaRight" b="textAreaBottom"/>
            <a:pathLst>
              <a:path w="6517" h="1221">
                <a:moveTo>
                  <a:pt x="6133" y="1148"/>
                </a:moveTo>
                <a:lnTo>
                  <a:pt x="6517" y="1221"/>
                </a:lnTo>
                <a:lnTo>
                  <a:pt x="6191" y="1221"/>
                </a:lnTo>
                <a:lnTo>
                  <a:pt x="5807" y="1148"/>
                </a:lnTo>
                <a:lnTo>
                  <a:pt x="6133" y="1148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0" name=""/>
          <p:cNvSpPr/>
          <p:nvPr/>
        </p:nvSpPr>
        <p:spPr>
          <a:xfrm>
            <a:off x="4200120" y="5927760"/>
            <a:ext cx="2404440" cy="450000"/>
          </a:xfrm>
          <a:custGeom>
            <a:avLst/>
            <a:gdLst>
              <a:gd name="textAreaLeft" fmla="*/ 0 w 2404440"/>
              <a:gd name="textAreaRight" fmla="*/ 2404800 w 240444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6680" h="1251">
                <a:moveTo>
                  <a:pt x="6296" y="1179"/>
                </a:moveTo>
                <a:lnTo>
                  <a:pt x="6680" y="1251"/>
                </a:lnTo>
                <a:lnTo>
                  <a:pt x="6517" y="1251"/>
                </a:lnTo>
                <a:lnTo>
                  <a:pt x="6133" y="1179"/>
                </a:lnTo>
                <a:lnTo>
                  <a:pt x="6296" y="1179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1" name=""/>
          <p:cNvSpPr/>
          <p:nvPr/>
        </p:nvSpPr>
        <p:spPr>
          <a:xfrm>
            <a:off x="4200120" y="5916600"/>
            <a:ext cx="2463120" cy="461160"/>
          </a:xfrm>
          <a:custGeom>
            <a:avLst/>
            <a:gdLst>
              <a:gd name="textAreaLeft" fmla="*/ 0 w 2463120"/>
              <a:gd name="textAreaRight" fmla="*/ 2463480 w 2463120"/>
              <a:gd name="textAreaTop" fmla="*/ 0 h 461160"/>
              <a:gd name="textAreaBottom" fmla="*/ 461520 h 461160"/>
            </a:gdLst>
            <a:ahLst/>
            <a:cxnLst/>
            <a:rect l="textAreaLeft" t="textAreaTop" r="textAreaRight" b="textAreaBottom"/>
            <a:pathLst>
              <a:path w="6843" h="1282">
                <a:moveTo>
                  <a:pt x="6459" y="1210"/>
                </a:moveTo>
                <a:lnTo>
                  <a:pt x="6843" y="1282"/>
                </a:lnTo>
                <a:lnTo>
                  <a:pt x="6680" y="1282"/>
                </a:lnTo>
                <a:lnTo>
                  <a:pt x="6296" y="1210"/>
                </a:lnTo>
                <a:lnTo>
                  <a:pt x="6459" y="1210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2" name=""/>
          <p:cNvSpPr/>
          <p:nvPr/>
        </p:nvSpPr>
        <p:spPr>
          <a:xfrm>
            <a:off x="4200120" y="5894640"/>
            <a:ext cx="2580480" cy="483120"/>
          </a:xfrm>
          <a:custGeom>
            <a:avLst/>
            <a:gdLst>
              <a:gd name="textAreaLeft" fmla="*/ 0 w 2580480"/>
              <a:gd name="textAreaRight" fmla="*/ 2580840 w 2580480"/>
              <a:gd name="textAreaTop" fmla="*/ 0 h 483120"/>
              <a:gd name="textAreaBottom" fmla="*/ 483480 h 483120"/>
            </a:gdLst>
            <a:ahLst/>
            <a:cxnLst/>
            <a:rect l="textAreaLeft" t="textAreaTop" r="textAreaRight" b="textAreaBottom"/>
            <a:pathLst>
              <a:path w="7169" h="1343">
                <a:moveTo>
                  <a:pt x="6785" y="1271"/>
                </a:moveTo>
                <a:lnTo>
                  <a:pt x="7169" y="1343"/>
                </a:lnTo>
                <a:lnTo>
                  <a:pt x="6843" y="1343"/>
                </a:lnTo>
                <a:lnTo>
                  <a:pt x="6459" y="1271"/>
                </a:lnTo>
                <a:lnTo>
                  <a:pt x="6785" y="1271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3" name=""/>
          <p:cNvSpPr/>
          <p:nvPr/>
        </p:nvSpPr>
        <p:spPr>
          <a:xfrm>
            <a:off x="4200120" y="5872680"/>
            <a:ext cx="2697840" cy="505080"/>
          </a:xfrm>
          <a:custGeom>
            <a:avLst/>
            <a:gdLst>
              <a:gd name="textAreaLeft" fmla="*/ 0 w 2697840"/>
              <a:gd name="textAreaRight" fmla="*/ 2698200 w 2697840"/>
              <a:gd name="textAreaTop" fmla="*/ 0 h 505080"/>
              <a:gd name="textAreaBottom" fmla="*/ 505440 h 505080"/>
            </a:gdLst>
            <a:ahLst/>
            <a:cxnLst/>
            <a:rect l="textAreaLeft" t="textAreaTop" r="textAreaRight" b="textAreaBottom"/>
            <a:pathLst>
              <a:path w="7495" h="1404">
                <a:moveTo>
                  <a:pt x="7110" y="1332"/>
                </a:moveTo>
                <a:lnTo>
                  <a:pt x="7495" y="1404"/>
                </a:lnTo>
                <a:lnTo>
                  <a:pt x="7169" y="1404"/>
                </a:lnTo>
                <a:lnTo>
                  <a:pt x="6784" y="1332"/>
                </a:lnTo>
                <a:lnTo>
                  <a:pt x="7110" y="1332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4" name=""/>
          <p:cNvSpPr/>
          <p:nvPr/>
        </p:nvSpPr>
        <p:spPr>
          <a:xfrm>
            <a:off x="4200120" y="5850720"/>
            <a:ext cx="2815200" cy="527040"/>
          </a:xfrm>
          <a:custGeom>
            <a:avLst/>
            <a:gdLst>
              <a:gd name="textAreaLeft" fmla="*/ 0 w 2815200"/>
              <a:gd name="textAreaRight" fmla="*/ 2815560 w 2815200"/>
              <a:gd name="textAreaTop" fmla="*/ 0 h 527040"/>
              <a:gd name="textAreaBottom" fmla="*/ 527400 h 527040"/>
            </a:gdLst>
            <a:ahLst/>
            <a:cxnLst/>
            <a:rect l="textAreaLeft" t="textAreaTop" r="textAreaRight" b="textAreaBottom"/>
            <a:pathLst>
              <a:path w="7821" h="1465">
                <a:moveTo>
                  <a:pt x="7436" y="1393"/>
                </a:moveTo>
                <a:lnTo>
                  <a:pt x="7821" y="1465"/>
                </a:lnTo>
                <a:lnTo>
                  <a:pt x="7495" y="1465"/>
                </a:lnTo>
                <a:lnTo>
                  <a:pt x="7110" y="1393"/>
                </a:lnTo>
                <a:lnTo>
                  <a:pt x="7436" y="1393"/>
                </a:lnTo>
                <a:moveTo>
                  <a:pt x="73" y="75"/>
                </a:moveTo>
                <a:lnTo>
                  <a:pt x="0" y="61"/>
                </a:lnTo>
                <a:lnTo>
                  <a:pt x="0" y="0"/>
                </a:lnTo>
                <a:lnTo>
                  <a:pt x="73" y="14"/>
                </a:lnTo>
                <a:lnTo>
                  <a:pt x="73" y="75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5" name=""/>
          <p:cNvSpPr/>
          <p:nvPr/>
        </p:nvSpPr>
        <p:spPr>
          <a:xfrm>
            <a:off x="4200120" y="5828760"/>
            <a:ext cx="2932560" cy="549000"/>
          </a:xfrm>
          <a:custGeom>
            <a:avLst/>
            <a:gdLst>
              <a:gd name="textAreaLeft" fmla="*/ 0 w 2932560"/>
              <a:gd name="textAreaRight" fmla="*/ 2932920 w 2932560"/>
              <a:gd name="textAreaTop" fmla="*/ 0 h 549000"/>
              <a:gd name="textAreaBottom" fmla="*/ 549360 h 549000"/>
            </a:gdLst>
            <a:ahLst/>
            <a:cxnLst/>
            <a:rect l="textAreaLeft" t="textAreaTop" r="textAreaRight" b="textAreaBottom"/>
            <a:pathLst>
              <a:path w="8147" h="1526">
                <a:moveTo>
                  <a:pt x="7762" y="1454"/>
                </a:moveTo>
                <a:lnTo>
                  <a:pt x="8147" y="1526"/>
                </a:lnTo>
                <a:lnTo>
                  <a:pt x="7821" y="1526"/>
                </a:lnTo>
                <a:lnTo>
                  <a:pt x="7436" y="1454"/>
                </a:lnTo>
                <a:lnTo>
                  <a:pt x="7762" y="1454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6" name=""/>
          <p:cNvSpPr/>
          <p:nvPr/>
        </p:nvSpPr>
        <p:spPr>
          <a:xfrm>
            <a:off x="4200120" y="5806800"/>
            <a:ext cx="3049560" cy="570960"/>
          </a:xfrm>
          <a:custGeom>
            <a:avLst/>
            <a:gdLst>
              <a:gd name="textAreaLeft" fmla="*/ 0 w 3049560"/>
              <a:gd name="textAreaRight" fmla="*/ 3049920 w 3049560"/>
              <a:gd name="textAreaTop" fmla="*/ 0 h 570960"/>
              <a:gd name="textAreaBottom" fmla="*/ 571320 h 570960"/>
            </a:gdLst>
            <a:ahLst/>
            <a:cxnLst/>
            <a:rect l="textAreaLeft" t="textAreaTop" r="textAreaRight" b="textAreaBottom"/>
            <a:pathLst>
              <a:path w="8472" h="1587">
                <a:moveTo>
                  <a:pt x="8088" y="1515"/>
                </a:moveTo>
                <a:lnTo>
                  <a:pt x="8472" y="1587"/>
                </a:lnTo>
                <a:lnTo>
                  <a:pt x="8147" y="1587"/>
                </a:lnTo>
                <a:lnTo>
                  <a:pt x="7762" y="1515"/>
                </a:lnTo>
                <a:lnTo>
                  <a:pt x="8088" y="1515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7" name=""/>
          <p:cNvSpPr/>
          <p:nvPr/>
        </p:nvSpPr>
        <p:spPr>
          <a:xfrm>
            <a:off x="4200120" y="5796000"/>
            <a:ext cx="3108240" cy="581760"/>
          </a:xfrm>
          <a:custGeom>
            <a:avLst/>
            <a:gdLst>
              <a:gd name="textAreaLeft" fmla="*/ 0 w 3108240"/>
              <a:gd name="textAreaRight" fmla="*/ 3108600 w 3108240"/>
              <a:gd name="textAreaTop" fmla="*/ 0 h 581760"/>
              <a:gd name="textAreaBottom" fmla="*/ 582120 h 581760"/>
            </a:gdLst>
            <a:ahLst/>
            <a:cxnLst/>
            <a:rect l="textAreaLeft" t="textAreaTop" r="textAreaRight" b="textAreaBottom"/>
            <a:pathLst>
              <a:path w="8635" h="1617">
                <a:moveTo>
                  <a:pt x="8251" y="1545"/>
                </a:moveTo>
                <a:lnTo>
                  <a:pt x="8635" y="1617"/>
                </a:lnTo>
                <a:lnTo>
                  <a:pt x="8472" y="1617"/>
                </a:lnTo>
                <a:lnTo>
                  <a:pt x="8088" y="1545"/>
                </a:lnTo>
                <a:lnTo>
                  <a:pt x="8251" y="1545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8" name=""/>
          <p:cNvSpPr/>
          <p:nvPr/>
        </p:nvSpPr>
        <p:spPr>
          <a:xfrm>
            <a:off x="4200120" y="5784840"/>
            <a:ext cx="3166920" cy="592920"/>
          </a:xfrm>
          <a:custGeom>
            <a:avLst/>
            <a:gdLst>
              <a:gd name="textAreaLeft" fmla="*/ 0 w 3166920"/>
              <a:gd name="textAreaRight" fmla="*/ 3167280 w 3166920"/>
              <a:gd name="textAreaTop" fmla="*/ 0 h 592920"/>
              <a:gd name="textAreaBottom" fmla="*/ 593280 h 592920"/>
            </a:gdLst>
            <a:ahLst/>
            <a:cxnLst/>
            <a:rect l="textAreaLeft" t="textAreaTop" r="textAreaRight" b="textAreaBottom"/>
            <a:pathLst>
              <a:path w="8798" h="1648">
                <a:moveTo>
                  <a:pt x="8414" y="1576"/>
                </a:moveTo>
                <a:lnTo>
                  <a:pt x="8798" y="1648"/>
                </a:lnTo>
                <a:lnTo>
                  <a:pt x="8635" y="1648"/>
                </a:lnTo>
                <a:lnTo>
                  <a:pt x="8251" y="1576"/>
                </a:lnTo>
                <a:lnTo>
                  <a:pt x="8414" y="1576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39" name=""/>
          <p:cNvSpPr/>
          <p:nvPr/>
        </p:nvSpPr>
        <p:spPr>
          <a:xfrm>
            <a:off x="4200120" y="5762880"/>
            <a:ext cx="3284280" cy="614880"/>
          </a:xfrm>
          <a:custGeom>
            <a:avLst/>
            <a:gdLst>
              <a:gd name="textAreaLeft" fmla="*/ 0 w 3284280"/>
              <a:gd name="textAreaRight" fmla="*/ 3284640 w 3284280"/>
              <a:gd name="textAreaTop" fmla="*/ 0 h 614880"/>
              <a:gd name="textAreaBottom" fmla="*/ 615240 h 614880"/>
            </a:gdLst>
            <a:ahLst/>
            <a:cxnLst/>
            <a:rect l="textAreaLeft" t="textAreaTop" r="textAreaRight" b="textAreaBottom"/>
            <a:pathLst>
              <a:path w="9124" h="1709">
                <a:moveTo>
                  <a:pt x="8740" y="1637"/>
                </a:moveTo>
                <a:lnTo>
                  <a:pt x="9124" y="1709"/>
                </a:lnTo>
                <a:lnTo>
                  <a:pt x="8798" y="1709"/>
                </a:lnTo>
                <a:lnTo>
                  <a:pt x="8414" y="1637"/>
                </a:lnTo>
                <a:lnTo>
                  <a:pt x="8740" y="1637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0" name=""/>
          <p:cNvSpPr/>
          <p:nvPr/>
        </p:nvSpPr>
        <p:spPr>
          <a:xfrm>
            <a:off x="4200120" y="5740920"/>
            <a:ext cx="3401640" cy="636840"/>
          </a:xfrm>
          <a:custGeom>
            <a:avLst/>
            <a:gdLst>
              <a:gd name="textAreaLeft" fmla="*/ 0 w 3401640"/>
              <a:gd name="textAreaRight" fmla="*/ 3402000 w 3401640"/>
              <a:gd name="textAreaTop" fmla="*/ 0 h 636840"/>
              <a:gd name="textAreaBottom" fmla="*/ 637200 h 636840"/>
            </a:gdLst>
            <a:ahLst/>
            <a:cxnLst/>
            <a:rect l="textAreaLeft" t="textAreaTop" r="textAreaRight" b="textAreaBottom"/>
            <a:pathLst>
              <a:path w="9450" h="1770">
                <a:moveTo>
                  <a:pt x="9065" y="1698"/>
                </a:moveTo>
                <a:lnTo>
                  <a:pt x="9450" y="1770"/>
                </a:lnTo>
                <a:lnTo>
                  <a:pt x="9124" y="1770"/>
                </a:lnTo>
                <a:lnTo>
                  <a:pt x="8740" y="1698"/>
                </a:lnTo>
                <a:lnTo>
                  <a:pt x="9065" y="1698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1" name=""/>
          <p:cNvSpPr/>
          <p:nvPr/>
        </p:nvSpPr>
        <p:spPr>
          <a:xfrm>
            <a:off x="4200120" y="5730120"/>
            <a:ext cx="3460320" cy="647640"/>
          </a:xfrm>
          <a:custGeom>
            <a:avLst/>
            <a:gdLst>
              <a:gd name="textAreaLeft" fmla="*/ 0 w 3460320"/>
              <a:gd name="textAreaRight" fmla="*/ 3460680 w 3460320"/>
              <a:gd name="textAreaTop" fmla="*/ 0 h 647640"/>
              <a:gd name="textAreaBottom" fmla="*/ 648000 h 647640"/>
            </a:gdLst>
            <a:ahLst/>
            <a:cxnLst/>
            <a:rect l="textAreaLeft" t="textAreaTop" r="textAreaRight" b="textAreaBottom"/>
            <a:pathLst>
              <a:path w="9613" h="1800">
                <a:moveTo>
                  <a:pt x="9228" y="1728"/>
                </a:moveTo>
                <a:lnTo>
                  <a:pt x="9613" y="1800"/>
                </a:lnTo>
                <a:lnTo>
                  <a:pt x="9450" y="1800"/>
                </a:lnTo>
                <a:lnTo>
                  <a:pt x="9065" y="1728"/>
                </a:lnTo>
                <a:lnTo>
                  <a:pt x="9228" y="1728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2" name=""/>
          <p:cNvSpPr/>
          <p:nvPr/>
        </p:nvSpPr>
        <p:spPr>
          <a:xfrm>
            <a:off x="4200120" y="5718960"/>
            <a:ext cx="3519000" cy="658800"/>
          </a:xfrm>
          <a:custGeom>
            <a:avLst/>
            <a:gdLst>
              <a:gd name="textAreaLeft" fmla="*/ 0 w 3519000"/>
              <a:gd name="textAreaRight" fmla="*/ 3519360 w 3519000"/>
              <a:gd name="textAreaTop" fmla="*/ 0 h 658800"/>
              <a:gd name="textAreaBottom" fmla="*/ 659160 h 658800"/>
            </a:gdLst>
            <a:ahLst/>
            <a:cxnLst/>
            <a:rect l="textAreaLeft" t="textAreaTop" r="textAreaRight" b="textAreaBottom"/>
            <a:pathLst>
              <a:path w="9776" h="1831">
                <a:moveTo>
                  <a:pt x="9391" y="1759"/>
                </a:moveTo>
                <a:lnTo>
                  <a:pt x="9776" y="1831"/>
                </a:lnTo>
                <a:lnTo>
                  <a:pt x="9613" y="1831"/>
                </a:lnTo>
                <a:lnTo>
                  <a:pt x="9228" y="1759"/>
                </a:lnTo>
                <a:lnTo>
                  <a:pt x="9391" y="1759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3" name=""/>
          <p:cNvSpPr/>
          <p:nvPr/>
        </p:nvSpPr>
        <p:spPr>
          <a:xfrm>
            <a:off x="4200120" y="5697000"/>
            <a:ext cx="3636360" cy="680760"/>
          </a:xfrm>
          <a:custGeom>
            <a:avLst/>
            <a:gdLst>
              <a:gd name="textAreaLeft" fmla="*/ 0 w 3636360"/>
              <a:gd name="textAreaRight" fmla="*/ 3636720 w 3636360"/>
              <a:gd name="textAreaTop" fmla="*/ 0 h 680760"/>
              <a:gd name="textAreaBottom" fmla="*/ 681120 h 680760"/>
            </a:gdLst>
            <a:ahLst/>
            <a:cxnLst/>
            <a:rect l="textAreaLeft" t="textAreaTop" r="textAreaRight" b="textAreaBottom"/>
            <a:pathLst>
              <a:path w="10102" h="1892">
                <a:moveTo>
                  <a:pt x="9717" y="1820"/>
                </a:moveTo>
                <a:lnTo>
                  <a:pt x="10102" y="1892"/>
                </a:lnTo>
                <a:lnTo>
                  <a:pt x="9776" y="1892"/>
                </a:lnTo>
                <a:lnTo>
                  <a:pt x="9391" y="1820"/>
                </a:lnTo>
                <a:lnTo>
                  <a:pt x="9717" y="1820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4" name=""/>
          <p:cNvSpPr/>
          <p:nvPr/>
        </p:nvSpPr>
        <p:spPr>
          <a:xfrm>
            <a:off x="4200120" y="5675040"/>
            <a:ext cx="3753360" cy="702720"/>
          </a:xfrm>
          <a:custGeom>
            <a:avLst/>
            <a:gdLst>
              <a:gd name="textAreaLeft" fmla="*/ 0 w 3753360"/>
              <a:gd name="textAreaRight" fmla="*/ 3753720 w 3753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10427" h="1953">
                <a:moveTo>
                  <a:pt x="10043" y="1881"/>
                </a:moveTo>
                <a:lnTo>
                  <a:pt x="10427" y="1953"/>
                </a:lnTo>
                <a:lnTo>
                  <a:pt x="10102" y="1953"/>
                </a:lnTo>
                <a:lnTo>
                  <a:pt x="9717" y="1881"/>
                </a:lnTo>
                <a:lnTo>
                  <a:pt x="10043" y="1881"/>
                </a:lnTo>
                <a:moveTo>
                  <a:pt x="72" y="75"/>
                </a:moveTo>
                <a:lnTo>
                  <a:pt x="0" y="61"/>
                </a:lnTo>
                <a:lnTo>
                  <a:pt x="0" y="0"/>
                </a:lnTo>
                <a:lnTo>
                  <a:pt x="72" y="14"/>
                </a:lnTo>
                <a:lnTo>
                  <a:pt x="72" y="75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5" name=""/>
          <p:cNvSpPr/>
          <p:nvPr/>
        </p:nvSpPr>
        <p:spPr>
          <a:xfrm>
            <a:off x="4200120" y="5664240"/>
            <a:ext cx="3812040" cy="713520"/>
          </a:xfrm>
          <a:custGeom>
            <a:avLst/>
            <a:gdLst>
              <a:gd name="textAreaLeft" fmla="*/ 0 w 3812040"/>
              <a:gd name="textAreaRight" fmla="*/ 3812400 w 3812040"/>
              <a:gd name="textAreaTop" fmla="*/ 0 h 713520"/>
              <a:gd name="textAreaBottom" fmla="*/ 713880 h 713520"/>
            </a:gdLst>
            <a:ahLst/>
            <a:cxnLst/>
            <a:rect l="textAreaLeft" t="textAreaTop" r="textAreaRight" b="textAreaBottom"/>
            <a:pathLst>
              <a:path w="10590" h="1983">
                <a:moveTo>
                  <a:pt x="10206" y="1911"/>
                </a:moveTo>
                <a:lnTo>
                  <a:pt x="10590" y="1983"/>
                </a:lnTo>
                <a:lnTo>
                  <a:pt x="10427" y="1983"/>
                </a:lnTo>
                <a:lnTo>
                  <a:pt x="10043" y="1911"/>
                </a:lnTo>
                <a:lnTo>
                  <a:pt x="10206" y="1911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6" name=""/>
          <p:cNvSpPr/>
          <p:nvPr/>
        </p:nvSpPr>
        <p:spPr>
          <a:xfrm>
            <a:off x="4200120" y="5653080"/>
            <a:ext cx="3870720" cy="724680"/>
          </a:xfrm>
          <a:custGeom>
            <a:avLst/>
            <a:gdLst>
              <a:gd name="textAreaLeft" fmla="*/ 0 w 3870720"/>
              <a:gd name="textAreaRight" fmla="*/ 3871080 w 3870720"/>
              <a:gd name="textAreaTop" fmla="*/ 0 h 724680"/>
              <a:gd name="textAreaBottom" fmla="*/ 725040 h 724680"/>
            </a:gdLst>
            <a:ahLst/>
            <a:cxnLst/>
            <a:rect l="textAreaLeft" t="textAreaTop" r="textAreaRight" b="textAreaBottom"/>
            <a:pathLst>
              <a:path w="10753" h="2014">
                <a:moveTo>
                  <a:pt x="10369" y="1942"/>
                </a:moveTo>
                <a:lnTo>
                  <a:pt x="10753" y="2014"/>
                </a:lnTo>
                <a:lnTo>
                  <a:pt x="10590" y="2014"/>
                </a:lnTo>
                <a:lnTo>
                  <a:pt x="10206" y="1942"/>
                </a:lnTo>
                <a:lnTo>
                  <a:pt x="10369" y="1942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7" name=""/>
          <p:cNvSpPr/>
          <p:nvPr/>
        </p:nvSpPr>
        <p:spPr>
          <a:xfrm>
            <a:off x="4200120" y="5642280"/>
            <a:ext cx="3929400" cy="735480"/>
          </a:xfrm>
          <a:custGeom>
            <a:avLst/>
            <a:gdLst>
              <a:gd name="textAreaLeft" fmla="*/ 0 w 3929400"/>
              <a:gd name="textAreaRight" fmla="*/ 3929760 w 3929400"/>
              <a:gd name="textAreaTop" fmla="*/ 0 h 735480"/>
              <a:gd name="textAreaBottom" fmla="*/ 735840 h 735480"/>
            </a:gdLst>
            <a:ahLst/>
            <a:cxnLst/>
            <a:rect l="textAreaLeft" t="textAreaTop" r="textAreaRight" b="textAreaBottom"/>
            <a:pathLst>
              <a:path w="10916" h="2044">
                <a:moveTo>
                  <a:pt x="10532" y="1972"/>
                </a:moveTo>
                <a:lnTo>
                  <a:pt x="10916" y="2044"/>
                </a:lnTo>
                <a:lnTo>
                  <a:pt x="10753" y="2044"/>
                </a:lnTo>
                <a:lnTo>
                  <a:pt x="10369" y="1972"/>
                </a:lnTo>
                <a:lnTo>
                  <a:pt x="10532" y="1972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8" name=""/>
          <p:cNvSpPr/>
          <p:nvPr/>
        </p:nvSpPr>
        <p:spPr>
          <a:xfrm>
            <a:off x="4200120" y="5631120"/>
            <a:ext cx="3988080" cy="746640"/>
          </a:xfrm>
          <a:custGeom>
            <a:avLst/>
            <a:gdLst>
              <a:gd name="textAreaLeft" fmla="*/ 0 w 3988080"/>
              <a:gd name="textAreaRight" fmla="*/ 3988440 w 3988080"/>
              <a:gd name="textAreaTop" fmla="*/ 0 h 746640"/>
              <a:gd name="textAreaBottom" fmla="*/ 747000 h 746640"/>
            </a:gdLst>
            <a:ahLst/>
            <a:cxnLst/>
            <a:rect l="textAreaLeft" t="textAreaTop" r="textAreaRight" b="textAreaBottom"/>
            <a:pathLst>
              <a:path w="11079" h="2075">
                <a:moveTo>
                  <a:pt x="10695" y="2003"/>
                </a:moveTo>
                <a:lnTo>
                  <a:pt x="11079" y="2075"/>
                </a:lnTo>
                <a:lnTo>
                  <a:pt x="10916" y="2075"/>
                </a:lnTo>
                <a:lnTo>
                  <a:pt x="10532" y="2003"/>
                </a:lnTo>
                <a:lnTo>
                  <a:pt x="10695" y="2003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49" name=""/>
          <p:cNvSpPr/>
          <p:nvPr/>
        </p:nvSpPr>
        <p:spPr>
          <a:xfrm>
            <a:off x="4200120" y="5609520"/>
            <a:ext cx="4105440" cy="768240"/>
          </a:xfrm>
          <a:custGeom>
            <a:avLst/>
            <a:gdLst>
              <a:gd name="textAreaLeft" fmla="*/ 0 w 4105440"/>
              <a:gd name="textAreaRight" fmla="*/ 4105800 w 4105440"/>
              <a:gd name="textAreaTop" fmla="*/ 0 h 768240"/>
              <a:gd name="textAreaBottom" fmla="*/ 768600 h 768240"/>
            </a:gdLst>
            <a:ahLst/>
            <a:cxnLst/>
            <a:rect l="textAreaLeft" t="textAreaTop" r="textAreaRight" b="textAreaBottom"/>
            <a:pathLst>
              <a:path w="11405" h="2135">
                <a:moveTo>
                  <a:pt x="11020" y="2063"/>
                </a:moveTo>
                <a:lnTo>
                  <a:pt x="11405" y="2135"/>
                </a:lnTo>
                <a:lnTo>
                  <a:pt x="11079" y="2135"/>
                </a:lnTo>
                <a:lnTo>
                  <a:pt x="10695" y="2063"/>
                </a:lnTo>
                <a:lnTo>
                  <a:pt x="11020" y="2063"/>
                </a:lnTo>
                <a:moveTo>
                  <a:pt x="72" y="74"/>
                </a:moveTo>
                <a:lnTo>
                  <a:pt x="0" y="60"/>
                </a:lnTo>
                <a:lnTo>
                  <a:pt x="0" y="0"/>
                </a:lnTo>
                <a:lnTo>
                  <a:pt x="72" y="13"/>
                </a:lnTo>
                <a:lnTo>
                  <a:pt x="72" y="74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50" name=""/>
          <p:cNvSpPr/>
          <p:nvPr/>
        </p:nvSpPr>
        <p:spPr>
          <a:xfrm>
            <a:off x="4200120" y="5587560"/>
            <a:ext cx="4222800" cy="790200"/>
          </a:xfrm>
          <a:custGeom>
            <a:avLst/>
            <a:gdLst>
              <a:gd name="textAreaLeft" fmla="*/ 0 w 4222800"/>
              <a:gd name="textAreaRight" fmla="*/ 4223160 w 4222800"/>
              <a:gd name="textAreaTop" fmla="*/ 0 h 790200"/>
              <a:gd name="textAreaBottom" fmla="*/ 790560 h 790200"/>
            </a:gdLst>
            <a:ahLst/>
            <a:cxnLst/>
            <a:rect l="textAreaLeft" t="textAreaTop" r="textAreaRight" b="textAreaBottom"/>
            <a:pathLst>
              <a:path w="11731" h="2196">
                <a:moveTo>
                  <a:pt x="11346" y="2124"/>
                </a:moveTo>
                <a:lnTo>
                  <a:pt x="11731" y="2196"/>
                </a:lnTo>
                <a:lnTo>
                  <a:pt x="11405" y="2196"/>
                </a:lnTo>
                <a:lnTo>
                  <a:pt x="11020" y="2124"/>
                </a:lnTo>
                <a:lnTo>
                  <a:pt x="11346" y="2124"/>
                </a:lnTo>
                <a:moveTo>
                  <a:pt x="72" y="74"/>
                </a:moveTo>
                <a:lnTo>
                  <a:pt x="0" y="61"/>
                </a:lnTo>
                <a:lnTo>
                  <a:pt x="0" y="0"/>
                </a:lnTo>
                <a:lnTo>
                  <a:pt x="72" y="13"/>
                </a:lnTo>
                <a:lnTo>
                  <a:pt x="72" y="74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51" name=""/>
          <p:cNvSpPr/>
          <p:nvPr/>
        </p:nvSpPr>
        <p:spPr>
          <a:xfrm>
            <a:off x="4200120" y="5576400"/>
            <a:ext cx="4281480" cy="801360"/>
          </a:xfrm>
          <a:custGeom>
            <a:avLst/>
            <a:gdLst>
              <a:gd name="textAreaLeft" fmla="*/ 0 w 4281480"/>
              <a:gd name="textAreaRight" fmla="*/ 4281840 w 4281480"/>
              <a:gd name="textAreaTop" fmla="*/ 0 h 801360"/>
              <a:gd name="textAreaBottom" fmla="*/ 801720 h 801360"/>
            </a:gdLst>
            <a:ahLst/>
            <a:cxnLst/>
            <a:rect l="textAreaLeft" t="textAreaTop" r="textAreaRight" b="textAreaBottom"/>
            <a:pathLst>
              <a:path w="11894" h="2227">
                <a:moveTo>
                  <a:pt x="11509" y="2155"/>
                </a:moveTo>
                <a:lnTo>
                  <a:pt x="11894" y="2227"/>
                </a:lnTo>
                <a:lnTo>
                  <a:pt x="11731" y="2227"/>
                </a:lnTo>
                <a:lnTo>
                  <a:pt x="11346" y="2155"/>
                </a:lnTo>
                <a:lnTo>
                  <a:pt x="11509" y="2155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852" name=""/>
          <p:cNvSpPr/>
          <p:nvPr/>
        </p:nvSpPr>
        <p:spPr>
          <a:xfrm>
            <a:off x="4200120" y="5565600"/>
            <a:ext cx="4340160" cy="812160"/>
          </a:xfrm>
          <a:custGeom>
            <a:avLst/>
            <a:gdLst>
              <a:gd name="textAreaLeft" fmla="*/ 0 w 4340160"/>
              <a:gd name="textAreaRight" fmla="*/ 4340520 w 4340160"/>
              <a:gd name="textAreaTop" fmla="*/ 0 h 812160"/>
              <a:gd name="textAreaBottom" fmla="*/ 812520 h 812160"/>
            </a:gdLst>
            <a:ahLst/>
            <a:cxnLst/>
            <a:rect l="textAreaLeft" t="textAreaTop" r="textAreaRight" b="textAreaBottom"/>
            <a:pathLst>
              <a:path w="12057" h="2257">
                <a:moveTo>
                  <a:pt x="11672" y="2185"/>
                </a:moveTo>
                <a:lnTo>
                  <a:pt x="12057" y="2257"/>
                </a:lnTo>
                <a:lnTo>
                  <a:pt x="11894" y="2257"/>
                </a:lnTo>
                <a:lnTo>
                  <a:pt x="11509" y="2185"/>
                </a:lnTo>
                <a:lnTo>
                  <a:pt x="11672" y="2185"/>
                </a:lnTo>
                <a:moveTo>
                  <a:pt x="72" y="43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3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53" name=""/>
          <p:cNvSpPr/>
          <p:nvPr/>
        </p:nvSpPr>
        <p:spPr>
          <a:xfrm>
            <a:off x="4200120" y="5554440"/>
            <a:ext cx="4398840" cy="823320"/>
          </a:xfrm>
          <a:custGeom>
            <a:avLst/>
            <a:gdLst>
              <a:gd name="textAreaLeft" fmla="*/ 0 w 4398840"/>
              <a:gd name="textAreaRight" fmla="*/ 4399200 w 4398840"/>
              <a:gd name="textAreaTop" fmla="*/ 0 h 823320"/>
              <a:gd name="textAreaBottom" fmla="*/ 823680 h 823320"/>
            </a:gdLst>
            <a:ahLst/>
            <a:cxnLst/>
            <a:rect l="textAreaLeft" t="textAreaTop" r="textAreaRight" b="textAreaBottom"/>
            <a:pathLst>
              <a:path w="12220" h="2288">
                <a:moveTo>
                  <a:pt x="11835" y="2216"/>
                </a:moveTo>
                <a:lnTo>
                  <a:pt x="12220" y="2288"/>
                </a:lnTo>
                <a:lnTo>
                  <a:pt x="12057" y="2288"/>
                </a:lnTo>
                <a:lnTo>
                  <a:pt x="11672" y="2216"/>
                </a:lnTo>
                <a:lnTo>
                  <a:pt x="11835" y="2216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54" name=""/>
          <p:cNvSpPr/>
          <p:nvPr/>
        </p:nvSpPr>
        <p:spPr>
          <a:xfrm>
            <a:off x="4200120" y="5543640"/>
            <a:ext cx="4457160" cy="834120"/>
          </a:xfrm>
          <a:custGeom>
            <a:avLst/>
            <a:gdLst>
              <a:gd name="textAreaLeft" fmla="*/ 0 w 4457160"/>
              <a:gd name="textAreaRight" fmla="*/ 4457520 w 4457160"/>
              <a:gd name="textAreaTop" fmla="*/ 0 h 834120"/>
              <a:gd name="textAreaBottom" fmla="*/ 834480 h 834120"/>
            </a:gdLst>
            <a:ahLst/>
            <a:cxnLst/>
            <a:rect l="textAreaLeft" t="textAreaTop" r="textAreaRight" b="textAreaBottom"/>
            <a:pathLst>
              <a:path w="12382" h="2318">
                <a:moveTo>
                  <a:pt x="11998" y="2246"/>
                </a:moveTo>
                <a:lnTo>
                  <a:pt x="12382" y="2318"/>
                </a:lnTo>
                <a:lnTo>
                  <a:pt x="12220" y="2318"/>
                </a:lnTo>
                <a:lnTo>
                  <a:pt x="11835" y="2246"/>
                </a:lnTo>
                <a:lnTo>
                  <a:pt x="11998" y="2246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55" name=""/>
          <p:cNvSpPr/>
          <p:nvPr/>
        </p:nvSpPr>
        <p:spPr>
          <a:xfrm>
            <a:off x="4200120" y="5521680"/>
            <a:ext cx="4574520" cy="856080"/>
          </a:xfrm>
          <a:custGeom>
            <a:avLst/>
            <a:gdLst>
              <a:gd name="textAreaLeft" fmla="*/ 0 w 4574520"/>
              <a:gd name="textAreaRight" fmla="*/ 4574880 w 4574520"/>
              <a:gd name="textAreaTop" fmla="*/ 0 h 856080"/>
              <a:gd name="textAreaBottom" fmla="*/ 856440 h 856080"/>
            </a:gdLst>
            <a:ahLst/>
            <a:cxnLst/>
            <a:rect l="textAreaLeft" t="textAreaTop" r="textAreaRight" b="textAreaBottom"/>
            <a:pathLst>
              <a:path w="12708" h="2379">
                <a:moveTo>
                  <a:pt x="12324" y="2307"/>
                </a:moveTo>
                <a:lnTo>
                  <a:pt x="12708" y="2379"/>
                </a:lnTo>
                <a:lnTo>
                  <a:pt x="12382" y="2379"/>
                </a:lnTo>
                <a:lnTo>
                  <a:pt x="11998" y="2307"/>
                </a:lnTo>
                <a:lnTo>
                  <a:pt x="12324" y="2307"/>
                </a:lnTo>
                <a:moveTo>
                  <a:pt x="72" y="74"/>
                </a:moveTo>
                <a:lnTo>
                  <a:pt x="0" y="61"/>
                </a:lnTo>
                <a:lnTo>
                  <a:pt x="0" y="0"/>
                </a:lnTo>
                <a:lnTo>
                  <a:pt x="72" y="13"/>
                </a:lnTo>
                <a:lnTo>
                  <a:pt x="72" y="74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56" name=""/>
          <p:cNvSpPr/>
          <p:nvPr/>
        </p:nvSpPr>
        <p:spPr>
          <a:xfrm>
            <a:off x="4200120" y="5510520"/>
            <a:ext cx="4633200" cy="867240"/>
          </a:xfrm>
          <a:custGeom>
            <a:avLst/>
            <a:gdLst>
              <a:gd name="textAreaLeft" fmla="*/ 0 w 4633200"/>
              <a:gd name="textAreaRight" fmla="*/ 4633560 w 4633200"/>
              <a:gd name="textAreaTop" fmla="*/ 0 h 867240"/>
              <a:gd name="textAreaBottom" fmla="*/ 867600 h 867240"/>
            </a:gdLst>
            <a:ahLst/>
            <a:cxnLst/>
            <a:rect l="textAreaLeft" t="textAreaTop" r="textAreaRight" b="textAreaBottom"/>
            <a:pathLst>
              <a:path w="12871" h="2410">
                <a:moveTo>
                  <a:pt x="12487" y="2338"/>
                </a:moveTo>
                <a:lnTo>
                  <a:pt x="12871" y="2410"/>
                </a:lnTo>
                <a:lnTo>
                  <a:pt x="12708" y="2410"/>
                </a:lnTo>
                <a:lnTo>
                  <a:pt x="12324" y="2338"/>
                </a:lnTo>
                <a:lnTo>
                  <a:pt x="12487" y="2338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57" name=""/>
          <p:cNvSpPr/>
          <p:nvPr/>
        </p:nvSpPr>
        <p:spPr>
          <a:xfrm>
            <a:off x="4200120" y="5499720"/>
            <a:ext cx="4691880" cy="878040"/>
          </a:xfrm>
          <a:custGeom>
            <a:avLst/>
            <a:gdLst>
              <a:gd name="textAreaLeft" fmla="*/ 0 w 4691880"/>
              <a:gd name="textAreaRight" fmla="*/ 4692240 w 4691880"/>
              <a:gd name="textAreaTop" fmla="*/ 0 h 878040"/>
              <a:gd name="textAreaBottom" fmla="*/ 878400 h 878040"/>
            </a:gdLst>
            <a:ahLst/>
            <a:cxnLst/>
            <a:rect l="textAreaLeft" t="textAreaTop" r="textAreaRight" b="textAreaBottom"/>
            <a:pathLst>
              <a:path w="13034" h="2440">
                <a:moveTo>
                  <a:pt x="12650" y="2368"/>
                </a:moveTo>
                <a:lnTo>
                  <a:pt x="13034" y="2440"/>
                </a:lnTo>
                <a:lnTo>
                  <a:pt x="12871" y="2440"/>
                </a:lnTo>
                <a:lnTo>
                  <a:pt x="12487" y="2368"/>
                </a:lnTo>
                <a:lnTo>
                  <a:pt x="12650" y="2368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58" name=""/>
          <p:cNvSpPr/>
          <p:nvPr/>
        </p:nvSpPr>
        <p:spPr>
          <a:xfrm>
            <a:off x="4200120" y="5488560"/>
            <a:ext cx="4750560" cy="889200"/>
          </a:xfrm>
          <a:custGeom>
            <a:avLst/>
            <a:gdLst>
              <a:gd name="textAreaLeft" fmla="*/ 0 w 4750560"/>
              <a:gd name="textAreaRight" fmla="*/ 4750920 w 4750560"/>
              <a:gd name="textAreaTop" fmla="*/ 0 h 889200"/>
              <a:gd name="textAreaBottom" fmla="*/ 889560 h 889200"/>
            </a:gdLst>
            <a:ahLst/>
            <a:cxnLst/>
            <a:rect l="textAreaLeft" t="textAreaTop" r="textAreaRight" b="textAreaBottom"/>
            <a:pathLst>
              <a:path w="13197" h="2471">
                <a:moveTo>
                  <a:pt x="12813" y="2399"/>
                </a:moveTo>
                <a:lnTo>
                  <a:pt x="13197" y="2471"/>
                </a:lnTo>
                <a:lnTo>
                  <a:pt x="13034" y="2471"/>
                </a:lnTo>
                <a:lnTo>
                  <a:pt x="12650" y="2399"/>
                </a:lnTo>
                <a:lnTo>
                  <a:pt x="12813" y="2399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59" name=""/>
          <p:cNvSpPr/>
          <p:nvPr/>
        </p:nvSpPr>
        <p:spPr>
          <a:xfrm>
            <a:off x="4200120" y="5477760"/>
            <a:ext cx="4809240" cy="900000"/>
          </a:xfrm>
          <a:custGeom>
            <a:avLst/>
            <a:gdLst>
              <a:gd name="textAreaLeft" fmla="*/ 0 w 4809240"/>
              <a:gd name="textAreaRight" fmla="*/ 4809600 w 480924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13360" h="2501">
                <a:moveTo>
                  <a:pt x="12975" y="2429"/>
                </a:moveTo>
                <a:lnTo>
                  <a:pt x="13360" y="2501"/>
                </a:lnTo>
                <a:lnTo>
                  <a:pt x="13197" y="2501"/>
                </a:lnTo>
                <a:lnTo>
                  <a:pt x="12813" y="2429"/>
                </a:lnTo>
                <a:lnTo>
                  <a:pt x="12975" y="2429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0" name=""/>
          <p:cNvSpPr/>
          <p:nvPr/>
        </p:nvSpPr>
        <p:spPr>
          <a:xfrm>
            <a:off x="4200120" y="5455800"/>
            <a:ext cx="4926600" cy="921960"/>
          </a:xfrm>
          <a:custGeom>
            <a:avLst/>
            <a:gdLst>
              <a:gd name="textAreaLeft" fmla="*/ 0 w 4926600"/>
              <a:gd name="textAreaRight" fmla="*/ 4926960 w 4926600"/>
              <a:gd name="textAreaTop" fmla="*/ 0 h 921960"/>
              <a:gd name="textAreaBottom" fmla="*/ 922320 h 921960"/>
            </a:gdLst>
            <a:ahLst/>
            <a:cxnLst/>
            <a:rect l="textAreaLeft" t="textAreaTop" r="textAreaRight" b="textAreaBottom"/>
            <a:pathLst>
              <a:path w="13686" h="2562">
                <a:moveTo>
                  <a:pt x="13301" y="2490"/>
                </a:moveTo>
                <a:lnTo>
                  <a:pt x="13686" y="2562"/>
                </a:lnTo>
                <a:lnTo>
                  <a:pt x="13360" y="2562"/>
                </a:lnTo>
                <a:lnTo>
                  <a:pt x="12975" y="2490"/>
                </a:lnTo>
                <a:lnTo>
                  <a:pt x="13301" y="2490"/>
                </a:lnTo>
                <a:moveTo>
                  <a:pt x="72" y="74"/>
                </a:moveTo>
                <a:lnTo>
                  <a:pt x="0" y="61"/>
                </a:lnTo>
                <a:lnTo>
                  <a:pt x="0" y="0"/>
                </a:lnTo>
                <a:lnTo>
                  <a:pt x="72" y="13"/>
                </a:lnTo>
                <a:lnTo>
                  <a:pt x="72" y="74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1" name=""/>
          <p:cNvSpPr/>
          <p:nvPr/>
        </p:nvSpPr>
        <p:spPr>
          <a:xfrm>
            <a:off x="4200120" y="5444640"/>
            <a:ext cx="4985280" cy="933120"/>
          </a:xfrm>
          <a:custGeom>
            <a:avLst/>
            <a:gdLst>
              <a:gd name="textAreaLeft" fmla="*/ 0 w 4985280"/>
              <a:gd name="textAreaRight" fmla="*/ 4985640 w 4985280"/>
              <a:gd name="textAreaTop" fmla="*/ 0 h 933120"/>
              <a:gd name="textAreaBottom" fmla="*/ 933480 h 933120"/>
            </a:gdLst>
            <a:ahLst/>
            <a:cxnLst/>
            <a:rect l="textAreaLeft" t="textAreaTop" r="textAreaRight" b="textAreaBottom"/>
            <a:pathLst>
              <a:path w="13849" h="2593">
                <a:moveTo>
                  <a:pt x="13464" y="2521"/>
                </a:moveTo>
                <a:lnTo>
                  <a:pt x="13849" y="2593"/>
                </a:lnTo>
                <a:lnTo>
                  <a:pt x="13686" y="2593"/>
                </a:lnTo>
                <a:lnTo>
                  <a:pt x="13301" y="2521"/>
                </a:lnTo>
                <a:lnTo>
                  <a:pt x="13464" y="2521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2" name=""/>
          <p:cNvSpPr/>
          <p:nvPr/>
        </p:nvSpPr>
        <p:spPr>
          <a:xfrm>
            <a:off x="4200120" y="5433840"/>
            <a:ext cx="5043960" cy="943920"/>
          </a:xfrm>
          <a:custGeom>
            <a:avLst/>
            <a:gdLst>
              <a:gd name="textAreaLeft" fmla="*/ 0 w 5043960"/>
              <a:gd name="textAreaRight" fmla="*/ 5044320 w 5043960"/>
              <a:gd name="textAreaTop" fmla="*/ 0 h 943920"/>
              <a:gd name="textAreaBottom" fmla="*/ 944280 h 943920"/>
            </a:gdLst>
            <a:ahLst/>
            <a:cxnLst/>
            <a:rect l="textAreaLeft" t="textAreaTop" r="textAreaRight" b="textAreaBottom"/>
            <a:pathLst>
              <a:path w="14012" h="2623">
                <a:moveTo>
                  <a:pt x="13627" y="2551"/>
                </a:moveTo>
                <a:lnTo>
                  <a:pt x="14012" y="2623"/>
                </a:lnTo>
                <a:lnTo>
                  <a:pt x="13849" y="2623"/>
                </a:lnTo>
                <a:lnTo>
                  <a:pt x="13464" y="2551"/>
                </a:lnTo>
                <a:lnTo>
                  <a:pt x="13627" y="2551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3" name=""/>
          <p:cNvSpPr/>
          <p:nvPr/>
        </p:nvSpPr>
        <p:spPr>
          <a:xfrm>
            <a:off x="4200120" y="5422680"/>
            <a:ext cx="5102640" cy="955080"/>
          </a:xfrm>
          <a:custGeom>
            <a:avLst/>
            <a:gdLst>
              <a:gd name="textAreaLeft" fmla="*/ 0 w 5102640"/>
              <a:gd name="textAreaRight" fmla="*/ 5103000 w 5102640"/>
              <a:gd name="textAreaTop" fmla="*/ 0 h 955080"/>
              <a:gd name="textAreaBottom" fmla="*/ 955440 h 955080"/>
            </a:gdLst>
            <a:ahLst/>
            <a:cxnLst/>
            <a:rect l="textAreaLeft" t="textAreaTop" r="textAreaRight" b="textAreaBottom"/>
            <a:pathLst>
              <a:path w="14175" h="2654">
                <a:moveTo>
                  <a:pt x="13790" y="2582"/>
                </a:moveTo>
                <a:lnTo>
                  <a:pt x="14175" y="2654"/>
                </a:lnTo>
                <a:lnTo>
                  <a:pt x="14012" y="2654"/>
                </a:lnTo>
                <a:lnTo>
                  <a:pt x="13627" y="2582"/>
                </a:lnTo>
                <a:lnTo>
                  <a:pt x="13790" y="2582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4" name=""/>
          <p:cNvSpPr/>
          <p:nvPr/>
        </p:nvSpPr>
        <p:spPr>
          <a:xfrm>
            <a:off x="4200120" y="5411880"/>
            <a:ext cx="5160960" cy="965880"/>
          </a:xfrm>
          <a:custGeom>
            <a:avLst/>
            <a:gdLst>
              <a:gd name="textAreaLeft" fmla="*/ 0 w 5160960"/>
              <a:gd name="textAreaRight" fmla="*/ 5161320 w 5160960"/>
              <a:gd name="textAreaTop" fmla="*/ 0 h 965880"/>
              <a:gd name="textAreaBottom" fmla="*/ 966240 h 965880"/>
            </a:gdLst>
            <a:ahLst/>
            <a:cxnLst/>
            <a:rect l="textAreaLeft" t="textAreaTop" r="textAreaRight" b="textAreaBottom"/>
            <a:pathLst>
              <a:path w="14337" h="2684">
                <a:moveTo>
                  <a:pt x="13953" y="2612"/>
                </a:moveTo>
                <a:lnTo>
                  <a:pt x="14337" y="2684"/>
                </a:lnTo>
                <a:lnTo>
                  <a:pt x="14175" y="2684"/>
                </a:lnTo>
                <a:lnTo>
                  <a:pt x="13790" y="2612"/>
                </a:lnTo>
                <a:lnTo>
                  <a:pt x="13953" y="2612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5" name=""/>
          <p:cNvSpPr/>
          <p:nvPr/>
        </p:nvSpPr>
        <p:spPr>
          <a:xfrm>
            <a:off x="4200120" y="5400720"/>
            <a:ext cx="5219640" cy="977040"/>
          </a:xfrm>
          <a:custGeom>
            <a:avLst/>
            <a:gdLst>
              <a:gd name="textAreaLeft" fmla="*/ 0 w 5219640"/>
              <a:gd name="textAreaRight" fmla="*/ 5220000 w 5219640"/>
              <a:gd name="textAreaTop" fmla="*/ 0 h 977040"/>
              <a:gd name="textAreaBottom" fmla="*/ 977400 h 977040"/>
            </a:gdLst>
            <a:ahLst/>
            <a:cxnLst/>
            <a:rect l="textAreaLeft" t="textAreaTop" r="textAreaRight" b="textAreaBottom"/>
            <a:pathLst>
              <a:path w="14500" h="2715">
                <a:moveTo>
                  <a:pt x="14116" y="2643"/>
                </a:moveTo>
                <a:lnTo>
                  <a:pt x="14500" y="2715"/>
                </a:lnTo>
                <a:lnTo>
                  <a:pt x="14337" y="2715"/>
                </a:lnTo>
                <a:lnTo>
                  <a:pt x="13953" y="2643"/>
                </a:lnTo>
                <a:lnTo>
                  <a:pt x="14116" y="2643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6" name=""/>
          <p:cNvSpPr/>
          <p:nvPr/>
        </p:nvSpPr>
        <p:spPr>
          <a:xfrm>
            <a:off x="4200120" y="5389920"/>
            <a:ext cx="5278320" cy="987840"/>
          </a:xfrm>
          <a:custGeom>
            <a:avLst/>
            <a:gdLst>
              <a:gd name="textAreaLeft" fmla="*/ 0 w 5278320"/>
              <a:gd name="textAreaRight" fmla="*/ 5278680 w 5278320"/>
              <a:gd name="textAreaTop" fmla="*/ 0 h 987840"/>
              <a:gd name="textAreaBottom" fmla="*/ 988200 h 987840"/>
            </a:gdLst>
            <a:ahLst/>
            <a:cxnLst/>
            <a:rect l="textAreaLeft" t="textAreaTop" r="textAreaRight" b="textAreaBottom"/>
            <a:pathLst>
              <a:path w="14663" h="2745">
                <a:moveTo>
                  <a:pt x="14279" y="2673"/>
                </a:moveTo>
                <a:lnTo>
                  <a:pt x="14663" y="2745"/>
                </a:lnTo>
                <a:lnTo>
                  <a:pt x="14500" y="2745"/>
                </a:lnTo>
                <a:lnTo>
                  <a:pt x="14116" y="2673"/>
                </a:lnTo>
                <a:lnTo>
                  <a:pt x="14279" y="2673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7" name=""/>
          <p:cNvSpPr/>
          <p:nvPr/>
        </p:nvSpPr>
        <p:spPr>
          <a:xfrm>
            <a:off x="4200120" y="5378760"/>
            <a:ext cx="5337000" cy="999000"/>
          </a:xfrm>
          <a:custGeom>
            <a:avLst/>
            <a:gdLst>
              <a:gd name="textAreaLeft" fmla="*/ 0 w 5337000"/>
              <a:gd name="textAreaRight" fmla="*/ 5337360 w 5337000"/>
              <a:gd name="textAreaTop" fmla="*/ 0 h 999000"/>
              <a:gd name="textAreaBottom" fmla="*/ 999360 h 999000"/>
            </a:gdLst>
            <a:ahLst/>
            <a:cxnLst/>
            <a:rect l="textAreaLeft" t="textAreaTop" r="textAreaRight" b="textAreaBottom"/>
            <a:pathLst>
              <a:path w="14826" h="2776">
                <a:moveTo>
                  <a:pt x="14442" y="2704"/>
                </a:moveTo>
                <a:lnTo>
                  <a:pt x="14826" y="2776"/>
                </a:lnTo>
                <a:lnTo>
                  <a:pt x="14663" y="2776"/>
                </a:lnTo>
                <a:lnTo>
                  <a:pt x="14279" y="2704"/>
                </a:lnTo>
                <a:lnTo>
                  <a:pt x="14442" y="2704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8" name=""/>
          <p:cNvSpPr/>
          <p:nvPr/>
        </p:nvSpPr>
        <p:spPr>
          <a:xfrm>
            <a:off x="4200120" y="5367960"/>
            <a:ext cx="5395680" cy="1009800"/>
          </a:xfrm>
          <a:custGeom>
            <a:avLst/>
            <a:gdLst>
              <a:gd name="textAreaLeft" fmla="*/ 0 w 5395680"/>
              <a:gd name="textAreaRight" fmla="*/ 5396040 w 5395680"/>
              <a:gd name="textAreaTop" fmla="*/ 0 h 1009800"/>
              <a:gd name="textAreaBottom" fmla="*/ 1010160 h 1009800"/>
            </a:gdLst>
            <a:ahLst/>
            <a:cxnLst/>
            <a:rect l="textAreaLeft" t="textAreaTop" r="textAreaRight" b="textAreaBottom"/>
            <a:pathLst>
              <a:path w="14989" h="2806">
                <a:moveTo>
                  <a:pt x="14605" y="2734"/>
                </a:moveTo>
                <a:lnTo>
                  <a:pt x="14989" y="2806"/>
                </a:lnTo>
                <a:lnTo>
                  <a:pt x="14826" y="2806"/>
                </a:lnTo>
                <a:lnTo>
                  <a:pt x="14442" y="2734"/>
                </a:lnTo>
                <a:lnTo>
                  <a:pt x="14605" y="2734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69" name=""/>
          <p:cNvSpPr/>
          <p:nvPr/>
        </p:nvSpPr>
        <p:spPr>
          <a:xfrm>
            <a:off x="4200120" y="5346000"/>
            <a:ext cx="5513040" cy="1031760"/>
          </a:xfrm>
          <a:custGeom>
            <a:avLst/>
            <a:gdLst>
              <a:gd name="textAreaLeft" fmla="*/ 0 w 5513040"/>
              <a:gd name="textAreaRight" fmla="*/ 5513400 w 5513040"/>
              <a:gd name="textAreaTop" fmla="*/ 0 h 1031760"/>
              <a:gd name="textAreaBottom" fmla="*/ 1032120 h 1031760"/>
            </a:gdLst>
            <a:ahLst/>
            <a:cxnLst/>
            <a:rect l="textAreaLeft" t="textAreaTop" r="textAreaRight" b="textAreaBottom"/>
            <a:pathLst>
              <a:path w="15315" h="2867">
                <a:moveTo>
                  <a:pt x="14930" y="2795"/>
                </a:moveTo>
                <a:lnTo>
                  <a:pt x="15315" y="2867"/>
                </a:lnTo>
                <a:lnTo>
                  <a:pt x="14989" y="2867"/>
                </a:lnTo>
                <a:lnTo>
                  <a:pt x="14605" y="2795"/>
                </a:lnTo>
                <a:lnTo>
                  <a:pt x="14930" y="2795"/>
                </a:lnTo>
                <a:moveTo>
                  <a:pt x="72" y="74"/>
                </a:moveTo>
                <a:lnTo>
                  <a:pt x="0" y="61"/>
                </a:lnTo>
                <a:lnTo>
                  <a:pt x="0" y="0"/>
                </a:lnTo>
                <a:lnTo>
                  <a:pt x="72" y="13"/>
                </a:lnTo>
                <a:lnTo>
                  <a:pt x="72" y="74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0" name=""/>
          <p:cNvSpPr/>
          <p:nvPr/>
        </p:nvSpPr>
        <p:spPr>
          <a:xfrm>
            <a:off x="4200120" y="5334840"/>
            <a:ext cx="5571720" cy="1042920"/>
          </a:xfrm>
          <a:custGeom>
            <a:avLst/>
            <a:gdLst>
              <a:gd name="textAreaLeft" fmla="*/ 0 w 5571720"/>
              <a:gd name="textAreaRight" fmla="*/ 5572080 w 5571720"/>
              <a:gd name="textAreaTop" fmla="*/ 0 h 1042920"/>
              <a:gd name="textAreaBottom" fmla="*/ 1043280 h 1042920"/>
            </a:gdLst>
            <a:ahLst/>
            <a:cxnLst/>
            <a:rect l="textAreaLeft" t="textAreaTop" r="textAreaRight" b="textAreaBottom"/>
            <a:pathLst>
              <a:path w="15478" h="2898">
                <a:moveTo>
                  <a:pt x="15093" y="2826"/>
                </a:moveTo>
                <a:lnTo>
                  <a:pt x="15478" y="2898"/>
                </a:lnTo>
                <a:lnTo>
                  <a:pt x="15315" y="2898"/>
                </a:lnTo>
                <a:lnTo>
                  <a:pt x="14930" y="2826"/>
                </a:lnTo>
                <a:lnTo>
                  <a:pt x="15093" y="2826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1" name=""/>
          <p:cNvSpPr/>
          <p:nvPr/>
        </p:nvSpPr>
        <p:spPr>
          <a:xfrm>
            <a:off x="4200120" y="5324040"/>
            <a:ext cx="5630400" cy="1053720"/>
          </a:xfrm>
          <a:custGeom>
            <a:avLst/>
            <a:gdLst>
              <a:gd name="textAreaLeft" fmla="*/ 0 w 5630400"/>
              <a:gd name="textAreaRight" fmla="*/ 5630760 w 5630400"/>
              <a:gd name="textAreaTop" fmla="*/ 0 h 1053720"/>
              <a:gd name="textAreaBottom" fmla="*/ 1054080 h 1053720"/>
            </a:gdLst>
            <a:ahLst/>
            <a:cxnLst/>
            <a:rect l="textAreaLeft" t="textAreaTop" r="textAreaRight" b="textAreaBottom"/>
            <a:pathLst>
              <a:path w="15641" h="2928">
                <a:moveTo>
                  <a:pt x="15256" y="2856"/>
                </a:moveTo>
                <a:lnTo>
                  <a:pt x="15641" y="2928"/>
                </a:lnTo>
                <a:lnTo>
                  <a:pt x="15478" y="2928"/>
                </a:lnTo>
                <a:lnTo>
                  <a:pt x="15093" y="2856"/>
                </a:lnTo>
                <a:lnTo>
                  <a:pt x="15256" y="2856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2" name=""/>
          <p:cNvSpPr/>
          <p:nvPr/>
        </p:nvSpPr>
        <p:spPr>
          <a:xfrm>
            <a:off x="4200120" y="5312880"/>
            <a:ext cx="5689080" cy="1064880"/>
          </a:xfrm>
          <a:custGeom>
            <a:avLst/>
            <a:gdLst>
              <a:gd name="textAreaLeft" fmla="*/ 0 w 5689080"/>
              <a:gd name="textAreaRight" fmla="*/ 5689440 w 5689080"/>
              <a:gd name="textAreaTop" fmla="*/ 0 h 1064880"/>
              <a:gd name="textAreaBottom" fmla="*/ 1065240 h 1064880"/>
            </a:gdLst>
            <a:ahLst/>
            <a:cxnLst/>
            <a:rect l="textAreaLeft" t="textAreaTop" r="textAreaRight" b="textAreaBottom"/>
            <a:pathLst>
              <a:path w="15804" h="2959">
                <a:moveTo>
                  <a:pt x="15419" y="2887"/>
                </a:moveTo>
                <a:lnTo>
                  <a:pt x="15804" y="2959"/>
                </a:lnTo>
                <a:lnTo>
                  <a:pt x="15641" y="2959"/>
                </a:lnTo>
                <a:lnTo>
                  <a:pt x="15256" y="2887"/>
                </a:lnTo>
                <a:lnTo>
                  <a:pt x="15419" y="2887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3" name=""/>
          <p:cNvSpPr/>
          <p:nvPr/>
        </p:nvSpPr>
        <p:spPr>
          <a:xfrm>
            <a:off x="4200120" y="5302080"/>
            <a:ext cx="5747760" cy="1075680"/>
          </a:xfrm>
          <a:custGeom>
            <a:avLst/>
            <a:gdLst>
              <a:gd name="textAreaLeft" fmla="*/ 0 w 5747760"/>
              <a:gd name="textAreaRight" fmla="*/ 5748120 w 5747760"/>
              <a:gd name="textAreaTop" fmla="*/ 0 h 1075680"/>
              <a:gd name="textAreaBottom" fmla="*/ 1076040 h 1075680"/>
            </a:gdLst>
            <a:ahLst/>
            <a:cxnLst/>
            <a:rect l="textAreaLeft" t="textAreaTop" r="textAreaRight" b="textAreaBottom"/>
            <a:pathLst>
              <a:path w="15967" h="2989">
                <a:moveTo>
                  <a:pt x="15582" y="2917"/>
                </a:moveTo>
                <a:lnTo>
                  <a:pt x="15967" y="2989"/>
                </a:lnTo>
                <a:lnTo>
                  <a:pt x="15804" y="2989"/>
                </a:lnTo>
                <a:lnTo>
                  <a:pt x="15419" y="2917"/>
                </a:lnTo>
                <a:lnTo>
                  <a:pt x="15582" y="2917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4" name=""/>
          <p:cNvSpPr/>
          <p:nvPr/>
        </p:nvSpPr>
        <p:spPr>
          <a:xfrm>
            <a:off x="4200120" y="5290920"/>
            <a:ext cx="5806440" cy="1086840"/>
          </a:xfrm>
          <a:custGeom>
            <a:avLst/>
            <a:gdLst>
              <a:gd name="textAreaLeft" fmla="*/ 0 w 5806440"/>
              <a:gd name="textAreaRight" fmla="*/ 5806800 w 5806440"/>
              <a:gd name="textAreaTop" fmla="*/ 0 h 1086840"/>
              <a:gd name="textAreaBottom" fmla="*/ 1087200 h 1086840"/>
            </a:gdLst>
            <a:ahLst/>
            <a:cxnLst/>
            <a:rect l="textAreaLeft" t="textAreaTop" r="textAreaRight" b="textAreaBottom"/>
            <a:pathLst>
              <a:path w="16130" h="3020">
                <a:moveTo>
                  <a:pt x="15745" y="2948"/>
                </a:moveTo>
                <a:lnTo>
                  <a:pt x="16130" y="3020"/>
                </a:lnTo>
                <a:lnTo>
                  <a:pt x="15967" y="3020"/>
                </a:lnTo>
                <a:lnTo>
                  <a:pt x="15582" y="2948"/>
                </a:lnTo>
                <a:lnTo>
                  <a:pt x="15745" y="2948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5" name=""/>
          <p:cNvSpPr/>
          <p:nvPr/>
        </p:nvSpPr>
        <p:spPr>
          <a:xfrm>
            <a:off x="4200120" y="5280120"/>
            <a:ext cx="5864760" cy="1097640"/>
          </a:xfrm>
          <a:custGeom>
            <a:avLst/>
            <a:gdLst>
              <a:gd name="textAreaLeft" fmla="*/ 0 w 5864760"/>
              <a:gd name="textAreaRight" fmla="*/ 5865120 w 5864760"/>
              <a:gd name="textAreaTop" fmla="*/ 0 h 1097640"/>
              <a:gd name="textAreaBottom" fmla="*/ 1098000 h 1097640"/>
            </a:gdLst>
            <a:ahLst/>
            <a:cxnLst/>
            <a:rect l="textAreaLeft" t="textAreaTop" r="textAreaRight" b="textAreaBottom"/>
            <a:pathLst>
              <a:path w="16292" h="3050">
                <a:moveTo>
                  <a:pt x="15908" y="2978"/>
                </a:moveTo>
                <a:lnTo>
                  <a:pt x="16292" y="3050"/>
                </a:lnTo>
                <a:lnTo>
                  <a:pt x="16130" y="3050"/>
                </a:lnTo>
                <a:lnTo>
                  <a:pt x="15745" y="2978"/>
                </a:lnTo>
                <a:lnTo>
                  <a:pt x="15908" y="2978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6" name=""/>
          <p:cNvSpPr/>
          <p:nvPr/>
        </p:nvSpPr>
        <p:spPr>
          <a:xfrm>
            <a:off x="4200120" y="5268960"/>
            <a:ext cx="5923440" cy="1108800"/>
          </a:xfrm>
          <a:custGeom>
            <a:avLst/>
            <a:gdLst>
              <a:gd name="textAreaLeft" fmla="*/ 0 w 5923440"/>
              <a:gd name="textAreaRight" fmla="*/ 5923800 w 5923440"/>
              <a:gd name="textAreaTop" fmla="*/ 0 h 1108800"/>
              <a:gd name="textAreaBottom" fmla="*/ 1109160 h 1108800"/>
            </a:gdLst>
            <a:ahLst/>
            <a:cxnLst/>
            <a:rect l="textAreaLeft" t="textAreaTop" r="textAreaRight" b="textAreaBottom"/>
            <a:pathLst>
              <a:path w="16455" h="3081">
                <a:moveTo>
                  <a:pt x="16071" y="3009"/>
                </a:moveTo>
                <a:lnTo>
                  <a:pt x="16455" y="3081"/>
                </a:lnTo>
                <a:lnTo>
                  <a:pt x="16292" y="3081"/>
                </a:lnTo>
                <a:lnTo>
                  <a:pt x="15908" y="3009"/>
                </a:lnTo>
                <a:lnTo>
                  <a:pt x="16071" y="3009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7" name=""/>
          <p:cNvSpPr/>
          <p:nvPr/>
        </p:nvSpPr>
        <p:spPr>
          <a:xfrm>
            <a:off x="4200120" y="5258160"/>
            <a:ext cx="5982120" cy="1119600"/>
          </a:xfrm>
          <a:custGeom>
            <a:avLst/>
            <a:gdLst>
              <a:gd name="textAreaLeft" fmla="*/ 0 w 5982120"/>
              <a:gd name="textAreaRight" fmla="*/ 5982480 w 5982120"/>
              <a:gd name="textAreaTop" fmla="*/ 0 h 1119600"/>
              <a:gd name="textAreaBottom" fmla="*/ 1119960 h 1119600"/>
            </a:gdLst>
            <a:ahLst/>
            <a:cxnLst/>
            <a:rect l="textAreaLeft" t="textAreaTop" r="textAreaRight" b="textAreaBottom"/>
            <a:pathLst>
              <a:path w="16618" h="3111">
                <a:moveTo>
                  <a:pt x="16234" y="3039"/>
                </a:moveTo>
                <a:lnTo>
                  <a:pt x="16618" y="3111"/>
                </a:lnTo>
                <a:lnTo>
                  <a:pt x="16455" y="3111"/>
                </a:lnTo>
                <a:lnTo>
                  <a:pt x="16071" y="3039"/>
                </a:lnTo>
                <a:lnTo>
                  <a:pt x="16234" y="3039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8" name=""/>
          <p:cNvSpPr/>
          <p:nvPr/>
        </p:nvSpPr>
        <p:spPr>
          <a:xfrm>
            <a:off x="4200120" y="5247000"/>
            <a:ext cx="6040800" cy="1130760"/>
          </a:xfrm>
          <a:custGeom>
            <a:avLst/>
            <a:gdLst>
              <a:gd name="textAreaLeft" fmla="*/ 0 w 6040800"/>
              <a:gd name="textAreaRight" fmla="*/ 6041160 w 6040800"/>
              <a:gd name="textAreaTop" fmla="*/ 0 h 1130760"/>
              <a:gd name="textAreaBottom" fmla="*/ 1131120 h 1130760"/>
            </a:gdLst>
            <a:ahLst/>
            <a:cxnLst/>
            <a:rect l="textAreaLeft" t="textAreaTop" r="textAreaRight" b="textAreaBottom"/>
            <a:pathLst>
              <a:path w="16781" h="3142">
                <a:moveTo>
                  <a:pt x="16397" y="3070"/>
                </a:moveTo>
                <a:lnTo>
                  <a:pt x="16781" y="3142"/>
                </a:lnTo>
                <a:lnTo>
                  <a:pt x="16618" y="3142"/>
                </a:lnTo>
                <a:lnTo>
                  <a:pt x="16234" y="3070"/>
                </a:lnTo>
                <a:lnTo>
                  <a:pt x="16397" y="3070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79" name=""/>
          <p:cNvSpPr/>
          <p:nvPr/>
        </p:nvSpPr>
        <p:spPr>
          <a:xfrm>
            <a:off x="4200120" y="5236200"/>
            <a:ext cx="6099480" cy="1141560"/>
          </a:xfrm>
          <a:custGeom>
            <a:avLst/>
            <a:gdLst>
              <a:gd name="textAreaLeft" fmla="*/ 0 w 6099480"/>
              <a:gd name="textAreaRight" fmla="*/ 6099840 w 6099480"/>
              <a:gd name="textAreaTop" fmla="*/ 0 h 1141560"/>
              <a:gd name="textAreaBottom" fmla="*/ 1141920 h 1141560"/>
            </a:gdLst>
            <a:ahLst/>
            <a:cxnLst/>
            <a:rect l="textAreaLeft" t="textAreaTop" r="textAreaRight" b="textAreaBottom"/>
            <a:pathLst>
              <a:path w="16944" h="3172">
                <a:moveTo>
                  <a:pt x="16560" y="3100"/>
                </a:moveTo>
                <a:lnTo>
                  <a:pt x="16944" y="3172"/>
                </a:lnTo>
                <a:lnTo>
                  <a:pt x="16781" y="3172"/>
                </a:lnTo>
                <a:lnTo>
                  <a:pt x="16397" y="3100"/>
                </a:lnTo>
                <a:lnTo>
                  <a:pt x="16560" y="3100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0" name=""/>
          <p:cNvSpPr/>
          <p:nvPr/>
        </p:nvSpPr>
        <p:spPr>
          <a:xfrm>
            <a:off x="4200120" y="5214240"/>
            <a:ext cx="6216840" cy="1163520"/>
          </a:xfrm>
          <a:custGeom>
            <a:avLst/>
            <a:gdLst>
              <a:gd name="textAreaLeft" fmla="*/ 0 w 6216840"/>
              <a:gd name="textAreaRight" fmla="*/ 6217200 w 6216840"/>
              <a:gd name="textAreaTop" fmla="*/ 0 h 1163520"/>
              <a:gd name="textAreaBottom" fmla="*/ 1163880 h 1163520"/>
            </a:gdLst>
            <a:ahLst/>
            <a:cxnLst/>
            <a:rect l="textAreaLeft" t="textAreaTop" r="textAreaRight" b="textAreaBottom"/>
            <a:pathLst>
              <a:path w="17270" h="3233">
                <a:moveTo>
                  <a:pt x="16886" y="3161"/>
                </a:moveTo>
                <a:lnTo>
                  <a:pt x="17270" y="3233"/>
                </a:lnTo>
                <a:lnTo>
                  <a:pt x="16944" y="3233"/>
                </a:lnTo>
                <a:lnTo>
                  <a:pt x="16560" y="3161"/>
                </a:lnTo>
                <a:lnTo>
                  <a:pt x="16886" y="3161"/>
                </a:lnTo>
                <a:moveTo>
                  <a:pt x="72" y="75"/>
                </a:moveTo>
                <a:lnTo>
                  <a:pt x="0" y="62"/>
                </a:lnTo>
                <a:lnTo>
                  <a:pt x="0" y="0"/>
                </a:lnTo>
                <a:lnTo>
                  <a:pt x="72" y="13"/>
                </a:lnTo>
                <a:lnTo>
                  <a:pt x="72" y="75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1" name=""/>
          <p:cNvSpPr/>
          <p:nvPr/>
        </p:nvSpPr>
        <p:spPr>
          <a:xfrm>
            <a:off x="4200120" y="5203080"/>
            <a:ext cx="6275520" cy="1174680"/>
          </a:xfrm>
          <a:custGeom>
            <a:avLst/>
            <a:gdLst>
              <a:gd name="textAreaLeft" fmla="*/ 0 w 6275520"/>
              <a:gd name="textAreaRight" fmla="*/ 6275880 w 6275520"/>
              <a:gd name="textAreaTop" fmla="*/ 0 h 1174680"/>
              <a:gd name="textAreaBottom" fmla="*/ 1175040 h 1174680"/>
            </a:gdLst>
            <a:ahLst/>
            <a:cxnLst/>
            <a:rect l="textAreaLeft" t="textAreaTop" r="textAreaRight" b="textAreaBottom"/>
            <a:pathLst>
              <a:path w="17433" h="3264">
                <a:moveTo>
                  <a:pt x="17048" y="3192"/>
                </a:moveTo>
                <a:lnTo>
                  <a:pt x="17433" y="3264"/>
                </a:lnTo>
                <a:lnTo>
                  <a:pt x="17270" y="3264"/>
                </a:lnTo>
                <a:lnTo>
                  <a:pt x="16886" y="3192"/>
                </a:lnTo>
                <a:lnTo>
                  <a:pt x="17048" y="3192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2" name=""/>
          <p:cNvSpPr/>
          <p:nvPr/>
        </p:nvSpPr>
        <p:spPr>
          <a:xfrm>
            <a:off x="4200120" y="5192280"/>
            <a:ext cx="6334200" cy="1185480"/>
          </a:xfrm>
          <a:custGeom>
            <a:avLst/>
            <a:gdLst>
              <a:gd name="textAreaLeft" fmla="*/ 0 w 6334200"/>
              <a:gd name="textAreaRight" fmla="*/ 6334560 w 6334200"/>
              <a:gd name="textAreaTop" fmla="*/ 0 h 1185480"/>
              <a:gd name="textAreaBottom" fmla="*/ 1185840 h 1185480"/>
            </a:gdLst>
            <a:ahLst/>
            <a:cxnLst/>
            <a:rect l="textAreaLeft" t="textAreaTop" r="textAreaRight" b="textAreaBottom"/>
            <a:pathLst>
              <a:path w="17596" h="3294">
                <a:moveTo>
                  <a:pt x="17211" y="3222"/>
                </a:moveTo>
                <a:lnTo>
                  <a:pt x="17596" y="3294"/>
                </a:lnTo>
                <a:lnTo>
                  <a:pt x="17433" y="3294"/>
                </a:lnTo>
                <a:lnTo>
                  <a:pt x="17048" y="3222"/>
                </a:lnTo>
                <a:lnTo>
                  <a:pt x="17211" y="3222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3" name=""/>
          <p:cNvSpPr/>
          <p:nvPr/>
        </p:nvSpPr>
        <p:spPr>
          <a:xfrm>
            <a:off x="4200120" y="5181120"/>
            <a:ext cx="6392880" cy="1196640"/>
          </a:xfrm>
          <a:custGeom>
            <a:avLst/>
            <a:gdLst>
              <a:gd name="textAreaLeft" fmla="*/ 0 w 6392880"/>
              <a:gd name="textAreaRight" fmla="*/ 6393240 w 6392880"/>
              <a:gd name="textAreaTop" fmla="*/ 0 h 1196640"/>
              <a:gd name="textAreaBottom" fmla="*/ 1197000 h 1196640"/>
            </a:gdLst>
            <a:ahLst/>
            <a:cxnLst/>
            <a:rect l="textAreaLeft" t="textAreaTop" r="textAreaRight" b="textAreaBottom"/>
            <a:pathLst>
              <a:path w="17759" h="3325">
                <a:moveTo>
                  <a:pt x="17374" y="3253"/>
                </a:moveTo>
                <a:lnTo>
                  <a:pt x="17759" y="3325"/>
                </a:lnTo>
                <a:lnTo>
                  <a:pt x="17596" y="3325"/>
                </a:lnTo>
                <a:lnTo>
                  <a:pt x="17211" y="3253"/>
                </a:lnTo>
                <a:lnTo>
                  <a:pt x="17374" y="3253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4" name=""/>
          <p:cNvSpPr/>
          <p:nvPr/>
        </p:nvSpPr>
        <p:spPr>
          <a:xfrm>
            <a:off x="4200120" y="5170320"/>
            <a:ext cx="6451560" cy="1207440"/>
          </a:xfrm>
          <a:custGeom>
            <a:avLst/>
            <a:gdLst>
              <a:gd name="textAreaLeft" fmla="*/ 0 w 6451560"/>
              <a:gd name="textAreaRight" fmla="*/ 6451920 w 6451560"/>
              <a:gd name="textAreaTop" fmla="*/ 0 h 1207440"/>
              <a:gd name="textAreaBottom" fmla="*/ 1207800 h 1207440"/>
            </a:gdLst>
            <a:ahLst/>
            <a:cxnLst/>
            <a:rect l="textAreaLeft" t="textAreaTop" r="textAreaRight" b="textAreaBottom"/>
            <a:pathLst>
              <a:path w="17922" h="3355">
                <a:moveTo>
                  <a:pt x="17537" y="3283"/>
                </a:moveTo>
                <a:lnTo>
                  <a:pt x="17922" y="3355"/>
                </a:lnTo>
                <a:lnTo>
                  <a:pt x="17759" y="3355"/>
                </a:lnTo>
                <a:lnTo>
                  <a:pt x="17374" y="3283"/>
                </a:lnTo>
                <a:lnTo>
                  <a:pt x="17537" y="3283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5" name=""/>
          <p:cNvSpPr/>
          <p:nvPr/>
        </p:nvSpPr>
        <p:spPr>
          <a:xfrm>
            <a:off x="4200120" y="5159160"/>
            <a:ext cx="6510240" cy="1218600"/>
          </a:xfrm>
          <a:custGeom>
            <a:avLst/>
            <a:gdLst>
              <a:gd name="textAreaLeft" fmla="*/ 0 w 6510240"/>
              <a:gd name="textAreaRight" fmla="*/ 6510600 w 6510240"/>
              <a:gd name="textAreaTop" fmla="*/ 0 h 1218600"/>
              <a:gd name="textAreaBottom" fmla="*/ 1218960 h 1218600"/>
            </a:gdLst>
            <a:ahLst/>
            <a:cxnLst/>
            <a:rect l="textAreaLeft" t="textAreaTop" r="textAreaRight" b="textAreaBottom"/>
            <a:pathLst>
              <a:path w="18085" h="3386">
                <a:moveTo>
                  <a:pt x="17700" y="3314"/>
                </a:moveTo>
                <a:lnTo>
                  <a:pt x="18085" y="3386"/>
                </a:lnTo>
                <a:lnTo>
                  <a:pt x="17922" y="3386"/>
                </a:lnTo>
                <a:lnTo>
                  <a:pt x="17537" y="3314"/>
                </a:lnTo>
                <a:lnTo>
                  <a:pt x="17700" y="3314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6" name=""/>
          <p:cNvSpPr/>
          <p:nvPr/>
        </p:nvSpPr>
        <p:spPr>
          <a:xfrm>
            <a:off x="4200120" y="5148360"/>
            <a:ext cx="6568920" cy="1229400"/>
          </a:xfrm>
          <a:custGeom>
            <a:avLst/>
            <a:gdLst>
              <a:gd name="textAreaLeft" fmla="*/ 0 w 6568920"/>
              <a:gd name="textAreaRight" fmla="*/ 6569280 w 6568920"/>
              <a:gd name="textAreaTop" fmla="*/ 0 h 1229400"/>
              <a:gd name="textAreaBottom" fmla="*/ 1229760 h 1229400"/>
            </a:gdLst>
            <a:ahLst/>
            <a:cxnLst/>
            <a:rect l="textAreaLeft" t="textAreaTop" r="textAreaRight" b="textAreaBottom"/>
            <a:pathLst>
              <a:path w="18248" h="3416">
                <a:moveTo>
                  <a:pt x="17863" y="3344"/>
                </a:moveTo>
                <a:lnTo>
                  <a:pt x="18248" y="3416"/>
                </a:lnTo>
                <a:lnTo>
                  <a:pt x="18085" y="3416"/>
                </a:lnTo>
                <a:lnTo>
                  <a:pt x="17700" y="3344"/>
                </a:lnTo>
                <a:lnTo>
                  <a:pt x="17863" y="3344"/>
                </a:lnTo>
                <a:moveTo>
                  <a:pt x="72" y="44"/>
                </a:moveTo>
                <a:lnTo>
                  <a:pt x="0" y="30"/>
                </a:ln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7" name=""/>
          <p:cNvSpPr/>
          <p:nvPr/>
        </p:nvSpPr>
        <p:spPr>
          <a:xfrm>
            <a:off x="4200120" y="5137200"/>
            <a:ext cx="6627240" cy="1240560"/>
          </a:xfrm>
          <a:custGeom>
            <a:avLst/>
            <a:gdLst>
              <a:gd name="textAreaLeft" fmla="*/ 0 w 6627240"/>
              <a:gd name="textAreaRight" fmla="*/ 6627600 w 6627240"/>
              <a:gd name="textAreaTop" fmla="*/ 0 h 1240560"/>
              <a:gd name="textAreaBottom" fmla="*/ 1240920 h 1240560"/>
            </a:gdLst>
            <a:ahLst/>
            <a:cxnLst/>
            <a:rect l="textAreaLeft" t="textAreaTop" r="textAreaRight" b="textAreaBottom"/>
            <a:pathLst>
              <a:path w="18410" h="3447">
                <a:moveTo>
                  <a:pt x="18026" y="3375"/>
                </a:moveTo>
                <a:lnTo>
                  <a:pt x="18410" y="3447"/>
                </a:lnTo>
                <a:lnTo>
                  <a:pt x="18248" y="3447"/>
                </a:lnTo>
                <a:lnTo>
                  <a:pt x="17863" y="3375"/>
                </a:lnTo>
                <a:lnTo>
                  <a:pt x="18026" y="3375"/>
                </a:lnTo>
                <a:moveTo>
                  <a:pt x="72" y="44"/>
                </a:moveTo>
                <a:lnTo>
                  <a:pt x="0" y="31"/>
                </a:lnTo>
                <a:lnTo>
                  <a:pt x="0" y="0"/>
                </a:lnTo>
                <a:lnTo>
                  <a:pt x="72" y="14"/>
                </a:lnTo>
                <a:lnTo>
                  <a:pt x="72" y="44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8" name=""/>
          <p:cNvSpPr/>
          <p:nvPr/>
        </p:nvSpPr>
        <p:spPr>
          <a:xfrm>
            <a:off x="4200120" y="5126400"/>
            <a:ext cx="6685920" cy="1251360"/>
          </a:xfrm>
          <a:custGeom>
            <a:avLst/>
            <a:gdLst>
              <a:gd name="textAreaLeft" fmla="*/ 0 w 6685920"/>
              <a:gd name="textAreaRight" fmla="*/ 6686280 w 6685920"/>
              <a:gd name="textAreaTop" fmla="*/ 0 h 1251360"/>
              <a:gd name="textAreaBottom" fmla="*/ 1251720 h 1251360"/>
            </a:gdLst>
            <a:ahLst/>
            <a:cxnLst/>
            <a:rect l="textAreaLeft" t="textAreaTop" r="textAreaRight" b="textAreaBottom"/>
            <a:pathLst>
              <a:path w="18573" h="3477">
                <a:moveTo>
                  <a:pt x="0" y="6"/>
                </a:moveTo>
                <a:lnTo>
                  <a:pt x="0" y="0"/>
                </a:lnTo>
                <a:lnTo>
                  <a:pt x="72" y="13"/>
                </a:lnTo>
                <a:lnTo>
                  <a:pt x="72" y="44"/>
                </a:lnTo>
                <a:lnTo>
                  <a:pt x="0" y="30"/>
                </a:lnTo>
                <a:lnTo>
                  <a:pt x="0" y="6"/>
                </a:lnTo>
                <a:moveTo>
                  <a:pt x="18189" y="3405"/>
                </a:moveTo>
                <a:lnTo>
                  <a:pt x="18573" y="3477"/>
                </a:lnTo>
                <a:lnTo>
                  <a:pt x="18410" y="3477"/>
                </a:lnTo>
                <a:lnTo>
                  <a:pt x="18026" y="3405"/>
                </a:lnTo>
                <a:lnTo>
                  <a:pt x="18189" y="3405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89" name=""/>
          <p:cNvSpPr/>
          <p:nvPr/>
        </p:nvSpPr>
        <p:spPr>
          <a:xfrm>
            <a:off x="4200120" y="5115600"/>
            <a:ext cx="6744600" cy="1262160"/>
          </a:xfrm>
          <a:custGeom>
            <a:avLst/>
            <a:gdLst>
              <a:gd name="textAreaLeft" fmla="*/ 0 w 6744600"/>
              <a:gd name="textAreaRight" fmla="*/ 6744960 w 6744600"/>
              <a:gd name="textAreaTop" fmla="*/ 0 h 1262160"/>
              <a:gd name="textAreaBottom" fmla="*/ 1262520 h 1262160"/>
            </a:gdLst>
            <a:ahLst/>
            <a:cxnLst/>
            <a:rect l="textAreaLeft" t="textAreaTop" r="textAreaRight" b="textAreaBottom"/>
            <a:pathLst>
              <a:path w="18736" h="3507">
                <a:moveTo>
                  <a:pt x="1" y="0"/>
                </a:moveTo>
                <a:lnTo>
                  <a:pt x="73" y="13"/>
                </a:lnTo>
                <a:lnTo>
                  <a:pt x="72" y="39"/>
                </a:lnTo>
                <a:lnTo>
                  <a:pt x="72" y="43"/>
                </a:lnTo>
                <a:lnTo>
                  <a:pt x="0" y="30"/>
                </a:lnTo>
                <a:lnTo>
                  <a:pt x="1" y="0"/>
                </a:lnTo>
                <a:moveTo>
                  <a:pt x="18352" y="3435"/>
                </a:moveTo>
                <a:lnTo>
                  <a:pt x="18736" y="3507"/>
                </a:lnTo>
                <a:lnTo>
                  <a:pt x="18573" y="3507"/>
                </a:lnTo>
                <a:lnTo>
                  <a:pt x="18189" y="3435"/>
                </a:lnTo>
                <a:lnTo>
                  <a:pt x="18352" y="3435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0" name=""/>
          <p:cNvSpPr/>
          <p:nvPr/>
        </p:nvSpPr>
        <p:spPr>
          <a:xfrm>
            <a:off x="4200480" y="5104800"/>
            <a:ext cx="6802920" cy="1272960"/>
          </a:xfrm>
          <a:custGeom>
            <a:avLst/>
            <a:gdLst>
              <a:gd name="textAreaLeft" fmla="*/ 0 w 6802920"/>
              <a:gd name="textAreaRight" fmla="*/ 6803280 w 6802920"/>
              <a:gd name="textAreaTop" fmla="*/ 0 h 1272960"/>
              <a:gd name="textAreaBottom" fmla="*/ 1273320 h 1272960"/>
            </a:gdLst>
            <a:ahLst/>
            <a:cxnLst/>
            <a:rect l="textAreaLeft" t="textAreaTop" r="textAreaRight" b="textAreaBottom"/>
            <a:pathLst>
              <a:path w="18898" h="3537">
                <a:moveTo>
                  <a:pt x="1" y="22"/>
                </a:moveTo>
                <a:lnTo>
                  <a:pt x="4" y="0"/>
                </a:lnTo>
                <a:lnTo>
                  <a:pt x="75" y="13"/>
                </a:lnTo>
                <a:lnTo>
                  <a:pt x="73" y="30"/>
                </a:lnTo>
                <a:lnTo>
                  <a:pt x="72" y="43"/>
                </a:lnTo>
                <a:lnTo>
                  <a:pt x="0" y="30"/>
                </a:lnTo>
                <a:lnTo>
                  <a:pt x="1" y="22"/>
                </a:lnTo>
                <a:moveTo>
                  <a:pt x="18514" y="3465"/>
                </a:moveTo>
                <a:lnTo>
                  <a:pt x="18898" y="3537"/>
                </a:lnTo>
                <a:lnTo>
                  <a:pt x="18735" y="3537"/>
                </a:lnTo>
                <a:lnTo>
                  <a:pt x="18351" y="3465"/>
                </a:lnTo>
                <a:lnTo>
                  <a:pt x="18514" y="3465"/>
                </a:lnTo>
                <a:moveTo>
                  <a:pt x="72" y="32"/>
                </a:moveTo>
                <a:lnTo>
                  <a:pt x="73" y="30"/>
                </a:lnTo>
                <a:lnTo>
                  <a:pt x="73" y="28"/>
                </a:lnTo>
                <a:lnTo>
                  <a:pt x="72" y="32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1" name=""/>
          <p:cNvSpPr/>
          <p:nvPr/>
        </p:nvSpPr>
        <p:spPr>
          <a:xfrm>
            <a:off x="4201920" y="5083560"/>
            <a:ext cx="6918840" cy="1294200"/>
          </a:xfrm>
          <a:custGeom>
            <a:avLst/>
            <a:gdLst>
              <a:gd name="textAreaLeft" fmla="*/ 0 w 6918840"/>
              <a:gd name="textAreaRight" fmla="*/ 6919200 w 6918840"/>
              <a:gd name="textAreaTop" fmla="*/ 0 h 1294200"/>
              <a:gd name="textAreaBottom" fmla="*/ 1294560 h 1294200"/>
            </a:gdLst>
            <a:ahLst/>
            <a:cxnLst/>
            <a:rect l="textAreaLeft" t="textAreaTop" r="textAreaRight" b="textAreaBottom"/>
            <a:pathLst>
              <a:path w="19220" h="3596">
                <a:moveTo>
                  <a:pt x="3" y="38"/>
                </a:moveTo>
                <a:lnTo>
                  <a:pt x="13" y="0"/>
                </a:lnTo>
                <a:lnTo>
                  <a:pt x="85" y="14"/>
                </a:lnTo>
                <a:lnTo>
                  <a:pt x="83" y="17"/>
                </a:lnTo>
                <a:lnTo>
                  <a:pt x="74" y="53"/>
                </a:lnTo>
                <a:lnTo>
                  <a:pt x="71" y="72"/>
                </a:lnTo>
                <a:lnTo>
                  <a:pt x="0" y="59"/>
                </a:lnTo>
                <a:lnTo>
                  <a:pt x="3" y="38"/>
                </a:lnTo>
                <a:moveTo>
                  <a:pt x="18836" y="3524"/>
                </a:moveTo>
                <a:lnTo>
                  <a:pt x="19220" y="3596"/>
                </a:lnTo>
                <a:lnTo>
                  <a:pt x="18894" y="3596"/>
                </a:lnTo>
                <a:lnTo>
                  <a:pt x="18510" y="3524"/>
                </a:lnTo>
                <a:lnTo>
                  <a:pt x="18836" y="3524"/>
                </a:lnTo>
                <a:moveTo>
                  <a:pt x="82" y="20"/>
                </a:moveTo>
                <a:lnTo>
                  <a:pt x="83" y="17"/>
                </a:lnTo>
                <a:lnTo>
                  <a:pt x="83" y="16"/>
                </a:lnTo>
                <a:lnTo>
                  <a:pt x="82" y="20"/>
                </a:lnTo>
                <a:moveTo>
                  <a:pt x="74" y="55"/>
                </a:moveTo>
                <a:lnTo>
                  <a:pt x="74" y="53"/>
                </a:lnTo>
                <a:lnTo>
                  <a:pt x="74" y="51"/>
                </a:lnTo>
                <a:lnTo>
                  <a:pt x="74" y="55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2" name=""/>
          <p:cNvSpPr/>
          <p:nvPr/>
        </p:nvSpPr>
        <p:spPr>
          <a:xfrm>
            <a:off x="4206600" y="5073480"/>
            <a:ext cx="6972840" cy="1304280"/>
          </a:xfrm>
          <a:custGeom>
            <a:avLst/>
            <a:gdLst>
              <a:gd name="textAreaLeft" fmla="*/ 0 w 6972840"/>
              <a:gd name="textAreaRight" fmla="*/ 6973200 w 6972840"/>
              <a:gd name="textAreaTop" fmla="*/ 0 h 1304280"/>
              <a:gd name="textAreaBottom" fmla="*/ 1304640 h 1304280"/>
            </a:gdLst>
            <a:ahLst/>
            <a:cxnLst/>
            <a:rect l="textAreaLeft" t="textAreaTop" r="textAreaRight" b="textAreaBottom"/>
            <a:pathLst>
              <a:path w="19370" h="3624">
                <a:moveTo>
                  <a:pt x="1" y="25"/>
                </a:moveTo>
                <a:lnTo>
                  <a:pt x="10" y="0"/>
                </a:lnTo>
                <a:lnTo>
                  <a:pt x="82" y="13"/>
                </a:lnTo>
                <a:lnTo>
                  <a:pt x="81" y="15"/>
                </a:lnTo>
                <a:lnTo>
                  <a:pt x="82" y="14"/>
                </a:lnTo>
                <a:lnTo>
                  <a:pt x="82" y="13"/>
                </a:lnTo>
                <a:lnTo>
                  <a:pt x="82" y="14"/>
                </a:lnTo>
                <a:lnTo>
                  <a:pt x="72" y="42"/>
                </a:lnTo>
                <a:lnTo>
                  <a:pt x="0" y="28"/>
                </a:lnTo>
                <a:lnTo>
                  <a:pt x="1" y="25"/>
                </a:lnTo>
                <a:moveTo>
                  <a:pt x="18985" y="3552"/>
                </a:moveTo>
                <a:lnTo>
                  <a:pt x="19370" y="3624"/>
                </a:lnTo>
                <a:lnTo>
                  <a:pt x="19207" y="3624"/>
                </a:lnTo>
                <a:lnTo>
                  <a:pt x="18823" y="3552"/>
                </a:lnTo>
                <a:lnTo>
                  <a:pt x="18985" y="3552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3" name=""/>
          <p:cNvSpPr/>
          <p:nvPr/>
        </p:nvSpPr>
        <p:spPr>
          <a:xfrm>
            <a:off x="4210200" y="5063040"/>
            <a:ext cx="7027920" cy="1314720"/>
          </a:xfrm>
          <a:custGeom>
            <a:avLst/>
            <a:gdLst>
              <a:gd name="textAreaLeft" fmla="*/ 0 w 7027920"/>
              <a:gd name="textAreaRight" fmla="*/ 7028280 w 7027920"/>
              <a:gd name="textAreaTop" fmla="*/ 0 h 1314720"/>
              <a:gd name="textAreaBottom" fmla="*/ 1315080 h 1314720"/>
            </a:gdLst>
            <a:ahLst/>
            <a:cxnLst/>
            <a:rect l="textAreaLeft" t="textAreaTop" r="textAreaRight" b="textAreaBottom"/>
            <a:pathLst>
              <a:path w="19523" h="3653">
                <a:moveTo>
                  <a:pt x="5" y="14"/>
                </a:moveTo>
                <a:lnTo>
                  <a:pt x="12" y="0"/>
                </a:lnTo>
                <a:lnTo>
                  <a:pt x="85" y="14"/>
                </a:lnTo>
                <a:lnTo>
                  <a:pt x="72" y="42"/>
                </a:lnTo>
                <a:lnTo>
                  <a:pt x="72" y="40"/>
                </a:lnTo>
                <a:lnTo>
                  <a:pt x="72" y="42"/>
                </a:lnTo>
                <a:lnTo>
                  <a:pt x="0" y="29"/>
                </a:lnTo>
                <a:lnTo>
                  <a:pt x="5" y="14"/>
                </a:lnTo>
                <a:moveTo>
                  <a:pt x="19138" y="3581"/>
                </a:moveTo>
                <a:lnTo>
                  <a:pt x="19523" y="3653"/>
                </a:lnTo>
                <a:lnTo>
                  <a:pt x="19360" y="3653"/>
                </a:lnTo>
                <a:lnTo>
                  <a:pt x="18975" y="3581"/>
                </a:lnTo>
                <a:lnTo>
                  <a:pt x="19138" y="3581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4" name=""/>
          <p:cNvSpPr/>
          <p:nvPr/>
        </p:nvSpPr>
        <p:spPr>
          <a:xfrm>
            <a:off x="4214520" y="5053320"/>
            <a:ext cx="7082280" cy="1324440"/>
          </a:xfrm>
          <a:custGeom>
            <a:avLst/>
            <a:gdLst>
              <a:gd name="textAreaLeft" fmla="*/ 0 w 7082280"/>
              <a:gd name="textAreaRight" fmla="*/ 7082640 w 7082280"/>
              <a:gd name="textAreaTop" fmla="*/ 0 h 1324440"/>
              <a:gd name="textAreaBottom" fmla="*/ 1324800 h 1324440"/>
            </a:gdLst>
            <a:ahLst/>
            <a:cxnLst/>
            <a:rect l="textAreaLeft" t="textAreaTop" r="textAreaRight" b="textAreaBottom"/>
            <a:pathLst>
              <a:path w="19674" h="3680">
                <a:moveTo>
                  <a:pt x="12" y="3"/>
                </a:moveTo>
                <a:lnTo>
                  <a:pt x="14" y="0"/>
                </a:lnTo>
                <a:lnTo>
                  <a:pt x="90" y="14"/>
                </a:lnTo>
                <a:lnTo>
                  <a:pt x="75" y="38"/>
                </a:lnTo>
                <a:lnTo>
                  <a:pt x="73" y="41"/>
                </a:lnTo>
                <a:lnTo>
                  <a:pt x="0" y="27"/>
                </a:lnTo>
                <a:lnTo>
                  <a:pt x="12" y="3"/>
                </a:lnTo>
                <a:moveTo>
                  <a:pt x="19289" y="3608"/>
                </a:moveTo>
                <a:lnTo>
                  <a:pt x="19674" y="3680"/>
                </a:lnTo>
                <a:lnTo>
                  <a:pt x="19511" y="3680"/>
                </a:lnTo>
                <a:lnTo>
                  <a:pt x="19126" y="3608"/>
                </a:lnTo>
                <a:lnTo>
                  <a:pt x="19289" y="3608"/>
                </a:lnTo>
                <a:moveTo>
                  <a:pt x="75" y="39"/>
                </a:moveTo>
                <a:lnTo>
                  <a:pt x="75" y="38"/>
                </a:lnTo>
                <a:lnTo>
                  <a:pt x="76" y="36"/>
                </a:lnTo>
                <a:lnTo>
                  <a:pt x="75" y="39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5" name=""/>
          <p:cNvSpPr/>
          <p:nvPr/>
        </p:nvSpPr>
        <p:spPr>
          <a:xfrm>
            <a:off x="4219560" y="5043240"/>
            <a:ext cx="7135920" cy="1334520"/>
          </a:xfrm>
          <a:custGeom>
            <a:avLst/>
            <a:gdLst>
              <a:gd name="textAreaLeft" fmla="*/ 0 w 7135920"/>
              <a:gd name="textAreaRight" fmla="*/ 7136280 w 7135920"/>
              <a:gd name="textAreaTop" fmla="*/ 0 h 1334520"/>
              <a:gd name="textAreaBottom" fmla="*/ 1334880 h 1334520"/>
            </a:gdLst>
            <a:ahLst/>
            <a:cxnLst/>
            <a:rect l="textAreaLeft" t="textAreaTop" r="textAreaRight" b="textAreaBottom"/>
            <a:pathLst>
              <a:path w="19823" h="3708">
                <a:moveTo>
                  <a:pt x="17" y="0"/>
                </a:moveTo>
                <a:lnTo>
                  <a:pt x="95" y="15"/>
                </a:lnTo>
                <a:lnTo>
                  <a:pt x="79" y="36"/>
                </a:lnTo>
                <a:lnTo>
                  <a:pt x="76" y="42"/>
                </a:lnTo>
                <a:lnTo>
                  <a:pt x="0" y="28"/>
                </a:lnTo>
                <a:lnTo>
                  <a:pt x="17" y="0"/>
                </a:lnTo>
                <a:moveTo>
                  <a:pt x="19438" y="3636"/>
                </a:moveTo>
                <a:lnTo>
                  <a:pt x="19823" y="3708"/>
                </a:lnTo>
                <a:lnTo>
                  <a:pt x="19660" y="3708"/>
                </a:lnTo>
                <a:lnTo>
                  <a:pt x="19275" y="3636"/>
                </a:lnTo>
                <a:lnTo>
                  <a:pt x="19438" y="3636"/>
                </a:lnTo>
                <a:moveTo>
                  <a:pt x="78" y="37"/>
                </a:moveTo>
                <a:lnTo>
                  <a:pt x="79" y="36"/>
                </a:lnTo>
                <a:lnTo>
                  <a:pt x="80" y="34"/>
                </a:lnTo>
                <a:lnTo>
                  <a:pt x="78" y="37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6" name=""/>
          <p:cNvSpPr/>
          <p:nvPr/>
        </p:nvSpPr>
        <p:spPr>
          <a:xfrm>
            <a:off x="4225680" y="5033520"/>
            <a:ext cx="7188480" cy="1344240"/>
          </a:xfrm>
          <a:custGeom>
            <a:avLst/>
            <a:gdLst>
              <a:gd name="textAreaLeft" fmla="*/ 0 w 7188480"/>
              <a:gd name="textAreaRight" fmla="*/ 7188840 w 7188480"/>
              <a:gd name="textAreaTop" fmla="*/ 0 h 1344240"/>
              <a:gd name="textAreaBottom" fmla="*/ 1344600 h 1344240"/>
            </a:gdLst>
            <a:ahLst/>
            <a:cxnLst/>
            <a:rect l="textAreaLeft" t="textAreaTop" r="textAreaRight" b="textAreaBottom"/>
            <a:pathLst>
              <a:path w="19969" h="3735">
                <a:moveTo>
                  <a:pt x="3" y="22"/>
                </a:moveTo>
                <a:lnTo>
                  <a:pt x="19" y="0"/>
                </a:lnTo>
                <a:lnTo>
                  <a:pt x="101" y="16"/>
                </a:lnTo>
                <a:lnTo>
                  <a:pt x="82" y="36"/>
                </a:lnTo>
                <a:lnTo>
                  <a:pt x="84" y="34"/>
                </a:lnTo>
                <a:lnTo>
                  <a:pt x="78" y="42"/>
                </a:lnTo>
                <a:lnTo>
                  <a:pt x="0" y="27"/>
                </a:lnTo>
                <a:lnTo>
                  <a:pt x="3" y="22"/>
                </a:lnTo>
                <a:moveTo>
                  <a:pt x="19584" y="3663"/>
                </a:moveTo>
                <a:lnTo>
                  <a:pt x="19969" y="3735"/>
                </a:lnTo>
                <a:lnTo>
                  <a:pt x="19806" y="3735"/>
                </a:lnTo>
                <a:lnTo>
                  <a:pt x="19421" y="3663"/>
                </a:lnTo>
                <a:lnTo>
                  <a:pt x="19584" y="3663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7" name=""/>
          <p:cNvSpPr/>
          <p:nvPr/>
        </p:nvSpPr>
        <p:spPr>
          <a:xfrm>
            <a:off x="4232520" y="5024160"/>
            <a:ext cx="7240320" cy="1353600"/>
          </a:xfrm>
          <a:custGeom>
            <a:avLst/>
            <a:gdLst>
              <a:gd name="textAreaLeft" fmla="*/ 0 w 7240320"/>
              <a:gd name="textAreaRight" fmla="*/ 7240680 w 7240320"/>
              <a:gd name="textAreaTop" fmla="*/ 0 h 1353600"/>
              <a:gd name="textAreaBottom" fmla="*/ 1353960 h 1353600"/>
            </a:gdLst>
            <a:ahLst/>
            <a:cxnLst/>
            <a:rect l="textAreaLeft" t="textAreaTop" r="textAreaRight" b="textAreaBottom"/>
            <a:pathLst>
              <a:path w="20113" h="3761">
                <a:moveTo>
                  <a:pt x="9" y="15"/>
                </a:moveTo>
                <a:lnTo>
                  <a:pt x="22" y="0"/>
                </a:lnTo>
                <a:lnTo>
                  <a:pt x="109" y="16"/>
                </a:lnTo>
                <a:lnTo>
                  <a:pt x="88" y="35"/>
                </a:lnTo>
                <a:lnTo>
                  <a:pt x="82" y="42"/>
                </a:lnTo>
                <a:lnTo>
                  <a:pt x="0" y="26"/>
                </a:lnTo>
                <a:lnTo>
                  <a:pt x="9" y="15"/>
                </a:lnTo>
                <a:moveTo>
                  <a:pt x="19728" y="3689"/>
                </a:moveTo>
                <a:lnTo>
                  <a:pt x="20113" y="3761"/>
                </a:lnTo>
                <a:lnTo>
                  <a:pt x="19950" y="3761"/>
                </a:lnTo>
                <a:lnTo>
                  <a:pt x="19565" y="3689"/>
                </a:lnTo>
                <a:lnTo>
                  <a:pt x="19728" y="3689"/>
                </a:lnTo>
                <a:moveTo>
                  <a:pt x="86" y="36"/>
                </a:moveTo>
                <a:lnTo>
                  <a:pt x="88" y="35"/>
                </a:lnTo>
                <a:lnTo>
                  <a:pt x="89" y="34"/>
                </a:lnTo>
                <a:lnTo>
                  <a:pt x="86" y="36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8" name=""/>
          <p:cNvSpPr/>
          <p:nvPr/>
        </p:nvSpPr>
        <p:spPr>
          <a:xfrm>
            <a:off x="4240440" y="5014800"/>
            <a:ext cx="7290720" cy="1362960"/>
          </a:xfrm>
          <a:custGeom>
            <a:avLst/>
            <a:gdLst>
              <a:gd name="textAreaLeft" fmla="*/ 0 w 7290720"/>
              <a:gd name="textAreaRight" fmla="*/ 7291080 w 7290720"/>
              <a:gd name="textAreaTop" fmla="*/ 0 h 1362960"/>
              <a:gd name="textAreaBottom" fmla="*/ 1363320 h 1362960"/>
            </a:gdLst>
            <a:ahLst/>
            <a:cxnLst/>
            <a:rect l="textAreaLeft" t="textAreaTop" r="textAreaRight" b="textAreaBottom"/>
            <a:pathLst>
              <a:path w="20253" h="3787">
                <a:moveTo>
                  <a:pt x="15" y="10"/>
                </a:moveTo>
                <a:lnTo>
                  <a:pt x="26" y="0"/>
                </a:lnTo>
                <a:lnTo>
                  <a:pt x="118" y="17"/>
                </a:lnTo>
                <a:lnTo>
                  <a:pt x="118" y="18"/>
                </a:lnTo>
                <a:lnTo>
                  <a:pt x="118" y="17"/>
                </a:lnTo>
                <a:lnTo>
                  <a:pt x="118" y="18"/>
                </a:lnTo>
                <a:lnTo>
                  <a:pt x="90" y="38"/>
                </a:lnTo>
                <a:lnTo>
                  <a:pt x="93" y="37"/>
                </a:lnTo>
                <a:lnTo>
                  <a:pt x="87" y="42"/>
                </a:lnTo>
                <a:lnTo>
                  <a:pt x="0" y="26"/>
                </a:lnTo>
                <a:lnTo>
                  <a:pt x="15" y="10"/>
                </a:lnTo>
                <a:moveTo>
                  <a:pt x="19869" y="3715"/>
                </a:moveTo>
                <a:lnTo>
                  <a:pt x="20253" y="3787"/>
                </a:lnTo>
                <a:lnTo>
                  <a:pt x="20091" y="3787"/>
                </a:lnTo>
                <a:lnTo>
                  <a:pt x="19706" y="3715"/>
                </a:lnTo>
                <a:lnTo>
                  <a:pt x="19869" y="3715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899" name=""/>
          <p:cNvSpPr/>
          <p:nvPr/>
        </p:nvSpPr>
        <p:spPr>
          <a:xfrm>
            <a:off x="4249800" y="5005800"/>
            <a:ext cx="7327440" cy="1371960"/>
          </a:xfrm>
          <a:custGeom>
            <a:avLst/>
            <a:gdLst>
              <a:gd name="textAreaLeft" fmla="*/ 0 w 7327440"/>
              <a:gd name="textAreaRight" fmla="*/ 7327800 w 7327440"/>
              <a:gd name="textAreaTop" fmla="*/ 0 h 1371960"/>
              <a:gd name="textAreaBottom" fmla="*/ 1372320 h 1371960"/>
            </a:gdLst>
            <a:ahLst/>
            <a:cxnLst/>
            <a:rect l="textAreaLeft" t="textAreaTop" r="textAreaRight" b="textAreaBottom"/>
            <a:pathLst>
              <a:path w="20355" h="3812">
                <a:moveTo>
                  <a:pt x="20" y="7"/>
                </a:moveTo>
                <a:lnTo>
                  <a:pt x="29" y="0"/>
                </a:lnTo>
                <a:lnTo>
                  <a:pt x="132" y="19"/>
                </a:lnTo>
                <a:lnTo>
                  <a:pt x="124" y="23"/>
                </a:lnTo>
                <a:lnTo>
                  <a:pt x="93" y="42"/>
                </a:lnTo>
                <a:lnTo>
                  <a:pt x="92" y="43"/>
                </a:lnTo>
                <a:lnTo>
                  <a:pt x="92" y="42"/>
                </a:lnTo>
                <a:lnTo>
                  <a:pt x="93" y="42"/>
                </a:lnTo>
                <a:lnTo>
                  <a:pt x="95" y="41"/>
                </a:lnTo>
                <a:lnTo>
                  <a:pt x="92" y="42"/>
                </a:lnTo>
                <a:lnTo>
                  <a:pt x="0" y="25"/>
                </a:lnTo>
                <a:lnTo>
                  <a:pt x="20" y="7"/>
                </a:lnTo>
                <a:moveTo>
                  <a:pt x="20327" y="3810"/>
                </a:moveTo>
                <a:lnTo>
                  <a:pt x="20283" y="3812"/>
                </a:lnTo>
                <a:lnTo>
                  <a:pt x="20227" y="3812"/>
                </a:lnTo>
                <a:lnTo>
                  <a:pt x="19843" y="3740"/>
                </a:lnTo>
                <a:lnTo>
                  <a:pt x="20006" y="3740"/>
                </a:lnTo>
                <a:lnTo>
                  <a:pt x="20355" y="3805"/>
                </a:lnTo>
                <a:lnTo>
                  <a:pt x="20327" y="3810"/>
                </a:lnTo>
                <a:moveTo>
                  <a:pt x="122" y="24"/>
                </a:moveTo>
                <a:lnTo>
                  <a:pt x="124" y="23"/>
                </a:lnTo>
                <a:lnTo>
                  <a:pt x="122" y="24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0" name=""/>
          <p:cNvSpPr/>
          <p:nvPr/>
        </p:nvSpPr>
        <p:spPr>
          <a:xfrm>
            <a:off x="4260240" y="4997160"/>
            <a:ext cx="7341840" cy="1378080"/>
          </a:xfrm>
          <a:custGeom>
            <a:avLst/>
            <a:gdLst>
              <a:gd name="textAreaLeft" fmla="*/ 0 w 7341840"/>
              <a:gd name="textAreaRight" fmla="*/ 7342200 w 7341840"/>
              <a:gd name="textAreaTop" fmla="*/ 0 h 1378080"/>
              <a:gd name="textAreaBottom" fmla="*/ 1378440 h 1378080"/>
            </a:gdLst>
            <a:ahLst/>
            <a:cxnLst/>
            <a:rect l="textAreaLeft" t="textAreaTop" r="textAreaRight" b="textAreaBottom"/>
            <a:pathLst>
              <a:path w="20395" h="3829">
                <a:moveTo>
                  <a:pt x="24" y="6"/>
                </a:moveTo>
                <a:lnTo>
                  <a:pt x="34" y="0"/>
                </a:lnTo>
                <a:lnTo>
                  <a:pt x="153" y="22"/>
                </a:lnTo>
                <a:lnTo>
                  <a:pt x="126" y="32"/>
                </a:lnTo>
                <a:lnTo>
                  <a:pt x="103" y="43"/>
                </a:lnTo>
                <a:lnTo>
                  <a:pt x="0" y="24"/>
                </a:lnTo>
                <a:lnTo>
                  <a:pt x="24" y="6"/>
                </a:lnTo>
                <a:moveTo>
                  <a:pt x="20382" y="3816"/>
                </a:moveTo>
                <a:lnTo>
                  <a:pt x="20341" y="3827"/>
                </a:lnTo>
                <a:lnTo>
                  <a:pt x="20326" y="3829"/>
                </a:lnTo>
                <a:lnTo>
                  <a:pt x="19977" y="3764"/>
                </a:lnTo>
                <a:lnTo>
                  <a:pt x="20140" y="3764"/>
                </a:lnTo>
                <a:lnTo>
                  <a:pt x="20395" y="3812"/>
                </a:lnTo>
                <a:lnTo>
                  <a:pt x="20382" y="3816"/>
                </a:lnTo>
                <a:moveTo>
                  <a:pt x="124" y="33"/>
                </a:moveTo>
                <a:lnTo>
                  <a:pt x="126" y="32"/>
                </a:lnTo>
                <a:lnTo>
                  <a:pt x="127" y="31"/>
                </a:lnTo>
                <a:lnTo>
                  <a:pt x="124" y="33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1" name=""/>
          <p:cNvSpPr/>
          <p:nvPr/>
        </p:nvSpPr>
        <p:spPr>
          <a:xfrm>
            <a:off x="4272480" y="4988880"/>
            <a:ext cx="7347960" cy="1380240"/>
          </a:xfrm>
          <a:custGeom>
            <a:avLst/>
            <a:gdLst>
              <a:gd name="textAreaLeft" fmla="*/ 0 w 7347960"/>
              <a:gd name="textAreaRight" fmla="*/ 7348320 w 7347960"/>
              <a:gd name="textAreaTop" fmla="*/ 0 h 1380240"/>
              <a:gd name="textAreaBottom" fmla="*/ 1380600 h 1380240"/>
            </a:gdLst>
            <a:ahLst/>
            <a:cxnLst/>
            <a:rect l="textAreaLeft" t="textAreaTop" r="textAreaRight" b="textAreaBottom"/>
            <a:pathLst>
              <a:path w="20412" h="3835">
                <a:moveTo>
                  <a:pt x="26" y="7"/>
                </a:moveTo>
                <a:lnTo>
                  <a:pt x="40" y="0"/>
                </a:lnTo>
                <a:lnTo>
                  <a:pt x="194" y="29"/>
                </a:lnTo>
                <a:lnTo>
                  <a:pt x="160" y="34"/>
                </a:lnTo>
                <a:lnTo>
                  <a:pt x="124" y="44"/>
                </a:lnTo>
                <a:lnTo>
                  <a:pt x="119" y="45"/>
                </a:lnTo>
                <a:lnTo>
                  <a:pt x="0" y="23"/>
                </a:lnTo>
                <a:lnTo>
                  <a:pt x="26" y="7"/>
                </a:lnTo>
                <a:moveTo>
                  <a:pt x="20388" y="3825"/>
                </a:moveTo>
                <a:lnTo>
                  <a:pt x="20361" y="3835"/>
                </a:lnTo>
                <a:lnTo>
                  <a:pt x="20106" y="3787"/>
                </a:lnTo>
                <a:lnTo>
                  <a:pt x="20218" y="3787"/>
                </a:lnTo>
                <a:lnTo>
                  <a:pt x="20257" y="3785"/>
                </a:lnTo>
                <a:lnTo>
                  <a:pt x="20258" y="3785"/>
                </a:lnTo>
                <a:lnTo>
                  <a:pt x="20257" y="3785"/>
                </a:lnTo>
                <a:lnTo>
                  <a:pt x="20255" y="3785"/>
                </a:lnTo>
                <a:lnTo>
                  <a:pt x="20258" y="3785"/>
                </a:lnTo>
                <a:lnTo>
                  <a:pt x="20412" y="3814"/>
                </a:lnTo>
                <a:lnTo>
                  <a:pt x="20388" y="3825"/>
                </a:lnTo>
                <a:moveTo>
                  <a:pt x="20219" y="3787"/>
                </a:moveTo>
                <a:lnTo>
                  <a:pt x="20218" y="3787"/>
                </a:lnTo>
                <a:lnTo>
                  <a:pt x="20217" y="3787"/>
                </a:lnTo>
                <a:lnTo>
                  <a:pt x="20219" y="3787"/>
                </a:lnTo>
                <a:moveTo>
                  <a:pt x="158" y="35"/>
                </a:moveTo>
                <a:lnTo>
                  <a:pt x="160" y="34"/>
                </a:lnTo>
                <a:lnTo>
                  <a:pt x="161" y="34"/>
                </a:lnTo>
                <a:lnTo>
                  <a:pt x="158" y="35"/>
                </a:lnTo>
                <a:moveTo>
                  <a:pt x="123" y="44"/>
                </a:moveTo>
                <a:lnTo>
                  <a:pt x="124" y="44"/>
                </a:lnTo>
                <a:lnTo>
                  <a:pt x="126" y="43"/>
                </a:lnTo>
                <a:lnTo>
                  <a:pt x="123" y="44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2" name=""/>
          <p:cNvSpPr/>
          <p:nvPr/>
        </p:nvSpPr>
        <p:spPr>
          <a:xfrm>
            <a:off x="4286880" y="4981320"/>
            <a:ext cx="7347960" cy="1380240"/>
          </a:xfrm>
          <a:custGeom>
            <a:avLst/>
            <a:gdLst>
              <a:gd name="textAreaLeft" fmla="*/ 0 w 7347960"/>
              <a:gd name="textAreaRight" fmla="*/ 7348320 w 7347960"/>
              <a:gd name="textAreaTop" fmla="*/ 0 h 1380240"/>
              <a:gd name="textAreaBottom" fmla="*/ 1380600 h 1380240"/>
            </a:gdLst>
            <a:ahLst/>
            <a:cxnLst/>
            <a:rect l="textAreaLeft" t="textAreaTop" r="textAreaRight" b="textAreaBottom"/>
            <a:pathLst>
              <a:path w="20412" h="3835">
                <a:moveTo>
                  <a:pt x="24" y="10"/>
                </a:moveTo>
                <a:lnTo>
                  <a:pt x="51" y="0"/>
                </a:lnTo>
                <a:lnTo>
                  <a:pt x="306" y="48"/>
                </a:lnTo>
                <a:lnTo>
                  <a:pt x="194" y="48"/>
                </a:lnTo>
                <a:lnTo>
                  <a:pt x="156" y="50"/>
                </a:lnTo>
                <a:lnTo>
                  <a:pt x="154" y="50"/>
                </a:lnTo>
                <a:lnTo>
                  <a:pt x="156" y="50"/>
                </a:lnTo>
                <a:lnTo>
                  <a:pt x="157" y="50"/>
                </a:lnTo>
                <a:lnTo>
                  <a:pt x="154" y="50"/>
                </a:lnTo>
                <a:lnTo>
                  <a:pt x="0" y="21"/>
                </a:lnTo>
                <a:lnTo>
                  <a:pt x="24" y="10"/>
                </a:lnTo>
                <a:moveTo>
                  <a:pt x="20386" y="3828"/>
                </a:moveTo>
                <a:lnTo>
                  <a:pt x="20372" y="3835"/>
                </a:lnTo>
                <a:lnTo>
                  <a:pt x="20218" y="3806"/>
                </a:lnTo>
                <a:lnTo>
                  <a:pt x="20217" y="3806"/>
                </a:lnTo>
                <a:lnTo>
                  <a:pt x="20253" y="3800"/>
                </a:lnTo>
                <a:lnTo>
                  <a:pt x="20286" y="3792"/>
                </a:lnTo>
                <a:lnTo>
                  <a:pt x="20293" y="3790"/>
                </a:lnTo>
                <a:lnTo>
                  <a:pt x="20412" y="3812"/>
                </a:lnTo>
                <a:lnTo>
                  <a:pt x="20386" y="3828"/>
                </a:lnTo>
                <a:moveTo>
                  <a:pt x="20254" y="3800"/>
                </a:moveTo>
                <a:lnTo>
                  <a:pt x="20253" y="3800"/>
                </a:lnTo>
                <a:lnTo>
                  <a:pt x="20251" y="3801"/>
                </a:lnTo>
                <a:lnTo>
                  <a:pt x="20254" y="3800"/>
                </a:lnTo>
                <a:moveTo>
                  <a:pt x="20289" y="3791"/>
                </a:moveTo>
                <a:lnTo>
                  <a:pt x="20286" y="3792"/>
                </a:lnTo>
                <a:lnTo>
                  <a:pt x="20285" y="3792"/>
                </a:lnTo>
                <a:lnTo>
                  <a:pt x="20289" y="3791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3" name=""/>
          <p:cNvSpPr/>
          <p:nvPr/>
        </p:nvSpPr>
        <p:spPr>
          <a:xfrm>
            <a:off x="4305240" y="4974840"/>
            <a:ext cx="7341840" cy="1378440"/>
          </a:xfrm>
          <a:custGeom>
            <a:avLst/>
            <a:gdLst>
              <a:gd name="textAreaLeft" fmla="*/ 0 w 7341840"/>
              <a:gd name="textAreaRight" fmla="*/ 7342200 w 7341840"/>
              <a:gd name="textAreaTop" fmla="*/ 0 h 1378440"/>
              <a:gd name="textAreaBottom" fmla="*/ 1378800 h 1378440"/>
            </a:gdLst>
            <a:ahLst/>
            <a:cxnLst/>
            <a:rect l="textAreaLeft" t="textAreaTop" r="textAreaRight" b="textAreaBottom"/>
            <a:pathLst>
              <a:path w="20395" h="3830">
                <a:moveTo>
                  <a:pt x="13" y="13"/>
                </a:moveTo>
                <a:lnTo>
                  <a:pt x="54" y="3"/>
                </a:lnTo>
                <a:lnTo>
                  <a:pt x="68" y="0"/>
                </a:lnTo>
                <a:lnTo>
                  <a:pt x="418" y="66"/>
                </a:lnTo>
                <a:lnTo>
                  <a:pt x="255" y="66"/>
                </a:lnTo>
                <a:lnTo>
                  <a:pt x="0" y="18"/>
                </a:lnTo>
                <a:lnTo>
                  <a:pt x="13" y="13"/>
                </a:lnTo>
                <a:moveTo>
                  <a:pt x="20371" y="3824"/>
                </a:moveTo>
                <a:lnTo>
                  <a:pt x="20361" y="3830"/>
                </a:lnTo>
                <a:lnTo>
                  <a:pt x="20242" y="3808"/>
                </a:lnTo>
                <a:lnTo>
                  <a:pt x="20269" y="3798"/>
                </a:lnTo>
                <a:lnTo>
                  <a:pt x="20292" y="3786"/>
                </a:lnTo>
                <a:lnTo>
                  <a:pt x="20395" y="3806"/>
                </a:lnTo>
                <a:lnTo>
                  <a:pt x="20371" y="3824"/>
                </a:lnTo>
                <a:moveTo>
                  <a:pt x="20271" y="3797"/>
                </a:moveTo>
                <a:lnTo>
                  <a:pt x="20269" y="3798"/>
                </a:lnTo>
                <a:lnTo>
                  <a:pt x="20267" y="3798"/>
                </a:lnTo>
                <a:lnTo>
                  <a:pt x="20271" y="3797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4" name=""/>
          <p:cNvSpPr/>
          <p:nvPr/>
        </p:nvSpPr>
        <p:spPr>
          <a:xfrm>
            <a:off x="4329720" y="4972680"/>
            <a:ext cx="7337160" cy="1371960"/>
          </a:xfrm>
          <a:custGeom>
            <a:avLst/>
            <a:gdLst>
              <a:gd name="textAreaLeft" fmla="*/ 0 w 7337160"/>
              <a:gd name="textAreaRight" fmla="*/ 7337520 w 7337160"/>
              <a:gd name="textAreaTop" fmla="*/ 0 h 1371960"/>
              <a:gd name="textAreaBottom" fmla="*/ 1372320 h 1371960"/>
            </a:gdLst>
            <a:ahLst/>
            <a:cxnLst/>
            <a:rect l="textAreaLeft" t="textAreaTop" r="textAreaRight" b="textAreaBottom"/>
            <a:pathLst>
              <a:path w="20382" h="3812">
                <a:moveTo>
                  <a:pt x="29" y="2"/>
                </a:moveTo>
                <a:lnTo>
                  <a:pt x="72" y="0"/>
                </a:lnTo>
                <a:lnTo>
                  <a:pt x="291" y="0"/>
                </a:lnTo>
                <a:lnTo>
                  <a:pt x="675" y="72"/>
                </a:lnTo>
                <a:lnTo>
                  <a:pt x="350" y="72"/>
                </a:lnTo>
                <a:lnTo>
                  <a:pt x="0" y="6"/>
                </a:lnTo>
                <a:lnTo>
                  <a:pt x="29" y="2"/>
                </a:lnTo>
                <a:moveTo>
                  <a:pt x="20367" y="3777"/>
                </a:moveTo>
                <a:lnTo>
                  <a:pt x="20336" y="3805"/>
                </a:lnTo>
                <a:lnTo>
                  <a:pt x="20327" y="3812"/>
                </a:lnTo>
                <a:lnTo>
                  <a:pt x="20224" y="3792"/>
                </a:lnTo>
                <a:lnTo>
                  <a:pt x="20231" y="3789"/>
                </a:lnTo>
                <a:lnTo>
                  <a:pt x="20263" y="3770"/>
                </a:lnTo>
                <a:lnTo>
                  <a:pt x="20290" y="3750"/>
                </a:lnTo>
                <a:lnTo>
                  <a:pt x="20295" y="3745"/>
                </a:lnTo>
                <a:lnTo>
                  <a:pt x="20382" y="3761"/>
                </a:lnTo>
                <a:lnTo>
                  <a:pt x="20367" y="3777"/>
                </a:lnTo>
                <a:moveTo>
                  <a:pt x="20234" y="3788"/>
                </a:moveTo>
                <a:lnTo>
                  <a:pt x="20231" y="3789"/>
                </a:lnTo>
                <a:lnTo>
                  <a:pt x="20234" y="3788"/>
                </a:lnTo>
                <a:moveTo>
                  <a:pt x="20264" y="3769"/>
                </a:moveTo>
                <a:lnTo>
                  <a:pt x="20263" y="3770"/>
                </a:lnTo>
                <a:lnTo>
                  <a:pt x="20261" y="3771"/>
                </a:lnTo>
                <a:lnTo>
                  <a:pt x="20264" y="3769"/>
                </a:lnTo>
                <a:moveTo>
                  <a:pt x="20292" y="3748"/>
                </a:moveTo>
                <a:lnTo>
                  <a:pt x="20290" y="3750"/>
                </a:lnTo>
                <a:lnTo>
                  <a:pt x="20289" y="3751"/>
                </a:lnTo>
                <a:lnTo>
                  <a:pt x="20292" y="3748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5" name=""/>
          <p:cNvSpPr/>
          <p:nvPr/>
        </p:nvSpPr>
        <p:spPr>
          <a:xfrm>
            <a:off x="4434480" y="4972680"/>
            <a:ext cx="7240320" cy="1353600"/>
          </a:xfrm>
          <a:custGeom>
            <a:avLst/>
            <a:gdLst>
              <a:gd name="textAreaLeft" fmla="*/ 0 w 7240320"/>
              <a:gd name="textAreaRight" fmla="*/ 7240680 w 7240320"/>
              <a:gd name="textAreaTop" fmla="*/ 0 h 1353600"/>
              <a:gd name="textAreaBottom" fmla="*/ 1353960 h 1353600"/>
            </a:gdLst>
            <a:ahLst/>
            <a:cxnLst/>
            <a:rect l="textAreaLeft" t="textAreaTop" r="textAreaRight" b="textAreaBottom"/>
            <a:pathLst>
              <a:path w="20113" h="3761">
                <a:moveTo>
                  <a:pt x="20104" y="3746"/>
                </a:moveTo>
                <a:lnTo>
                  <a:pt x="20091" y="3761"/>
                </a:lnTo>
                <a:lnTo>
                  <a:pt x="20004" y="3745"/>
                </a:lnTo>
                <a:lnTo>
                  <a:pt x="20025" y="3726"/>
                </a:lnTo>
                <a:lnTo>
                  <a:pt x="20031" y="3719"/>
                </a:lnTo>
                <a:lnTo>
                  <a:pt x="20113" y="3735"/>
                </a:lnTo>
                <a:lnTo>
                  <a:pt x="20104" y="3746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moveTo>
                  <a:pt x="20026" y="3725"/>
                </a:moveTo>
                <a:lnTo>
                  <a:pt x="20025" y="3726"/>
                </a:lnTo>
                <a:lnTo>
                  <a:pt x="20024" y="3727"/>
                </a:lnTo>
                <a:lnTo>
                  <a:pt x="20026" y="3725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6" name=""/>
          <p:cNvSpPr/>
          <p:nvPr/>
        </p:nvSpPr>
        <p:spPr>
          <a:xfrm>
            <a:off x="4493160" y="4972680"/>
            <a:ext cx="7188480" cy="1344240"/>
          </a:xfrm>
          <a:custGeom>
            <a:avLst/>
            <a:gdLst>
              <a:gd name="textAreaLeft" fmla="*/ 0 w 7188480"/>
              <a:gd name="textAreaRight" fmla="*/ 7188840 w 7188480"/>
              <a:gd name="textAreaTop" fmla="*/ 0 h 1344240"/>
              <a:gd name="textAreaBottom" fmla="*/ 1344600 h 1344240"/>
            </a:gdLst>
            <a:ahLst/>
            <a:cxnLst/>
            <a:rect l="textAreaLeft" t="textAreaTop" r="textAreaRight" b="textAreaBottom"/>
            <a:pathLst>
              <a:path w="19969" h="3735">
                <a:moveTo>
                  <a:pt x="19966" y="3713"/>
                </a:moveTo>
                <a:lnTo>
                  <a:pt x="19950" y="3735"/>
                </a:lnTo>
                <a:lnTo>
                  <a:pt x="19868" y="3719"/>
                </a:lnTo>
                <a:lnTo>
                  <a:pt x="19886" y="3700"/>
                </a:lnTo>
                <a:lnTo>
                  <a:pt x="19891" y="3693"/>
                </a:lnTo>
                <a:lnTo>
                  <a:pt x="19969" y="3708"/>
                </a:lnTo>
                <a:lnTo>
                  <a:pt x="19966" y="3713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moveTo>
                  <a:pt x="19887" y="3699"/>
                </a:moveTo>
                <a:lnTo>
                  <a:pt x="19886" y="3700"/>
                </a:lnTo>
                <a:lnTo>
                  <a:pt x="19884" y="3702"/>
                </a:lnTo>
                <a:lnTo>
                  <a:pt x="19887" y="3699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7" name=""/>
          <p:cNvSpPr/>
          <p:nvPr/>
        </p:nvSpPr>
        <p:spPr>
          <a:xfrm>
            <a:off x="4551840" y="4972680"/>
            <a:ext cx="7140960" cy="1334520"/>
          </a:xfrm>
          <a:custGeom>
            <a:avLst/>
            <a:gdLst>
              <a:gd name="textAreaLeft" fmla="*/ 0 w 7140960"/>
              <a:gd name="textAreaRight" fmla="*/ 7141320 w 7140960"/>
              <a:gd name="textAreaTop" fmla="*/ 0 h 1334520"/>
              <a:gd name="textAreaBottom" fmla="*/ 1334880 h 1334520"/>
            </a:gdLst>
            <a:ahLst/>
            <a:cxnLst/>
            <a:rect l="textAreaLeft" t="textAreaTop" r="textAreaRight" b="textAreaBottom"/>
            <a:pathLst>
              <a:path w="19837" h="3708">
                <a:moveTo>
                  <a:pt x="19825" y="3677"/>
                </a:moveTo>
                <a:lnTo>
                  <a:pt x="19806" y="3708"/>
                </a:lnTo>
                <a:lnTo>
                  <a:pt x="19728" y="3693"/>
                </a:lnTo>
                <a:lnTo>
                  <a:pt x="19743" y="3673"/>
                </a:lnTo>
                <a:lnTo>
                  <a:pt x="19761" y="3643"/>
                </a:lnTo>
                <a:lnTo>
                  <a:pt x="19763" y="3639"/>
                </a:lnTo>
                <a:lnTo>
                  <a:pt x="19837" y="3652"/>
                </a:lnTo>
                <a:lnTo>
                  <a:pt x="19825" y="3677"/>
                </a:lnTo>
                <a:moveTo>
                  <a:pt x="384" y="72"/>
                </a:moveTo>
                <a:lnTo>
                  <a:pt x="0" y="0"/>
                </a:lnTo>
                <a:lnTo>
                  <a:pt x="326" y="0"/>
                </a:lnTo>
                <a:lnTo>
                  <a:pt x="710" y="72"/>
                </a:lnTo>
                <a:lnTo>
                  <a:pt x="384" y="72"/>
                </a:lnTo>
                <a:moveTo>
                  <a:pt x="19744" y="3671"/>
                </a:moveTo>
                <a:lnTo>
                  <a:pt x="19743" y="3673"/>
                </a:lnTo>
                <a:lnTo>
                  <a:pt x="19742" y="3674"/>
                </a:lnTo>
                <a:lnTo>
                  <a:pt x="19744" y="3671"/>
                </a:lnTo>
                <a:moveTo>
                  <a:pt x="19762" y="3641"/>
                </a:moveTo>
                <a:lnTo>
                  <a:pt x="19761" y="3643"/>
                </a:lnTo>
                <a:lnTo>
                  <a:pt x="19761" y="3644"/>
                </a:lnTo>
                <a:lnTo>
                  <a:pt x="19762" y="3641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8" name=""/>
          <p:cNvSpPr/>
          <p:nvPr/>
        </p:nvSpPr>
        <p:spPr>
          <a:xfrm>
            <a:off x="4669200" y="4972680"/>
            <a:ext cx="7027920" cy="1314360"/>
          </a:xfrm>
          <a:custGeom>
            <a:avLst/>
            <a:gdLst>
              <a:gd name="textAreaLeft" fmla="*/ 0 w 7027920"/>
              <a:gd name="textAreaRight" fmla="*/ 7028280 w 7027920"/>
              <a:gd name="textAreaTop" fmla="*/ 0 h 1314360"/>
              <a:gd name="textAreaBottom" fmla="*/ 1314720 h 1314360"/>
            </a:gdLst>
            <a:ahLst/>
            <a:cxnLst/>
            <a:rect l="textAreaLeft" t="textAreaTop" r="textAreaRight" b="textAreaBottom"/>
            <a:pathLst>
              <a:path w="19523" h="3652">
                <a:moveTo>
                  <a:pt x="19517" y="3639"/>
                </a:moveTo>
                <a:lnTo>
                  <a:pt x="19511" y="3652"/>
                </a:lnTo>
                <a:lnTo>
                  <a:pt x="19437" y="3639"/>
                </a:lnTo>
                <a:lnTo>
                  <a:pt x="19451" y="3611"/>
                </a:lnTo>
                <a:lnTo>
                  <a:pt x="19450" y="3613"/>
                </a:lnTo>
                <a:lnTo>
                  <a:pt x="19451" y="3611"/>
                </a:lnTo>
                <a:lnTo>
                  <a:pt x="19523" y="3624"/>
                </a:lnTo>
                <a:lnTo>
                  <a:pt x="19517" y="3639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09" name=""/>
          <p:cNvSpPr/>
          <p:nvPr/>
        </p:nvSpPr>
        <p:spPr>
          <a:xfrm>
            <a:off x="4727880" y="4972680"/>
            <a:ext cx="6972840" cy="1304280"/>
          </a:xfrm>
          <a:custGeom>
            <a:avLst/>
            <a:gdLst>
              <a:gd name="textAreaLeft" fmla="*/ 0 w 6972840"/>
              <a:gd name="textAreaRight" fmla="*/ 6973200 w 6972840"/>
              <a:gd name="textAreaTop" fmla="*/ 0 h 1304280"/>
              <a:gd name="textAreaBottom" fmla="*/ 1304640 h 1304280"/>
            </a:gdLst>
            <a:ahLst/>
            <a:cxnLst/>
            <a:rect l="textAreaLeft" t="textAreaTop" r="textAreaRight" b="textAreaBottom"/>
            <a:pathLst>
              <a:path w="19370" h="3624">
                <a:moveTo>
                  <a:pt x="19369" y="3599"/>
                </a:moveTo>
                <a:lnTo>
                  <a:pt x="19360" y="3624"/>
                </a:lnTo>
                <a:lnTo>
                  <a:pt x="19288" y="3611"/>
                </a:lnTo>
                <a:lnTo>
                  <a:pt x="19288" y="3610"/>
                </a:lnTo>
                <a:lnTo>
                  <a:pt x="19288" y="3611"/>
                </a:lnTo>
                <a:lnTo>
                  <a:pt x="19298" y="3582"/>
                </a:lnTo>
                <a:lnTo>
                  <a:pt x="19370" y="3596"/>
                </a:lnTo>
                <a:lnTo>
                  <a:pt x="19369" y="3599"/>
                </a:lnTo>
                <a:moveTo>
                  <a:pt x="384" y="72"/>
                </a:moveTo>
                <a:lnTo>
                  <a:pt x="0" y="0"/>
                </a:lnTo>
                <a:lnTo>
                  <a:pt x="162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0" name=""/>
          <p:cNvSpPr/>
          <p:nvPr/>
        </p:nvSpPr>
        <p:spPr>
          <a:xfrm>
            <a:off x="4786200" y="4972680"/>
            <a:ext cx="6917040" cy="1294200"/>
          </a:xfrm>
          <a:custGeom>
            <a:avLst/>
            <a:gdLst>
              <a:gd name="textAreaLeft" fmla="*/ 0 w 6917040"/>
              <a:gd name="textAreaRight" fmla="*/ 6917400 w 6917040"/>
              <a:gd name="textAreaTop" fmla="*/ 0 h 1294200"/>
              <a:gd name="textAreaBottom" fmla="*/ 1294560 h 1294200"/>
            </a:gdLst>
            <a:ahLst/>
            <a:cxnLst/>
            <a:rect l="textAreaLeft" t="textAreaTop" r="textAreaRight" b="textAreaBottom"/>
            <a:pathLst>
              <a:path w="19215" h="3596">
                <a:moveTo>
                  <a:pt x="19208" y="3596"/>
                </a:moveTo>
                <a:lnTo>
                  <a:pt x="19136" y="3582"/>
                </a:lnTo>
                <a:lnTo>
                  <a:pt x="19137" y="3578"/>
                </a:lnTo>
                <a:lnTo>
                  <a:pt x="19144" y="3553"/>
                </a:lnTo>
                <a:lnTo>
                  <a:pt x="19215" y="3566"/>
                </a:lnTo>
                <a:lnTo>
                  <a:pt x="19208" y="3596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moveTo>
                  <a:pt x="19138" y="3576"/>
                </a:moveTo>
                <a:lnTo>
                  <a:pt x="19137" y="3578"/>
                </a:lnTo>
                <a:lnTo>
                  <a:pt x="19137" y="3580"/>
                </a:lnTo>
                <a:lnTo>
                  <a:pt x="19138" y="3576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1" name=""/>
          <p:cNvSpPr/>
          <p:nvPr/>
        </p:nvSpPr>
        <p:spPr>
          <a:xfrm>
            <a:off x="4844880" y="4972680"/>
            <a:ext cx="6860160" cy="1283400"/>
          </a:xfrm>
          <a:custGeom>
            <a:avLst/>
            <a:gdLst>
              <a:gd name="textAreaLeft" fmla="*/ 0 w 6860160"/>
              <a:gd name="textAreaRight" fmla="*/ 6860520 w 6860160"/>
              <a:gd name="textAreaTop" fmla="*/ 0 h 1283400"/>
              <a:gd name="textAreaBottom" fmla="*/ 1283760 h 1283400"/>
            </a:gdLst>
            <a:ahLst/>
            <a:cxnLst/>
            <a:rect l="textAreaLeft" t="textAreaTop" r="textAreaRight" b="textAreaBottom"/>
            <a:pathLst>
              <a:path w="19057" h="3566">
                <a:moveTo>
                  <a:pt x="19054" y="3558"/>
                </a:moveTo>
                <a:lnTo>
                  <a:pt x="19052" y="3566"/>
                </a:lnTo>
                <a:lnTo>
                  <a:pt x="18981" y="3553"/>
                </a:lnTo>
                <a:lnTo>
                  <a:pt x="18984" y="3543"/>
                </a:lnTo>
                <a:lnTo>
                  <a:pt x="18986" y="3524"/>
                </a:lnTo>
                <a:lnTo>
                  <a:pt x="19057" y="3537"/>
                </a:lnTo>
                <a:lnTo>
                  <a:pt x="19054" y="3558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moveTo>
                  <a:pt x="18984" y="3542"/>
                </a:moveTo>
                <a:lnTo>
                  <a:pt x="18984" y="3543"/>
                </a:lnTo>
                <a:lnTo>
                  <a:pt x="18983" y="3545"/>
                </a:lnTo>
                <a:lnTo>
                  <a:pt x="18984" y="354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2" name=""/>
          <p:cNvSpPr/>
          <p:nvPr/>
        </p:nvSpPr>
        <p:spPr>
          <a:xfrm>
            <a:off x="4903560" y="4972680"/>
            <a:ext cx="6803640" cy="1272960"/>
          </a:xfrm>
          <a:custGeom>
            <a:avLst/>
            <a:gdLst>
              <a:gd name="textAreaLeft" fmla="*/ 0 w 6803640"/>
              <a:gd name="textAreaRight" fmla="*/ 6804000 w 6803640"/>
              <a:gd name="textAreaTop" fmla="*/ 0 h 1272960"/>
              <a:gd name="textAreaBottom" fmla="*/ 1273320 h 1272960"/>
            </a:gdLst>
            <a:ahLst/>
            <a:cxnLst/>
            <a:rect l="textAreaLeft" t="textAreaTop" r="textAreaRight" b="textAreaBottom"/>
            <a:pathLst>
              <a:path w="18900" h="3537">
                <a:moveTo>
                  <a:pt x="18898" y="3515"/>
                </a:moveTo>
                <a:lnTo>
                  <a:pt x="18894" y="3537"/>
                </a:lnTo>
                <a:lnTo>
                  <a:pt x="18823" y="3524"/>
                </a:lnTo>
                <a:lnTo>
                  <a:pt x="18826" y="3507"/>
                </a:lnTo>
                <a:lnTo>
                  <a:pt x="18828" y="3468"/>
                </a:lnTo>
                <a:lnTo>
                  <a:pt x="18828" y="3464"/>
                </a:lnTo>
                <a:lnTo>
                  <a:pt x="18900" y="3477"/>
                </a:lnTo>
                <a:lnTo>
                  <a:pt x="18898" y="3515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1" y="72"/>
                </a:lnTo>
                <a:lnTo>
                  <a:pt x="385" y="72"/>
                </a:lnTo>
                <a:moveTo>
                  <a:pt x="18826" y="3506"/>
                </a:moveTo>
                <a:lnTo>
                  <a:pt x="18826" y="3507"/>
                </a:lnTo>
                <a:lnTo>
                  <a:pt x="18826" y="3509"/>
                </a:lnTo>
                <a:lnTo>
                  <a:pt x="18826" y="3506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3" name=""/>
          <p:cNvSpPr/>
          <p:nvPr/>
        </p:nvSpPr>
        <p:spPr>
          <a:xfrm>
            <a:off x="5020920" y="4972680"/>
            <a:ext cx="6686280" cy="1251360"/>
          </a:xfrm>
          <a:custGeom>
            <a:avLst/>
            <a:gdLst>
              <a:gd name="textAreaLeft" fmla="*/ 0 w 6686280"/>
              <a:gd name="textAreaRight" fmla="*/ 6686640 w 6686280"/>
              <a:gd name="textAreaTop" fmla="*/ 0 h 1251360"/>
              <a:gd name="textAreaBottom" fmla="*/ 1251720 h 1251360"/>
            </a:gdLst>
            <a:ahLst/>
            <a:cxnLst/>
            <a:rect l="textAreaLeft" t="textAreaTop" r="textAreaRight" b="textAreaBottom"/>
            <a:pathLst>
              <a:path w="18574" h="3477">
                <a:moveTo>
                  <a:pt x="18574" y="3471"/>
                </a:moveTo>
                <a:lnTo>
                  <a:pt x="18574" y="3477"/>
                </a:lnTo>
                <a:lnTo>
                  <a:pt x="18502" y="3464"/>
                </a:lnTo>
                <a:lnTo>
                  <a:pt x="18502" y="3433"/>
                </a:lnTo>
                <a:lnTo>
                  <a:pt x="18574" y="3447"/>
                </a:lnTo>
                <a:lnTo>
                  <a:pt x="18574" y="3471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4" name=""/>
          <p:cNvSpPr/>
          <p:nvPr/>
        </p:nvSpPr>
        <p:spPr>
          <a:xfrm>
            <a:off x="5079600" y="4972680"/>
            <a:ext cx="6627600" cy="1240560"/>
          </a:xfrm>
          <a:custGeom>
            <a:avLst/>
            <a:gdLst>
              <a:gd name="textAreaLeft" fmla="*/ 0 w 6627600"/>
              <a:gd name="textAreaRight" fmla="*/ 6627960 w 6627600"/>
              <a:gd name="textAreaTop" fmla="*/ 0 h 1240560"/>
              <a:gd name="textAreaBottom" fmla="*/ 1240920 h 1240560"/>
            </a:gdLst>
            <a:ahLst/>
            <a:cxnLst/>
            <a:rect l="textAreaLeft" t="textAreaTop" r="textAreaRight" b="textAreaBottom"/>
            <a:pathLst>
              <a:path w="18411" h="3447">
                <a:moveTo>
                  <a:pt x="18339" y="3403"/>
                </a:moveTo>
                <a:lnTo>
                  <a:pt x="18411" y="3416"/>
                </a:lnTo>
                <a:lnTo>
                  <a:pt x="18411" y="3447"/>
                </a:lnTo>
                <a:lnTo>
                  <a:pt x="18339" y="3433"/>
                </a:lnTo>
                <a:lnTo>
                  <a:pt x="18339" y="3403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5" name=""/>
          <p:cNvSpPr/>
          <p:nvPr/>
        </p:nvSpPr>
        <p:spPr>
          <a:xfrm>
            <a:off x="5138280" y="4972680"/>
            <a:ext cx="6568920" cy="1229400"/>
          </a:xfrm>
          <a:custGeom>
            <a:avLst/>
            <a:gdLst>
              <a:gd name="textAreaLeft" fmla="*/ 0 w 6568920"/>
              <a:gd name="textAreaRight" fmla="*/ 6569280 w 6568920"/>
              <a:gd name="textAreaTop" fmla="*/ 0 h 1229400"/>
              <a:gd name="textAreaBottom" fmla="*/ 1229760 h 1229400"/>
            </a:gdLst>
            <a:ahLst/>
            <a:cxnLst/>
            <a:rect l="textAreaLeft" t="textAreaTop" r="textAreaRight" b="textAreaBottom"/>
            <a:pathLst>
              <a:path w="18248" h="3416">
                <a:moveTo>
                  <a:pt x="18176" y="3372"/>
                </a:moveTo>
                <a:lnTo>
                  <a:pt x="18248" y="3386"/>
                </a:lnTo>
                <a:lnTo>
                  <a:pt x="18248" y="3416"/>
                </a:lnTo>
                <a:lnTo>
                  <a:pt x="18176" y="3403"/>
                </a:lnTo>
                <a:lnTo>
                  <a:pt x="18176" y="3372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6" name=""/>
          <p:cNvSpPr/>
          <p:nvPr/>
        </p:nvSpPr>
        <p:spPr>
          <a:xfrm>
            <a:off x="5196960" y="4972680"/>
            <a:ext cx="6510240" cy="1218600"/>
          </a:xfrm>
          <a:custGeom>
            <a:avLst/>
            <a:gdLst>
              <a:gd name="textAreaLeft" fmla="*/ 0 w 6510240"/>
              <a:gd name="textAreaRight" fmla="*/ 6510600 w 6510240"/>
              <a:gd name="textAreaTop" fmla="*/ 0 h 1218600"/>
              <a:gd name="textAreaBottom" fmla="*/ 1218960 h 1218600"/>
            </a:gdLst>
            <a:ahLst/>
            <a:cxnLst/>
            <a:rect l="textAreaLeft" t="textAreaTop" r="textAreaRight" b="textAreaBottom"/>
            <a:pathLst>
              <a:path w="18085" h="3386">
                <a:moveTo>
                  <a:pt x="18013" y="3342"/>
                </a:moveTo>
                <a:lnTo>
                  <a:pt x="18085" y="3355"/>
                </a:lnTo>
                <a:lnTo>
                  <a:pt x="18085" y="3386"/>
                </a:lnTo>
                <a:lnTo>
                  <a:pt x="18013" y="3372"/>
                </a:lnTo>
                <a:lnTo>
                  <a:pt x="18013" y="3342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7" name=""/>
          <p:cNvSpPr/>
          <p:nvPr/>
        </p:nvSpPr>
        <p:spPr>
          <a:xfrm>
            <a:off x="5255640" y="4972680"/>
            <a:ext cx="6451560" cy="1207440"/>
          </a:xfrm>
          <a:custGeom>
            <a:avLst/>
            <a:gdLst>
              <a:gd name="textAreaLeft" fmla="*/ 0 w 6451560"/>
              <a:gd name="textAreaRight" fmla="*/ 6451920 w 6451560"/>
              <a:gd name="textAreaTop" fmla="*/ 0 h 1207440"/>
              <a:gd name="textAreaBottom" fmla="*/ 1207800 h 1207440"/>
            </a:gdLst>
            <a:ahLst/>
            <a:cxnLst/>
            <a:rect l="textAreaLeft" t="textAreaTop" r="textAreaRight" b="textAreaBottom"/>
            <a:pathLst>
              <a:path w="17922" h="3355">
                <a:moveTo>
                  <a:pt x="17850" y="3311"/>
                </a:moveTo>
                <a:lnTo>
                  <a:pt x="17922" y="3325"/>
                </a:lnTo>
                <a:lnTo>
                  <a:pt x="17922" y="3355"/>
                </a:lnTo>
                <a:lnTo>
                  <a:pt x="17850" y="3342"/>
                </a:lnTo>
                <a:lnTo>
                  <a:pt x="17850" y="3311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8" name=""/>
          <p:cNvSpPr/>
          <p:nvPr/>
        </p:nvSpPr>
        <p:spPr>
          <a:xfrm>
            <a:off x="5314320" y="4972680"/>
            <a:ext cx="6392880" cy="1196640"/>
          </a:xfrm>
          <a:custGeom>
            <a:avLst/>
            <a:gdLst>
              <a:gd name="textAreaLeft" fmla="*/ 0 w 6392880"/>
              <a:gd name="textAreaRight" fmla="*/ 6393240 w 6392880"/>
              <a:gd name="textAreaTop" fmla="*/ 0 h 1196640"/>
              <a:gd name="textAreaBottom" fmla="*/ 1197000 h 1196640"/>
            </a:gdLst>
            <a:ahLst/>
            <a:cxnLst/>
            <a:rect l="textAreaLeft" t="textAreaTop" r="textAreaRight" b="textAreaBottom"/>
            <a:pathLst>
              <a:path w="17759" h="3325">
                <a:moveTo>
                  <a:pt x="17687" y="3281"/>
                </a:moveTo>
                <a:lnTo>
                  <a:pt x="17759" y="3294"/>
                </a:lnTo>
                <a:lnTo>
                  <a:pt x="17759" y="3325"/>
                </a:lnTo>
                <a:lnTo>
                  <a:pt x="17687" y="3311"/>
                </a:lnTo>
                <a:lnTo>
                  <a:pt x="17687" y="3281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19" name=""/>
          <p:cNvSpPr/>
          <p:nvPr/>
        </p:nvSpPr>
        <p:spPr>
          <a:xfrm>
            <a:off x="5373000" y="4972680"/>
            <a:ext cx="6334200" cy="1185480"/>
          </a:xfrm>
          <a:custGeom>
            <a:avLst/>
            <a:gdLst>
              <a:gd name="textAreaLeft" fmla="*/ 0 w 6334200"/>
              <a:gd name="textAreaRight" fmla="*/ 6334560 w 6334200"/>
              <a:gd name="textAreaTop" fmla="*/ 0 h 1185480"/>
              <a:gd name="textAreaBottom" fmla="*/ 1185840 h 1185480"/>
            </a:gdLst>
            <a:ahLst/>
            <a:cxnLst/>
            <a:rect l="textAreaLeft" t="textAreaTop" r="textAreaRight" b="textAreaBottom"/>
            <a:pathLst>
              <a:path w="17596" h="3294">
                <a:moveTo>
                  <a:pt x="17524" y="3250"/>
                </a:moveTo>
                <a:lnTo>
                  <a:pt x="17596" y="3264"/>
                </a:lnTo>
                <a:lnTo>
                  <a:pt x="17596" y="3294"/>
                </a:lnTo>
                <a:lnTo>
                  <a:pt x="17524" y="3281"/>
                </a:lnTo>
                <a:lnTo>
                  <a:pt x="17524" y="3250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0" name=""/>
          <p:cNvSpPr/>
          <p:nvPr/>
        </p:nvSpPr>
        <p:spPr>
          <a:xfrm>
            <a:off x="5431680" y="4972680"/>
            <a:ext cx="6275520" cy="1174680"/>
          </a:xfrm>
          <a:custGeom>
            <a:avLst/>
            <a:gdLst>
              <a:gd name="textAreaLeft" fmla="*/ 0 w 6275520"/>
              <a:gd name="textAreaRight" fmla="*/ 6275880 w 6275520"/>
              <a:gd name="textAreaTop" fmla="*/ 0 h 1174680"/>
              <a:gd name="textAreaBottom" fmla="*/ 1175040 h 1174680"/>
            </a:gdLst>
            <a:ahLst/>
            <a:cxnLst/>
            <a:rect l="textAreaLeft" t="textAreaTop" r="textAreaRight" b="textAreaBottom"/>
            <a:pathLst>
              <a:path w="17433" h="3264">
                <a:moveTo>
                  <a:pt x="17361" y="3220"/>
                </a:moveTo>
                <a:lnTo>
                  <a:pt x="17433" y="3233"/>
                </a:lnTo>
                <a:lnTo>
                  <a:pt x="17433" y="3264"/>
                </a:lnTo>
                <a:lnTo>
                  <a:pt x="17361" y="3250"/>
                </a:lnTo>
                <a:lnTo>
                  <a:pt x="17361" y="3220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1" name=""/>
          <p:cNvSpPr/>
          <p:nvPr/>
        </p:nvSpPr>
        <p:spPr>
          <a:xfrm>
            <a:off x="5490360" y="4972680"/>
            <a:ext cx="6216840" cy="1163520"/>
          </a:xfrm>
          <a:custGeom>
            <a:avLst/>
            <a:gdLst>
              <a:gd name="textAreaLeft" fmla="*/ 0 w 6216840"/>
              <a:gd name="textAreaRight" fmla="*/ 6217200 w 6216840"/>
              <a:gd name="textAreaTop" fmla="*/ 0 h 1163520"/>
              <a:gd name="textAreaBottom" fmla="*/ 1163880 h 1163520"/>
            </a:gdLst>
            <a:ahLst/>
            <a:cxnLst/>
            <a:rect l="textAreaLeft" t="textAreaTop" r="textAreaRight" b="textAreaBottom"/>
            <a:pathLst>
              <a:path w="17270" h="3233">
                <a:moveTo>
                  <a:pt x="17198" y="3189"/>
                </a:moveTo>
                <a:lnTo>
                  <a:pt x="17270" y="3203"/>
                </a:lnTo>
                <a:lnTo>
                  <a:pt x="17270" y="3233"/>
                </a:lnTo>
                <a:lnTo>
                  <a:pt x="17198" y="3220"/>
                </a:lnTo>
                <a:lnTo>
                  <a:pt x="17198" y="3189"/>
                </a:lnTo>
                <a:moveTo>
                  <a:pt x="384" y="72"/>
                </a:moveTo>
                <a:lnTo>
                  <a:pt x="0" y="0"/>
                </a:lnTo>
                <a:lnTo>
                  <a:pt x="162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2" name=""/>
          <p:cNvSpPr/>
          <p:nvPr/>
        </p:nvSpPr>
        <p:spPr>
          <a:xfrm>
            <a:off x="5548680" y="4972680"/>
            <a:ext cx="6158520" cy="1152720"/>
          </a:xfrm>
          <a:custGeom>
            <a:avLst/>
            <a:gdLst>
              <a:gd name="textAreaLeft" fmla="*/ 0 w 6158520"/>
              <a:gd name="textAreaRight" fmla="*/ 6158880 w 6158520"/>
              <a:gd name="textAreaTop" fmla="*/ 0 h 1152720"/>
              <a:gd name="textAreaBottom" fmla="*/ 1153080 h 1152720"/>
            </a:gdLst>
            <a:ahLst/>
            <a:cxnLst/>
            <a:rect l="textAreaLeft" t="textAreaTop" r="textAreaRight" b="textAreaBottom"/>
            <a:pathLst>
              <a:path w="17108" h="3203">
                <a:moveTo>
                  <a:pt x="17036" y="3159"/>
                </a:moveTo>
                <a:lnTo>
                  <a:pt x="17108" y="3172"/>
                </a:lnTo>
                <a:lnTo>
                  <a:pt x="17108" y="3203"/>
                </a:lnTo>
                <a:lnTo>
                  <a:pt x="17036" y="3189"/>
                </a:lnTo>
                <a:lnTo>
                  <a:pt x="17036" y="3159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3" name=""/>
          <p:cNvSpPr/>
          <p:nvPr/>
        </p:nvSpPr>
        <p:spPr>
          <a:xfrm>
            <a:off x="5607360" y="4972680"/>
            <a:ext cx="6099840" cy="1141560"/>
          </a:xfrm>
          <a:custGeom>
            <a:avLst/>
            <a:gdLst>
              <a:gd name="textAreaLeft" fmla="*/ 0 w 6099840"/>
              <a:gd name="textAreaRight" fmla="*/ 6100200 w 6099840"/>
              <a:gd name="textAreaTop" fmla="*/ 0 h 1141560"/>
              <a:gd name="textAreaBottom" fmla="*/ 1141920 h 1141560"/>
            </a:gdLst>
            <a:ahLst/>
            <a:cxnLst/>
            <a:rect l="textAreaLeft" t="textAreaTop" r="textAreaRight" b="textAreaBottom"/>
            <a:pathLst>
              <a:path w="16945" h="3172">
                <a:moveTo>
                  <a:pt x="16873" y="3128"/>
                </a:moveTo>
                <a:lnTo>
                  <a:pt x="16945" y="3142"/>
                </a:lnTo>
                <a:lnTo>
                  <a:pt x="16945" y="3172"/>
                </a:lnTo>
                <a:lnTo>
                  <a:pt x="16873" y="3159"/>
                </a:lnTo>
                <a:lnTo>
                  <a:pt x="16873" y="3128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4" name=""/>
          <p:cNvSpPr/>
          <p:nvPr/>
        </p:nvSpPr>
        <p:spPr>
          <a:xfrm>
            <a:off x="5666040" y="4972680"/>
            <a:ext cx="6041160" cy="1130760"/>
          </a:xfrm>
          <a:custGeom>
            <a:avLst/>
            <a:gdLst>
              <a:gd name="textAreaLeft" fmla="*/ 0 w 6041160"/>
              <a:gd name="textAreaRight" fmla="*/ 6041520 w 6041160"/>
              <a:gd name="textAreaTop" fmla="*/ 0 h 1130760"/>
              <a:gd name="textAreaBottom" fmla="*/ 1131120 h 1130760"/>
            </a:gdLst>
            <a:ahLst/>
            <a:cxnLst/>
            <a:rect l="textAreaLeft" t="textAreaTop" r="textAreaRight" b="textAreaBottom"/>
            <a:pathLst>
              <a:path w="16782" h="3142">
                <a:moveTo>
                  <a:pt x="16710" y="3098"/>
                </a:moveTo>
                <a:lnTo>
                  <a:pt x="16782" y="3111"/>
                </a:lnTo>
                <a:lnTo>
                  <a:pt x="16782" y="3142"/>
                </a:lnTo>
                <a:lnTo>
                  <a:pt x="16710" y="3128"/>
                </a:lnTo>
                <a:lnTo>
                  <a:pt x="16710" y="3098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5" name=""/>
          <p:cNvSpPr/>
          <p:nvPr/>
        </p:nvSpPr>
        <p:spPr>
          <a:xfrm>
            <a:off x="5724720" y="4972680"/>
            <a:ext cx="5982480" cy="1119600"/>
          </a:xfrm>
          <a:custGeom>
            <a:avLst/>
            <a:gdLst>
              <a:gd name="textAreaLeft" fmla="*/ 0 w 5982480"/>
              <a:gd name="textAreaRight" fmla="*/ 5982840 w 5982480"/>
              <a:gd name="textAreaTop" fmla="*/ 0 h 1119600"/>
              <a:gd name="textAreaBottom" fmla="*/ 1119960 h 1119600"/>
            </a:gdLst>
            <a:ahLst/>
            <a:cxnLst/>
            <a:rect l="textAreaLeft" t="textAreaTop" r="textAreaRight" b="textAreaBottom"/>
            <a:pathLst>
              <a:path w="16619" h="3111">
                <a:moveTo>
                  <a:pt x="16547" y="3067"/>
                </a:moveTo>
                <a:lnTo>
                  <a:pt x="16619" y="3081"/>
                </a:lnTo>
                <a:lnTo>
                  <a:pt x="16619" y="3111"/>
                </a:lnTo>
                <a:lnTo>
                  <a:pt x="16547" y="3098"/>
                </a:lnTo>
                <a:lnTo>
                  <a:pt x="16547" y="3067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6" name=""/>
          <p:cNvSpPr/>
          <p:nvPr/>
        </p:nvSpPr>
        <p:spPr>
          <a:xfrm>
            <a:off x="5783400" y="4972680"/>
            <a:ext cx="5923800" cy="1108800"/>
          </a:xfrm>
          <a:custGeom>
            <a:avLst/>
            <a:gdLst>
              <a:gd name="textAreaLeft" fmla="*/ 0 w 5923800"/>
              <a:gd name="textAreaRight" fmla="*/ 5924160 w 5923800"/>
              <a:gd name="textAreaTop" fmla="*/ 0 h 1108800"/>
              <a:gd name="textAreaBottom" fmla="*/ 1109160 h 1108800"/>
            </a:gdLst>
            <a:ahLst/>
            <a:cxnLst/>
            <a:rect l="textAreaLeft" t="textAreaTop" r="textAreaRight" b="textAreaBottom"/>
            <a:pathLst>
              <a:path w="16456" h="3081">
                <a:moveTo>
                  <a:pt x="16384" y="3037"/>
                </a:moveTo>
                <a:lnTo>
                  <a:pt x="16456" y="3050"/>
                </a:lnTo>
                <a:lnTo>
                  <a:pt x="16456" y="3081"/>
                </a:lnTo>
                <a:lnTo>
                  <a:pt x="16384" y="3067"/>
                </a:lnTo>
                <a:lnTo>
                  <a:pt x="16384" y="3037"/>
                </a:lnTo>
                <a:moveTo>
                  <a:pt x="385" y="73"/>
                </a:moveTo>
                <a:lnTo>
                  <a:pt x="0" y="0"/>
                </a:lnTo>
                <a:lnTo>
                  <a:pt x="163" y="0"/>
                </a:lnTo>
                <a:lnTo>
                  <a:pt x="548" y="73"/>
                </a:lnTo>
                <a:lnTo>
                  <a:pt x="385" y="73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7" name=""/>
          <p:cNvSpPr/>
          <p:nvPr/>
        </p:nvSpPr>
        <p:spPr>
          <a:xfrm>
            <a:off x="5842080" y="4972680"/>
            <a:ext cx="5865120" cy="1097640"/>
          </a:xfrm>
          <a:custGeom>
            <a:avLst/>
            <a:gdLst>
              <a:gd name="textAreaLeft" fmla="*/ 0 w 5865120"/>
              <a:gd name="textAreaRight" fmla="*/ 5865480 w 5865120"/>
              <a:gd name="textAreaTop" fmla="*/ 0 h 1097640"/>
              <a:gd name="textAreaBottom" fmla="*/ 1098000 h 1097640"/>
            </a:gdLst>
            <a:ahLst/>
            <a:cxnLst/>
            <a:rect l="textAreaLeft" t="textAreaTop" r="textAreaRight" b="textAreaBottom"/>
            <a:pathLst>
              <a:path w="16293" h="3050">
                <a:moveTo>
                  <a:pt x="16221" y="3006"/>
                </a:moveTo>
                <a:lnTo>
                  <a:pt x="16293" y="3020"/>
                </a:lnTo>
                <a:lnTo>
                  <a:pt x="16293" y="3050"/>
                </a:lnTo>
                <a:lnTo>
                  <a:pt x="16221" y="3037"/>
                </a:lnTo>
                <a:lnTo>
                  <a:pt x="16221" y="3006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8" name=""/>
          <p:cNvSpPr/>
          <p:nvPr/>
        </p:nvSpPr>
        <p:spPr>
          <a:xfrm>
            <a:off x="5900760" y="4972680"/>
            <a:ext cx="5806440" cy="1086840"/>
          </a:xfrm>
          <a:custGeom>
            <a:avLst/>
            <a:gdLst>
              <a:gd name="textAreaLeft" fmla="*/ 0 w 5806440"/>
              <a:gd name="textAreaRight" fmla="*/ 5806800 w 5806440"/>
              <a:gd name="textAreaTop" fmla="*/ 0 h 1086840"/>
              <a:gd name="textAreaBottom" fmla="*/ 1087200 h 1086840"/>
            </a:gdLst>
            <a:ahLst/>
            <a:cxnLst/>
            <a:rect l="textAreaLeft" t="textAreaTop" r="textAreaRight" b="textAreaBottom"/>
            <a:pathLst>
              <a:path w="16130" h="3020">
                <a:moveTo>
                  <a:pt x="16058" y="2976"/>
                </a:moveTo>
                <a:lnTo>
                  <a:pt x="16130" y="2989"/>
                </a:lnTo>
                <a:lnTo>
                  <a:pt x="16130" y="3020"/>
                </a:lnTo>
                <a:lnTo>
                  <a:pt x="16058" y="3006"/>
                </a:lnTo>
                <a:lnTo>
                  <a:pt x="16058" y="2976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29" name=""/>
          <p:cNvSpPr/>
          <p:nvPr/>
        </p:nvSpPr>
        <p:spPr>
          <a:xfrm>
            <a:off x="5959440" y="4972680"/>
            <a:ext cx="5747760" cy="1075680"/>
          </a:xfrm>
          <a:custGeom>
            <a:avLst/>
            <a:gdLst>
              <a:gd name="textAreaLeft" fmla="*/ 0 w 5747760"/>
              <a:gd name="textAreaRight" fmla="*/ 5748120 w 5747760"/>
              <a:gd name="textAreaTop" fmla="*/ 0 h 1075680"/>
              <a:gd name="textAreaBottom" fmla="*/ 1076040 h 1075680"/>
            </a:gdLst>
            <a:ahLst/>
            <a:cxnLst/>
            <a:rect l="textAreaLeft" t="textAreaTop" r="textAreaRight" b="textAreaBottom"/>
            <a:pathLst>
              <a:path w="15967" h="2989">
                <a:moveTo>
                  <a:pt x="15895" y="2945"/>
                </a:moveTo>
                <a:lnTo>
                  <a:pt x="15967" y="2959"/>
                </a:lnTo>
                <a:lnTo>
                  <a:pt x="15967" y="2989"/>
                </a:lnTo>
                <a:lnTo>
                  <a:pt x="15895" y="2976"/>
                </a:lnTo>
                <a:lnTo>
                  <a:pt x="15895" y="2945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0" name=""/>
          <p:cNvSpPr/>
          <p:nvPr/>
        </p:nvSpPr>
        <p:spPr>
          <a:xfrm>
            <a:off x="6018120" y="4972680"/>
            <a:ext cx="5689080" cy="1064880"/>
          </a:xfrm>
          <a:custGeom>
            <a:avLst/>
            <a:gdLst>
              <a:gd name="textAreaLeft" fmla="*/ 0 w 5689080"/>
              <a:gd name="textAreaRight" fmla="*/ 5689440 w 5689080"/>
              <a:gd name="textAreaTop" fmla="*/ 0 h 1064880"/>
              <a:gd name="textAreaBottom" fmla="*/ 1065240 h 1064880"/>
            </a:gdLst>
            <a:ahLst/>
            <a:cxnLst/>
            <a:rect l="textAreaLeft" t="textAreaTop" r="textAreaRight" b="textAreaBottom"/>
            <a:pathLst>
              <a:path w="15804" h="2959">
                <a:moveTo>
                  <a:pt x="15732" y="2915"/>
                </a:moveTo>
                <a:lnTo>
                  <a:pt x="15804" y="2928"/>
                </a:lnTo>
                <a:lnTo>
                  <a:pt x="15804" y="2959"/>
                </a:lnTo>
                <a:lnTo>
                  <a:pt x="15732" y="2945"/>
                </a:lnTo>
                <a:lnTo>
                  <a:pt x="15732" y="2915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1" name=""/>
          <p:cNvSpPr/>
          <p:nvPr/>
        </p:nvSpPr>
        <p:spPr>
          <a:xfrm>
            <a:off x="6076800" y="4972680"/>
            <a:ext cx="5630400" cy="1053720"/>
          </a:xfrm>
          <a:custGeom>
            <a:avLst/>
            <a:gdLst>
              <a:gd name="textAreaLeft" fmla="*/ 0 w 5630400"/>
              <a:gd name="textAreaRight" fmla="*/ 5630760 w 5630400"/>
              <a:gd name="textAreaTop" fmla="*/ 0 h 1053720"/>
              <a:gd name="textAreaBottom" fmla="*/ 1054080 h 1053720"/>
            </a:gdLst>
            <a:ahLst/>
            <a:cxnLst/>
            <a:rect l="textAreaLeft" t="textAreaTop" r="textAreaRight" b="textAreaBottom"/>
            <a:pathLst>
              <a:path w="15641" h="2928">
                <a:moveTo>
                  <a:pt x="15569" y="2884"/>
                </a:moveTo>
                <a:lnTo>
                  <a:pt x="15641" y="2898"/>
                </a:lnTo>
                <a:lnTo>
                  <a:pt x="15641" y="2928"/>
                </a:lnTo>
                <a:lnTo>
                  <a:pt x="15569" y="2915"/>
                </a:lnTo>
                <a:lnTo>
                  <a:pt x="15569" y="2884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2" name=""/>
          <p:cNvSpPr/>
          <p:nvPr/>
        </p:nvSpPr>
        <p:spPr>
          <a:xfrm>
            <a:off x="6135480" y="4972680"/>
            <a:ext cx="5571720" cy="1042920"/>
          </a:xfrm>
          <a:custGeom>
            <a:avLst/>
            <a:gdLst>
              <a:gd name="textAreaLeft" fmla="*/ 0 w 5571720"/>
              <a:gd name="textAreaRight" fmla="*/ 5572080 w 5571720"/>
              <a:gd name="textAreaTop" fmla="*/ 0 h 1042920"/>
              <a:gd name="textAreaBottom" fmla="*/ 1043280 h 1042920"/>
            </a:gdLst>
            <a:ahLst/>
            <a:cxnLst/>
            <a:rect l="textAreaLeft" t="textAreaTop" r="textAreaRight" b="textAreaBottom"/>
            <a:pathLst>
              <a:path w="15478" h="2898">
                <a:moveTo>
                  <a:pt x="15406" y="2854"/>
                </a:moveTo>
                <a:lnTo>
                  <a:pt x="15478" y="2867"/>
                </a:lnTo>
                <a:lnTo>
                  <a:pt x="15478" y="2898"/>
                </a:lnTo>
                <a:lnTo>
                  <a:pt x="15406" y="2884"/>
                </a:lnTo>
                <a:lnTo>
                  <a:pt x="15406" y="2854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3" name=""/>
          <p:cNvSpPr/>
          <p:nvPr/>
        </p:nvSpPr>
        <p:spPr>
          <a:xfrm>
            <a:off x="6194160" y="4972680"/>
            <a:ext cx="5513040" cy="1031760"/>
          </a:xfrm>
          <a:custGeom>
            <a:avLst/>
            <a:gdLst>
              <a:gd name="textAreaLeft" fmla="*/ 0 w 5513040"/>
              <a:gd name="textAreaRight" fmla="*/ 5513400 w 5513040"/>
              <a:gd name="textAreaTop" fmla="*/ 0 h 1031760"/>
              <a:gd name="textAreaBottom" fmla="*/ 1032120 h 1031760"/>
            </a:gdLst>
            <a:ahLst/>
            <a:cxnLst/>
            <a:rect l="textAreaLeft" t="textAreaTop" r="textAreaRight" b="textAreaBottom"/>
            <a:pathLst>
              <a:path w="15315" h="2867">
                <a:moveTo>
                  <a:pt x="15243" y="2823"/>
                </a:moveTo>
                <a:lnTo>
                  <a:pt x="15315" y="2837"/>
                </a:lnTo>
                <a:lnTo>
                  <a:pt x="15315" y="2867"/>
                </a:lnTo>
                <a:lnTo>
                  <a:pt x="15243" y="2854"/>
                </a:lnTo>
                <a:lnTo>
                  <a:pt x="15243" y="2823"/>
                </a:lnTo>
                <a:moveTo>
                  <a:pt x="384" y="72"/>
                </a:moveTo>
                <a:lnTo>
                  <a:pt x="0" y="0"/>
                </a:lnTo>
                <a:lnTo>
                  <a:pt x="162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4" name=""/>
          <p:cNvSpPr/>
          <p:nvPr/>
        </p:nvSpPr>
        <p:spPr>
          <a:xfrm>
            <a:off x="6252480" y="4972680"/>
            <a:ext cx="5454720" cy="1020960"/>
          </a:xfrm>
          <a:custGeom>
            <a:avLst/>
            <a:gdLst>
              <a:gd name="textAreaLeft" fmla="*/ 0 w 5454720"/>
              <a:gd name="textAreaRight" fmla="*/ 5455080 w 5454720"/>
              <a:gd name="textAreaTop" fmla="*/ 0 h 1020960"/>
              <a:gd name="textAreaBottom" fmla="*/ 1021320 h 1020960"/>
            </a:gdLst>
            <a:ahLst/>
            <a:cxnLst/>
            <a:rect l="textAreaLeft" t="textAreaTop" r="textAreaRight" b="textAreaBottom"/>
            <a:pathLst>
              <a:path w="15153" h="2837">
                <a:moveTo>
                  <a:pt x="15081" y="2793"/>
                </a:moveTo>
                <a:lnTo>
                  <a:pt x="15153" y="2806"/>
                </a:lnTo>
                <a:lnTo>
                  <a:pt x="15153" y="2837"/>
                </a:lnTo>
                <a:lnTo>
                  <a:pt x="15081" y="2823"/>
                </a:lnTo>
                <a:lnTo>
                  <a:pt x="15081" y="2793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5" name=""/>
          <p:cNvSpPr/>
          <p:nvPr/>
        </p:nvSpPr>
        <p:spPr>
          <a:xfrm>
            <a:off x="6311160" y="4972680"/>
            <a:ext cx="5396040" cy="1009800"/>
          </a:xfrm>
          <a:custGeom>
            <a:avLst/>
            <a:gdLst>
              <a:gd name="textAreaLeft" fmla="*/ 0 w 5396040"/>
              <a:gd name="textAreaRight" fmla="*/ 5396400 w 5396040"/>
              <a:gd name="textAreaTop" fmla="*/ 0 h 1009800"/>
              <a:gd name="textAreaBottom" fmla="*/ 1010160 h 1009800"/>
            </a:gdLst>
            <a:ahLst/>
            <a:cxnLst/>
            <a:rect l="textAreaLeft" t="textAreaTop" r="textAreaRight" b="textAreaBottom"/>
            <a:pathLst>
              <a:path w="14990" h="2806">
                <a:moveTo>
                  <a:pt x="14918" y="2762"/>
                </a:moveTo>
                <a:lnTo>
                  <a:pt x="14990" y="2776"/>
                </a:lnTo>
                <a:lnTo>
                  <a:pt x="14990" y="2806"/>
                </a:lnTo>
                <a:lnTo>
                  <a:pt x="14918" y="2793"/>
                </a:lnTo>
                <a:lnTo>
                  <a:pt x="14918" y="2762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6" name=""/>
          <p:cNvSpPr/>
          <p:nvPr/>
        </p:nvSpPr>
        <p:spPr>
          <a:xfrm>
            <a:off x="6369840" y="4972680"/>
            <a:ext cx="5337360" cy="999000"/>
          </a:xfrm>
          <a:custGeom>
            <a:avLst/>
            <a:gdLst>
              <a:gd name="textAreaLeft" fmla="*/ 0 w 5337360"/>
              <a:gd name="textAreaRight" fmla="*/ 5337720 w 5337360"/>
              <a:gd name="textAreaTop" fmla="*/ 0 h 999000"/>
              <a:gd name="textAreaBottom" fmla="*/ 999360 h 999000"/>
            </a:gdLst>
            <a:ahLst/>
            <a:cxnLst/>
            <a:rect l="textAreaLeft" t="textAreaTop" r="textAreaRight" b="textAreaBottom"/>
            <a:pathLst>
              <a:path w="14827" h="2776">
                <a:moveTo>
                  <a:pt x="14755" y="2732"/>
                </a:moveTo>
                <a:lnTo>
                  <a:pt x="14827" y="2745"/>
                </a:lnTo>
                <a:lnTo>
                  <a:pt x="14827" y="2776"/>
                </a:lnTo>
                <a:lnTo>
                  <a:pt x="14755" y="2762"/>
                </a:lnTo>
                <a:lnTo>
                  <a:pt x="14755" y="2732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7" name=""/>
          <p:cNvSpPr/>
          <p:nvPr/>
        </p:nvSpPr>
        <p:spPr>
          <a:xfrm>
            <a:off x="6428520" y="4972680"/>
            <a:ext cx="5278680" cy="987840"/>
          </a:xfrm>
          <a:custGeom>
            <a:avLst/>
            <a:gdLst>
              <a:gd name="textAreaLeft" fmla="*/ 0 w 5278680"/>
              <a:gd name="textAreaRight" fmla="*/ 5279040 w 5278680"/>
              <a:gd name="textAreaTop" fmla="*/ 0 h 987840"/>
              <a:gd name="textAreaBottom" fmla="*/ 988200 h 987840"/>
            </a:gdLst>
            <a:ahLst/>
            <a:cxnLst/>
            <a:rect l="textAreaLeft" t="textAreaTop" r="textAreaRight" b="textAreaBottom"/>
            <a:pathLst>
              <a:path w="14664" h="2745">
                <a:moveTo>
                  <a:pt x="14592" y="2701"/>
                </a:moveTo>
                <a:lnTo>
                  <a:pt x="14664" y="2715"/>
                </a:lnTo>
                <a:lnTo>
                  <a:pt x="14664" y="2745"/>
                </a:lnTo>
                <a:lnTo>
                  <a:pt x="14592" y="2732"/>
                </a:lnTo>
                <a:lnTo>
                  <a:pt x="14592" y="2701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8" name=""/>
          <p:cNvSpPr/>
          <p:nvPr/>
        </p:nvSpPr>
        <p:spPr>
          <a:xfrm>
            <a:off x="6487200" y="4972680"/>
            <a:ext cx="5220000" cy="977040"/>
          </a:xfrm>
          <a:custGeom>
            <a:avLst/>
            <a:gdLst>
              <a:gd name="textAreaLeft" fmla="*/ 0 w 5220000"/>
              <a:gd name="textAreaRight" fmla="*/ 5220360 w 5220000"/>
              <a:gd name="textAreaTop" fmla="*/ 0 h 977040"/>
              <a:gd name="textAreaBottom" fmla="*/ 977400 h 977040"/>
            </a:gdLst>
            <a:ahLst/>
            <a:cxnLst/>
            <a:rect l="textAreaLeft" t="textAreaTop" r="textAreaRight" b="textAreaBottom"/>
            <a:pathLst>
              <a:path w="14501" h="2715">
                <a:moveTo>
                  <a:pt x="14429" y="2671"/>
                </a:moveTo>
                <a:lnTo>
                  <a:pt x="14501" y="2684"/>
                </a:lnTo>
                <a:lnTo>
                  <a:pt x="14501" y="2715"/>
                </a:lnTo>
                <a:lnTo>
                  <a:pt x="14429" y="2701"/>
                </a:lnTo>
                <a:lnTo>
                  <a:pt x="14429" y="2671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39" name=""/>
          <p:cNvSpPr/>
          <p:nvPr/>
        </p:nvSpPr>
        <p:spPr>
          <a:xfrm>
            <a:off x="6545880" y="4972680"/>
            <a:ext cx="5161320" cy="965880"/>
          </a:xfrm>
          <a:custGeom>
            <a:avLst/>
            <a:gdLst>
              <a:gd name="textAreaLeft" fmla="*/ 0 w 5161320"/>
              <a:gd name="textAreaRight" fmla="*/ 5161680 w 5161320"/>
              <a:gd name="textAreaTop" fmla="*/ 0 h 965880"/>
              <a:gd name="textAreaBottom" fmla="*/ 966240 h 965880"/>
            </a:gdLst>
            <a:ahLst/>
            <a:cxnLst/>
            <a:rect l="textAreaLeft" t="textAreaTop" r="textAreaRight" b="textAreaBottom"/>
            <a:pathLst>
              <a:path w="14338" h="2684">
                <a:moveTo>
                  <a:pt x="14266" y="2640"/>
                </a:moveTo>
                <a:lnTo>
                  <a:pt x="14338" y="2654"/>
                </a:lnTo>
                <a:lnTo>
                  <a:pt x="14338" y="2684"/>
                </a:lnTo>
                <a:lnTo>
                  <a:pt x="14266" y="2671"/>
                </a:lnTo>
                <a:lnTo>
                  <a:pt x="14266" y="2640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0" name=""/>
          <p:cNvSpPr/>
          <p:nvPr/>
        </p:nvSpPr>
        <p:spPr>
          <a:xfrm>
            <a:off x="6604560" y="4972680"/>
            <a:ext cx="5102640" cy="955080"/>
          </a:xfrm>
          <a:custGeom>
            <a:avLst/>
            <a:gdLst>
              <a:gd name="textAreaLeft" fmla="*/ 0 w 5102640"/>
              <a:gd name="textAreaRight" fmla="*/ 5103000 w 5102640"/>
              <a:gd name="textAreaTop" fmla="*/ 0 h 955080"/>
              <a:gd name="textAreaBottom" fmla="*/ 955440 h 955080"/>
            </a:gdLst>
            <a:ahLst/>
            <a:cxnLst/>
            <a:rect l="textAreaLeft" t="textAreaTop" r="textAreaRight" b="textAreaBottom"/>
            <a:pathLst>
              <a:path w="14175" h="2654">
                <a:moveTo>
                  <a:pt x="14103" y="2610"/>
                </a:moveTo>
                <a:lnTo>
                  <a:pt x="14175" y="2623"/>
                </a:lnTo>
                <a:lnTo>
                  <a:pt x="14175" y="2654"/>
                </a:lnTo>
                <a:lnTo>
                  <a:pt x="14103" y="2640"/>
                </a:lnTo>
                <a:lnTo>
                  <a:pt x="14103" y="2610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1" name=""/>
          <p:cNvSpPr/>
          <p:nvPr/>
        </p:nvSpPr>
        <p:spPr>
          <a:xfrm>
            <a:off x="6663240" y="4972680"/>
            <a:ext cx="5043960" cy="943920"/>
          </a:xfrm>
          <a:custGeom>
            <a:avLst/>
            <a:gdLst>
              <a:gd name="textAreaLeft" fmla="*/ 0 w 5043960"/>
              <a:gd name="textAreaRight" fmla="*/ 5044320 w 5043960"/>
              <a:gd name="textAreaTop" fmla="*/ 0 h 943920"/>
              <a:gd name="textAreaBottom" fmla="*/ 944280 h 943920"/>
            </a:gdLst>
            <a:ahLst/>
            <a:cxnLst/>
            <a:rect l="textAreaLeft" t="textAreaTop" r="textAreaRight" b="textAreaBottom"/>
            <a:pathLst>
              <a:path w="14012" h="2623">
                <a:moveTo>
                  <a:pt x="13940" y="2579"/>
                </a:moveTo>
                <a:lnTo>
                  <a:pt x="14012" y="2593"/>
                </a:lnTo>
                <a:lnTo>
                  <a:pt x="14012" y="2623"/>
                </a:lnTo>
                <a:lnTo>
                  <a:pt x="13940" y="2610"/>
                </a:lnTo>
                <a:lnTo>
                  <a:pt x="13940" y="2579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2" name=""/>
          <p:cNvSpPr/>
          <p:nvPr/>
        </p:nvSpPr>
        <p:spPr>
          <a:xfrm>
            <a:off x="6721920" y="4972680"/>
            <a:ext cx="4985280" cy="933120"/>
          </a:xfrm>
          <a:custGeom>
            <a:avLst/>
            <a:gdLst>
              <a:gd name="textAreaLeft" fmla="*/ 0 w 4985280"/>
              <a:gd name="textAreaRight" fmla="*/ 4985640 w 4985280"/>
              <a:gd name="textAreaTop" fmla="*/ 0 h 933120"/>
              <a:gd name="textAreaBottom" fmla="*/ 933480 h 933120"/>
            </a:gdLst>
            <a:ahLst/>
            <a:cxnLst/>
            <a:rect l="textAreaLeft" t="textAreaTop" r="textAreaRight" b="textAreaBottom"/>
            <a:pathLst>
              <a:path w="13849" h="2593">
                <a:moveTo>
                  <a:pt x="13777" y="2549"/>
                </a:moveTo>
                <a:lnTo>
                  <a:pt x="13849" y="2562"/>
                </a:lnTo>
                <a:lnTo>
                  <a:pt x="13849" y="2593"/>
                </a:lnTo>
                <a:lnTo>
                  <a:pt x="13777" y="2579"/>
                </a:lnTo>
                <a:lnTo>
                  <a:pt x="13777" y="2549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3" name=""/>
          <p:cNvSpPr/>
          <p:nvPr/>
        </p:nvSpPr>
        <p:spPr>
          <a:xfrm>
            <a:off x="6780600" y="4972680"/>
            <a:ext cx="4926600" cy="921960"/>
          </a:xfrm>
          <a:custGeom>
            <a:avLst/>
            <a:gdLst>
              <a:gd name="textAreaLeft" fmla="*/ 0 w 4926600"/>
              <a:gd name="textAreaRight" fmla="*/ 4926960 w 4926600"/>
              <a:gd name="textAreaTop" fmla="*/ 0 h 921960"/>
              <a:gd name="textAreaBottom" fmla="*/ 922320 h 921960"/>
            </a:gdLst>
            <a:ahLst/>
            <a:cxnLst/>
            <a:rect l="textAreaLeft" t="textAreaTop" r="textAreaRight" b="textAreaBottom"/>
            <a:pathLst>
              <a:path w="13686" h="2562">
                <a:moveTo>
                  <a:pt x="13614" y="2518"/>
                </a:moveTo>
                <a:lnTo>
                  <a:pt x="13686" y="2532"/>
                </a:lnTo>
                <a:lnTo>
                  <a:pt x="13686" y="2562"/>
                </a:lnTo>
                <a:lnTo>
                  <a:pt x="13614" y="2549"/>
                </a:lnTo>
                <a:lnTo>
                  <a:pt x="13614" y="2518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4" name=""/>
          <p:cNvSpPr/>
          <p:nvPr/>
        </p:nvSpPr>
        <p:spPr>
          <a:xfrm>
            <a:off x="6839280" y="4972680"/>
            <a:ext cx="4867920" cy="911160"/>
          </a:xfrm>
          <a:custGeom>
            <a:avLst/>
            <a:gdLst>
              <a:gd name="textAreaLeft" fmla="*/ 0 w 4867920"/>
              <a:gd name="textAreaRight" fmla="*/ 4868280 w 4867920"/>
              <a:gd name="textAreaTop" fmla="*/ 0 h 911160"/>
              <a:gd name="textAreaBottom" fmla="*/ 911520 h 911160"/>
            </a:gdLst>
            <a:ahLst/>
            <a:cxnLst/>
            <a:rect l="textAreaLeft" t="textAreaTop" r="textAreaRight" b="textAreaBottom"/>
            <a:pathLst>
              <a:path w="13523" h="2532">
                <a:moveTo>
                  <a:pt x="13451" y="2488"/>
                </a:moveTo>
                <a:lnTo>
                  <a:pt x="13523" y="2501"/>
                </a:lnTo>
                <a:lnTo>
                  <a:pt x="13523" y="2532"/>
                </a:lnTo>
                <a:lnTo>
                  <a:pt x="13451" y="2518"/>
                </a:lnTo>
                <a:lnTo>
                  <a:pt x="13451" y="2488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5" name=""/>
          <p:cNvSpPr/>
          <p:nvPr/>
        </p:nvSpPr>
        <p:spPr>
          <a:xfrm>
            <a:off x="6897960" y="4972680"/>
            <a:ext cx="4809240" cy="900000"/>
          </a:xfrm>
          <a:custGeom>
            <a:avLst/>
            <a:gdLst>
              <a:gd name="textAreaLeft" fmla="*/ 0 w 4809240"/>
              <a:gd name="textAreaRight" fmla="*/ 4809600 w 480924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13360" h="2501">
                <a:moveTo>
                  <a:pt x="13288" y="2457"/>
                </a:moveTo>
                <a:lnTo>
                  <a:pt x="13360" y="2471"/>
                </a:lnTo>
                <a:lnTo>
                  <a:pt x="13360" y="2501"/>
                </a:lnTo>
                <a:lnTo>
                  <a:pt x="13288" y="2488"/>
                </a:lnTo>
                <a:lnTo>
                  <a:pt x="13288" y="2457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6" name=""/>
          <p:cNvSpPr/>
          <p:nvPr/>
        </p:nvSpPr>
        <p:spPr>
          <a:xfrm>
            <a:off x="6956640" y="4972680"/>
            <a:ext cx="4750560" cy="889200"/>
          </a:xfrm>
          <a:custGeom>
            <a:avLst/>
            <a:gdLst>
              <a:gd name="textAreaLeft" fmla="*/ 0 w 4750560"/>
              <a:gd name="textAreaRight" fmla="*/ 4750920 w 4750560"/>
              <a:gd name="textAreaTop" fmla="*/ 0 h 889200"/>
              <a:gd name="textAreaBottom" fmla="*/ 889560 h 889200"/>
            </a:gdLst>
            <a:ahLst/>
            <a:cxnLst/>
            <a:rect l="textAreaLeft" t="textAreaTop" r="textAreaRight" b="textAreaBottom"/>
            <a:pathLst>
              <a:path w="13197" h="2471">
                <a:moveTo>
                  <a:pt x="13125" y="2427"/>
                </a:moveTo>
                <a:lnTo>
                  <a:pt x="13197" y="2440"/>
                </a:lnTo>
                <a:lnTo>
                  <a:pt x="13197" y="2471"/>
                </a:lnTo>
                <a:lnTo>
                  <a:pt x="13125" y="2457"/>
                </a:lnTo>
                <a:lnTo>
                  <a:pt x="13125" y="2427"/>
                </a:lnTo>
                <a:moveTo>
                  <a:pt x="384" y="72"/>
                </a:moveTo>
                <a:lnTo>
                  <a:pt x="0" y="0"/>
                </a:lnTo>
                <a:lnTo>
                  <a:pt x="162" y="0"/>
                </a:lnTo>
                <a:lnTo>
                  <a:pt x="548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7" name=""/>
          <p:cNvSpPr/>
          <p:nvPr/>
        </p:nvSpPr>
        <p:spPr>
          <a:xfrm>
            <a:off x="7014960" y="4972680"/>
            <a:ext cx="4692240" cy="878040"/>
          </a:xfrm>
          <a:custGeom>
            <a:avLst/>
            <a:gdLst>
              <a:gd name="textAreaLeft" fmla="*/ 0 w 4692240"/>
              <a:gd name="textAreaRight" fmla="*/ 4692600 w 4692240"/>
              <a:gd name="textAreaTop" fmla="*/ 0 h 878040"/>
              <a:gd name="textAreaBottom" fmla="*/ 878400 h 878040"/>
            </a:gdLst>
            <a:ahLst/>
            <a:cxnLst/>
            <a:rect l="textAreaLeft" t="textAreaTop" r="textAreaRight" b="textAreaBottom"/>
            <a:pathLst>
              <a:path w="13035" h="2440">
                <a:moveTo>
                  <a:pt x="12963" y="2396"/>
                </a:moveTo>
                <a:lnTo>
                  <a:pt x="13035" y="2410"/>
                </a:lnTo>
                <a:lnTo>
                  <a:pt x="13035" y="2440"/>
                </a:lnTo>
                <a:lnTo>
                  <a:pt x="12963" y="2427"/>
                </a:lnTo>
                <a:lnTo>
                  <a:pt x="12963" y="2396"/>
                </a:lnTo>
                <a:moveTo>
                  <a:pt x="386" y="72"/>
                </a:moveTo>
                <a:lnTo>
                  <a:pt x="0" y="0"/>
                </a:lnTo>
                <a:lnTo>
                  <a:pt x="164" y="0"/>
                </a:lnTo>
                <a:lnTo>
                  <a:pt x="549" y="72"/>
                </a:lnTo>
                <a:lnTo>
                  <a:pt x="386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8" name=""/>
          <p:cNvSpPr/>
          <p:nvPr/>
        </p:nvSpPr>
        <p:spPr>
          <a:xfrm>
            <a:off x="7073640" y="4972680"/>
            <a:ext cx="4633560" cy="867240"/>
          </a:xfrm>
          <a:custGeom>
            <a:avLst/>
            <a:gdLst>
              <a:gd name="textAreaLeft" fmla="*/ 0 w 4633560"/>
              <a:gd name="textAreaRight" fmla="*/ 4633920 w 4633560"/>
              <a:gd name="textAreaTop" fmla="*/ 0 h 867240"/>
              <a:gd name="textAreaBottom" fmla="*/ 867600 h 867240"/>
            </a:gdLst>
            <a:ahLst/>
            <a:cxnLst/>
            <a:rect l="textAreaLeft" t="textAreaTop" r="textAreaRight" b="textAreaBottom"/>
            <a:pathLst>
              <a:path w="12872" h="2410">
                <a:moveTo>
                  <a:pt x="12800" y="2366"/>
                </a:moveTo>
                <a:lnTo>
                  <a:pt x="12872" y="2379"/>
                </a:lnTo>
                <a:lnTo>
                  <a:pt x="12872" y="2410"/>
                </a:lnTo>
                <a:lnTo>
                  <a:pt x="12800" y="2396"/>
                </a:lnTo>
                <a:lnTo>
                  <a:pt x="12800" y="2366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49" name=""/>
          <p:cNvSpPr/>
          <p:nvPr/>
        </p:nvSpPr>
        <p:spPr>
          <a:xfrm>
            <a:off x="7132320" y="4972680"/>
            <a:ext cx="4574880" cy="856080"/>
          </a:xfrm>
          <a:custGeom>
            <a:avLst/>
            <a:gdLst>
              <a:gd name="textAreaLeft" fmla="*/ 0 w 4574880"/>
              <a:gd name="textAreaRight" fmla="*/ 4575240 w 4574880"/>
              <a:gd name="textAreaTop" fmla="*/ 0 h 856080"/>
              <a:gd name="textAreaBottom" fmla="*/ 856440 h 856080"/>
            </a:gdLst>
            <a:ahLst/>
            <a:cxnLst/>
            <a:rect l="textAreaLeft" t="textAreaTop" r="textAreaRight" b="textAreaBottom"/>
            <a:pathLst>
              <a:path w="12709" h="2379">
                <a:moveTo>
                  <a:pt x="12637" y="2335"/>
                </a:moveTo>
                <a:lnTo>
                  <a:pt x="12709" y="2349"/>
                </a:lnTo>
                <a:lnTo>
                  <a:pt x="12709" y="2379"/>
                </a:lnTo>
                <a:lnTo>
                  <a:pt x="12637" y="2366"/>
                </a:lnTo>
                <a:lnTo>
                  <a:pt x="12637" y="2335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0" name=""/>
          <p:cNvSpPr/>
          <p:nvPr/>
        </p:nvSpPr>
        <p:spPr>
          <a:xfrm>
            <a:off x="7191000" y="4972680"/>
            <a:ext cx="4516200" cy="845280"/>
          </a:xfrm>
          <a:custGeom>
            <a:avLst/>
            <a:gdLst>
              <a:gd name="textAreaLeft" fmla="*/ 0 w 4516200"/>
              <a:gd name="textAreaRight" fmla="*/ 4516560 w 4516200"/>
              <a:gd name="textAreaTop" fmla="*/ 0 h 845280"/>
              <a:gd name="textAreaBottom" fmla="*/ 845640 h 845280"/>
            </a:gdLst>
            <a:ahLst/>
            <a:cxnLst/>
            <a:rect l="textAreaLeft" t="textAreaTop" r="textAreaRight" b="textAreaBottom"/>
            <a:pathLst>
              <a:path w="12546" h="2349">
                <a:moveTo>
                  <a:pt x="12474" y="2305"/>
                </a:moveTo>
                <a:lnTo>
                  <a:pt x="12546" y="2318"/>
                </a:lnTo>
                <a:lnTo>
                  <a:pt x="12546" y="2349"/>
                </a:lnTo>
                <a:lnTo>
                  <a:pt x="12474" y="2335"/>
                </a:lnTo>
                <a:lnTo>
                  <a:pt x="12474" y="2305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1" name=""/>
          <p:cNvSpPr/>
          <p:nvPr/>
        </p:nvSpPr>
        <p:spPr>
          <a:xfrm>
            <a:off x="7249680" y="4972680"/>
            <a:ext cx="4457520" cy="834120"/>
          </a:xfrm>
          <a:custGeom>
            <a:avLst/>
            <a:gdLst>
              <a:gd name="textAreaLeft" fmla="*/ 0 w 4457520"/>
              <a:gd name="textAreaRight" fmla="*/ 4457880 w 4457520"/>
              <a:gd name="textAreaTop" fmla="*/ 0 h 834120"/>
              <a:gd name="textAreaBottom" fmla="*/ 834480 h 834120"/>
            </a:gdLst>
            <a:ahLst/>
            <a:cxnLst/>
            <a:rect l="textAreaLeft" t="textAreaTop" r="textAreaRight" b="textAreaBottom"/>
            <a:pathLst>
              <a:path w="12383" h="2318">
                <a:moveTo>
                  <a:pt x="12311" y="2244"/>
                </a:moveTo>
                <a:lnTo>
                  <a:pt x="12383" y="2257"/>
                </a:lnTo>
                <a:lnTo>
                  <a:pt x="12383" y="2318"/>
                </a:lnTo>
                <a:lnTo>
                  <a:pt x="12311" y="2305"/>
                </a:lnTo>
                <a:lnTo>
                  <a:pt x="12311" y="2244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0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2" name=""/>
          <p:cNvSpPr/>
          <p:nvPr/>
        </p:nvSpPr>
        <p:spPr>
          <a:xfrm>
            <a:off x="7367040" y="4972680"/>
            <a:ext cx="4340160" cy="812160"/>
          </a:xfrm>
          <a:custGeom>
            <a:avLst/>
            <a:gdLst>
              <a:gd name="textAreaLeft" fmla="*/ 0 w 4340160"/>
              <a:gd name="textAreaRight" fmla="*/ 4340520 w 4340160"/>
              <a:gd name="textAreaTop" fmla="*/ 0 h 812160"/>
              <a:gd name="textAreaBottom" fmla="*/ 812520 h 812160"/>
            </a:gdLst>
            <a:ahLst/>
            <a:cxnLst/>
            <a:rect l="textAreaLeft" t="textAreaTop" r="textAreaRight" b="textAreaBottom"/>
            <a:pathLst>
              <a:path w="12057" h="2257">
                <a:moveTo>
                  <a:pt x="11985" y="2213"/>
                </a:moveTo>
                <a:lnTo>
                  <a:pt x="12057" y="2227"/>
                </a:lnTo>
                <a:lnTo>
                  <a:pt x="12057" y="2257"/>
                </a:lnTo>
                <a:lnTo>
                  <a:pt x="11985" y="2244"/>
                </a:lnTo>
                <a:lnTo>
                  <a:pt x="11985" y="2213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3" name=""/>
          <p:cNvSpPr/>
          <p:nvPr/>
        </p:nvSpPr>
        <p:spPr>
          <a:xfrm>
            <a:off x="7425720" y="4972680"/>
            <a:ext cx="4281480" cy="801360"/>
          </a:xfrm>
          <a:custGeom>
            <a:avLst/>
            <a:gdLst>
              <a:gd name="textAreaLeft" fmla="*/ 0 w 4281480"/>
              <a:gd name="textAreaRight" fmla="*/ 4281840 w 4281480"/>
              <a:gd name="textAreaTop" fmla="*/ 0 h 801360"/>
              <a:gd name="textAreaBottom" fmla="*/ 801720 h 801360"/>
            </a:gdLst>
            <a:ahLst/>
            <a:cxnLst/>
            <a:rect l="textAreaLeft" t="textAreaTop" r="textAreaRight" b="textAreaBottom"/>
            <a:pathLst>
              <a:path w="11894" h="2227">
                <a:moveTo>
                  <a:pt x="11822" y="2183"/>
                </a:moveTo>
                <a:lnTo>
                  <a:pt x="11894" y="2196"/>
                </a:lnTo>
                <a:lnTo>
                  <a:pt x="11894" y="2227"/>
                </a:lnTo>
                <a:lnTo>
                  <a:pt x="11822" y="2213"/>
                </a:lnTo>
                <a:lnTo>
                  <a:pt x="11822" y="2183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4" name=""/>
          <p:cNvSpPr/>
          <p:nvPr/>
        </p:nvSpPr>
        <p:spPr>
          <a:xfrm>
            <a:off x="7484400" y="4972680"/>
            <a:ext cx="4222800" cy="790200"/>
          </a:xfrm>
          <a:custGeom>
            <a:avLst/>
            <a:gdLst>
              <a:gd name="textAreaLeft" fmla="*/ 0 w 4222800"/>
              <a:gd name="textAreaRight" fmla="*/ 4223160 w 4222800"/>
              <a:gd name="textAreaTop" fmla="*/ 0 h 790200"/>
              <a:gd name="textAreaBottom" fmla="*/ 790560 h 790200"/>
            </a:gdLst>
            <a:ahLst/>
            <a:cxnLst/>
            <a:rect l="textAreaLeft" t="textAreaTop" r="textAreaRight" b="textAreaBottom"/>
            <a:pathLst>
              <a:path w="11731" h="2196">
                <a:moveTo>
                  <a:pt x="11659" y="2122"/>
                </a:moveTo>
                <a:lnTo>
                  <a:pt x="11731" y="2135"/>
                </a:lnTo>
                <a:lnTo>
                  <a:pt x="11731" y="2196"/>
                </a:lnTo>
                <a:lnTo>
                  <a:pt x="11659" y="2183"/>
                </a:lnTo>
                <a:lnTo>
                  <a:pt x="11659" y="2122"/>
                </a:lnTo>
                <a:moveTo>
                  <a:pt x="384" y="72"/>
                </a:moveTo>
                <a:lnTo>
                  <a:pt x="0" y="0"/>
                </a:lnTo>
                <a:lnTo>
                  <a:pt x="326" y="0"/>
                </a:lnTo>
                <a:lnTo>
                  <a:pt x="710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5" name=""/>
          <p:cNvSpPr/>
          <p:nvPr/>
        </p:nvSpPr>
        <p:spPr>
          <a:xfrm>
            <a:off x="7601760" y="4972680"/>
            <a:ext cx="4105440" cy="768240"/>
          </a:xfrm>
          <a:custGeom>
            <a:avLst/>
            <a:gdLst>
              <a:gd name="textAreaLeft" fmla="*/ 0 w 4105440"/>
              <a:gd name="textAreaRight" fmla="*/ 4105800 w 4105440"/>
              <a:gd name="textAreaTop" fmla="*/ 0 h 768240"/>
              <a:gd name="textAreaBottom" fmla="*/ 768600 h 768240"/>
            </a:gdLst>
            <a:ahLst/>
            <a:cxnLst/>
            <a:rect l="textAreaLeft" t="textAreaTop" r="textAreaRight" b="textAreaBottom"/>
            <a:pathLst>
              <a:path w="11405" h="2135">
                <a:moveTo>
                  <a:pt x="11333" y="2091"/>
                </a:moveTo>
                <a:lnTo>
                  <a:pt x="11405" y="2105"/>
                </a:lnTo>
                <a:lnTo>
                  <a:pt x="11405" y="2135"/>
                </a:lnTo>
                <a:lnTo>
                  <a:pt x="11333" y="2122"/>
                </a:lnTo>
                <a:lnTo>
                  <a:pt x="11333" y="2091"/>
                </a:lnTo>
                <a:moveTo>
                  <a:pt x="384" y="73"/>
                </a:moveTo>
                <a:lnTo>
                  <a:pt x="0" y="0"/>
                </a:lnTo>
                <a:lnTo>
                  <a:pt x="163" y="0"/>
                </a:lnTo>
                <a:lnTo>
                  <a:pt x="547" y="73"/>
                </a:lnTo>
                <a:lnTo>
                  <a:pt x="384" y="73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6" name=""/>
          <p:cNvSpPr/>
          <p:nvPr/>
        </p:nvSpPr>
        <p:spPr>
          <a:xfrm>
            <a:off x="7660440" y="4972680"/>
            <a:ext cx="4046760" cy="757440"/>
          </a:xfrm>
          <a:custGeom>
            <a:avLst/>
            <a:gdLst>
              <a:gd name="textAreaLeft" fmla="*/ 0 w 4046760"/>
              <a:gd name="textAreaRight" fmla="*/ 4047120 w 4046760"/>
              <a:gd name="textAreaTop" fmla="*/ 0 h 757440"/>
              <a:gd name="textAreaBottom" fmla="*/ 757800 h 757440"/>
            </a:gdLst>
            <a:ahLst/>
            <a:cxnLst/>
            <a:rect l="textAreaLeft" t="textAreaTop" r="textAreaRight" b="textAreaBottom"/>
            <a:pathLst>
              <a:path w="11242" h="2105">
                <a:moveTo>
                  <a:pt x="11170" y="2061"/>
                </a:moveTo>
                <a:lnTo>
                  <a:pt x="11242" y="2074"/>
                </a:lnTo>
                <a:lnTo>
                  <a:pt x="11242" y="2105"/>
                </a:lnTo>
                <a:lnTo>
                  <a:pt x="11170" y="2091"/>
                </a:lnTo>
                <a:lnTo>
                  <a:pt x="11170" y="2061"/>
                </a:lnTo>
                <a:moveTo>
                  <a:pt x="384" y="72"/>
                </a:moveTo>
                <a:lnTo>
                  <a:pt x="0" y="0"/>
                </a:lnTo>
                <a:lnTo>
                  <a:pt x="162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7" name=""/>
          <p:cNvSpPr/>
          <p:nvPr/>
        </p:nvSpPr>
        <p:spPr>
          <a:xfrm>
            <a:off x="7718760" y="4972680"/>
            <a:ext cx="3988440" cy="746280"/>
          </a:xfrm>
          <a:custGeom>
            <a:avLst/>
            <a:gdLst>
              <a:gd name="textAreaLeft" fmla="*/ 0 w 3988440"/>
              <a:gd name="textAreaRight" fmla="*/ 3988800 w 3988440"/>
              <a:gd name="textAreaTop" fmla="*/ 0 h 746280"/>
              <a:gd name="textAreaBottom" fmla="*/ 746640 h 746280"/>
            </a:gdLst>
            <a:ahLst/>
            <a:cxnLst/>
            <a:rect l="textAreaLeft" t="textAreaTop" r="textAreaRight" b="textAreaBottom"/>
            <a:pathLst>
              <a:path w="11080" h="2074">
                <a:moveTo>
                  <a:pt x="11008" y="2030"/>
                </a:moveTo>
                <a:lnTo>
                  <a:pt x="11080" y="2044"/>
                </a:lnTo>
                <a:lnTo>
                  <a:pt x="11080" y="2074"/>
                </a:lnTo>
                <a:lnTo>
                  <a:pt x="11008" y="2061"/>
                </a:lnTo>
                <a:lnTo>
                  <a:pt x="11008" y="2030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8" name=""/>
          <p:cNvSpPr/>
          <p:nvPr/>
        </p:nvSpPr>
        <p:spPr>
          <a:xfrm>
            <a:off x="7777440" y="4972680"/>
            <a:ext cx="3929760" cy="735480"/>
          </a:xfrm>
          <a:custGeom>
            <a:avLst/>
            <a:gdLst>
              <a:gd name="textAreaLeft" fmla="*/ 0 w 3929760"/>
              <a:gd name="textAreaRight" fmla="*/ 3930120 w 3929760"/>
              <a:gd name="textAreaTop" fmla="*/ 0 h 735480"/>
              <a:gd name="textAreaBottom" fmla="*/ 735840 h 735480"/>
            </a:gdLst>
            <a:ahLst/>
            <a:cxnLst/>
            <a:rect l="textAreaLeft" t="textAreaTop" r="textAreaRight" b="textAreaBottom"/>
            <a:pathLst>
              <a:path w="10917" h="2044">
                <a:moveTo>
                  <a:pt x="10845" y="2000"/>
                </a:moveTo>
                <a:lnTo>
                  <a:pt x="10917" y="2013"/>
                </a:lnTo>
                <a:lnTo>
                  <a:pt x="10917" y="2044"/>
                </a:lnTo>
                <a:lnTo>
                  <a:pt x="10845" y="2030"/>
                </a:lnTo>
                <a:lnTo>
                  <a:pt x="10845" y="2000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59" name=""/>
          <p:cNvSpPr/>
          <p:nvPr/>
        </p:nvSpPr>
        <p:spPr>
          <a:xfrm>
            <a:off x="7836120" y="4972680"/>
            <a:ext cx="3871080" cy="724320"/>
          </a:xfrm>
          <a:custGeom>
            <a:avLst/>
            <a:gdLst>
              <a:gd name="textAreaLeft" fmla="*/ 0 w 3871080"/>
              <a:gd name="textAreaRight" fmla="*/ 3871440 w 3871080"/>
              <a:gd name="textAreaTop" fmla="*/ 0 h 724320"/>
              <a:gd name="textAreaBottom" fmla="*/ 724680 h 724320"/>
            </a:gdLst>
            <a:ahLst/>
            <a:cxnLst/>
            <a:rect l="textAreaLeft" t="textAreaTop" r="textAreaRight" b="textAreaBottom"/>
            <a:pathLst>
              <a:path w="10754" h="2013">
                <a:moveTo>
                  <a:pt x="10682" y="1939"/>
                </a:moveTo>
                <a:lnTo>
                  <a:pt x="10754" y="1952"/>
                </a:lnTo>
                <a:lnTo>
                  <a:pt x="10754" y="2013"/>
                </a:lnTo>
                <a:lnTo>
                  <a:pt x="10682" y="2000"/>
                </a:lnTo>
                <a:lnTo>
                  <a:pt x="10682" y="1939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1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0" name=""/>
          <p:cNvSpPr/>
          <p:nvPr/>
        </p:nvSpPr>
        <p:spPr>
          <a:xfrm>
            <a:off x="7953480" y="4972680"/>
            <a:ext cx="3753720" cy="702360"/>
          </a:xfrm>
          <a:custGeom>
            <a:avLst/>
            <a:gdLst>
              <a:gd name="textAreaLeft" fmla="*/ 0 w 3753720"/>
              <a:gd name="textAreaRight" fmla="*/ 3754080 w 3753720"/>
              <a:gd name="textAreaTop" fmla="*/ 0 h 702360"/>
              <a:gd name="textAreaBottom" fmla="*/ 702720 h 702360"/>
            </a:gdLst>
            <a:ahLst/>
            <a:cxnLst/>
            <a:rect l="textAreaLeft" t="textAreaTop" r="textAreaRight" b="textAreaBottom"/>
            <a:pathLst>
              <a:path w="10428" h="1952">
                <a:moveTo>
                  <a:pt x="10356" y="1878"/>
                </a:moveTo>
                <a:lnTo>
                  <a:pt x="10428" y="1891"/>
                </a:lnTo>
                <a:lnTo>
                  <a:pt x="10428" y="1952"/>
                </a:lnTo>
                <a:lnTo>
                  <a:pt x="10356" y="1939"/>
                </a:lnTo>
                <a:lnTo>
                  <a:pt x="10356" y="1878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0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1" name=""/>
          <p:cNvSpPr/>
          <p:nvPr/>
        </p:nvSpPr>
        <p:spPr>
          <a:xfrm>
            <a:off x="8070840" y="4972680"/>
            <a:ext cx="3636360" cy="680400"/>
          </a:xfrm>
          <a:custGeom>
            <a:avLst/>
            <a:gdLst>
              <a:gd name="textAreaLeft" fmla="*/ 0 w 3636360"/>
              <a:gd name="textAreaRight" fmla="*/ 3636720 w 3636360"/>
              <a:gd name="textAreaTop" fmla="*/ 0 h 680400"/>
              <a:gd name="textAreaBottom" fmla="*/ 680760 h 680400"/>
            </a:gdLst>
            <a:ahLst/>
            <a:cxnLst/>
            <a:rect l="textAreaLeft" t="textAreaTop" r="textAreaRight" b="textAreaBottom"/>
            <a:pathLst>
              <a:path w="10102" h="1891">
                <a:moveTo>
                  <a:pt x="10030" y="1847"/>
                </a:moveTo>
                <a:lnTo>
                  <a:pt x="10102" y="1861"/>
                </a:lnTo>
                <a:lnTo>
                  <a:pt x="10102" y="1891"/>
                </a:lnTo>
                <a:lnTo>
                  <a:pt x="10030" y="1878"/>
                </a:lnTo>
                <a:lnTo>
                  <a:pt x="10030" y="1847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2" name=""/>
          <p:cNvSpPr/>
          <p:nvPr/>
        </p:nvSpPr>
        <p:spPr>
          <a:xfrm>
            <a:off x="8129520" y="4972680"/>
            <a:ext cx="3577680" cy="669600"/>
          </a:xfrm>
          <a:custGeom>
            <a:avLst/>
            <a:gdLst>
              <a:gd name="textAreaLeft" fmla="*/ 0 w 3577680"/>
              <a:gd name="textAreaRight" fmla="*/ 3578040 w 3577680"/>
              <a:gd name="textAreaTop" fmla="*/ 0 h 669600"/>
              <a:gd name="textAreaBottom" fmla="*/ 669960 h 669600"/>
            </a:gdLst>
            <a:ahLst/>
            <a:cxnLst/>
            <a:rect l="textAreaLeft" t="textAreaTop" r="textAreaRight" b="textAreaBottom"/>
            <a:pathLst>
              <a:path w="9939" h="1861">
                <a:moveTo>
                  <a:pt x="9867" y="1817"/>
                </a:moveTo>
                <a:lnTo>
                  <a:pt x="9939" y="1830"/>
                </a:lnTo>
                <a:lnTo>
                  <a:pt x="9939" y="1861"/>
                </a:lnTo>
                <a:lnTo>
                  <a:pt x="9867" y="1847"/>
                </a:lnTo>
                <a:lnTo>
                  <a:pt x="9867" y="1817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3" name=""/>
          <p:cNvSpPr/>
          <p:nvPr/>
        </p:nvSpPr>
        <p:spPr>
          <a:xfrm>
            <a:off x="8188200" y="4972680"/>
            <a:ext cx="3519000" cy="658440"/>
          </a:xfrm>
          <a:custGeom>
            <a:avLst/>
            <a:gdLst>
              <a:gd name="textAreaLeft" fmla="*/ 0 w 3519000"/>
              <a:gd name="textAreaRight" fmla="*/ 3519360 w 3519000"/>
              <a:gd name="textAreaTop" fmla="*/ 0 h 658440"/>
              <a:gd name="textAreaBottom" fmla="*/ 658800 h 658440"/>
            </a:gdLst>
            <a:ahLst/>
            <a:cxnLst/>
            <a:rect l="textAreaLeft" t="textAreaTop" r="textAreaRight" b="textAreaBottom"/>
            <a:pathLst>
              <a:path w="9776" h="1830">
                <a:moveTo>
                  <a:pt x="9704" y="1786"/>
                </a:moveTo>
                <a:lnTo>
                  <a:pt x="9776" y="1800"/>
                </a:lnTo>
                <a:lnTo>
                  <a:pt x="9776" y="1830"/>
                </a:lnTo>
                <a:lnTo>
                  <a:pt x="9704" y="1817"/>
                </a:lnTo>
                <a:lnTo>
                  <a:pt x="9704" y="1786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4" name=""/>
          <p:cNvSpPr/>
          <p:nvPr/>
        </p:nvSpPr>
        <p:spPr>
          <a:xfrm>
            <a:off x="8246880" y="4972680"/>
            <a:ext cx="3460320" cy="647640"/>
          </a:xfrm>
          <a:custGeom>
            <a:avLst/>
            <a:gdLst>
              <a:gd name="textAreaLeft" fmla="*/ 0 w 3460320"/>
              <a:gd name="textAreaRight" fmla="*/ 3460680 w 3460320"/>
              <a:gd name="textAreaTop" fmla="*/ 0 h 647640"/>
              <a:gd name="textAreaBottom" fmla="*/ 648000 h 647640"/>
            </a:gdLst>
            <a:ahLst/>
            <a:cxnLst/>
            <a:rect l="textAreaLeft" t="textAreaTop" r="textAreaRight" b="textAreaBottom"/>
            <a:pathLst>
              <a:path w="9613" h="1800">
                <a:moveTo>
                  <a:pt x="9541" y="1756"/>
                </a:moveTo>
                <a:lnTo>
                  <a:pt x="9613" y="1769"/>
                </a:lnTo>
                <a:lnTo>
                  <a:pt x="9613" y="1800"/>
                </a:lnTo>
                <a:lnTo>
                  <a:pt x="9541" y="1786"/>
                </a:lnTo>
                <a:lnTo>
                  <a:pt x="9541" y="1756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5" name=""/>
          <p:cNvSpPr/>
          <p:nvPr/>
        </p:nvSpPr>
        <p:spPr>
          <a:xfrm>
            <a:off x="8305560" y="4972680"/>
            <a:ext cx="3401640" cy="636480"/>
          </a:xfrm>
          <a:custGeom>
            <a:avLst/>
            <a:gdLst>
              <a:gd name="textAreaLeft" fmla="*/ 0 w 3401640"/>
              <a:gd name="textAreaRight" fmla="*/ 3402000 w 3401640"/>
              <a:gd name="textAreaTop" fmla="*/ 0 h 636480"/>
              <a:gd name="textAreaBottom" fmla="*/ 636840 h 636480"/>
            </a:gdLst>
            <a:ahLst/>
            <a:cxnLst/>
            <a:rect l="textAreaLeft" t="textAreaTop" r="textAreaRight" b="textAreaBottom"/>
            <a:pathLst>
              <a:path w="9450" h="1769">
                <a:moveTo>
                  <a:pt x="9378" y="1695"/>
                </a:moveTo>
                <a:lnTo>
                  <a:pt x="9450" y="1708"/>
                </a:lnTo>
                <a:lnTo>
                  <a:pt x="9450" y="1769"/>
                </a:lnTo>
                <a:lnTo>
                  <a:pt x="9378" y="1756"/>
                </a:lnTo>
                <a:lnTo>
                  <a:pt x="9378" y="1695"/>
                </a:lnTo>
                <a:moveTo>
                  <a:pt x="384" y="72"/>
                </a:moveTo>
                <a:lnTo>
                  <a:pt x="0" y="0"/>
                </a:lnTo>
                <a:lnTo>
                  <a:pt x="325" y="0"/>
                </a:lnTo>
                <a:lnTo>
                  <a:pt x="711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6" name=""/>
          <p:cNvSpPr/>
          <p:nvPr/>
        </p:nvSpPr>
        <p:spPr>
          <a:xfrm>
            <a:off x="8422560" y="4972680"/>
            <a:ext cx="3284640" cy="614520"/>
          </a:xfrm>
          <a:custGeom>
            <a:avLst/>
            <a:gdLst>
              <a:gd name="textAreaLeft" fmla="*/ 0 w 3284640"/>
              <a:gd name="textAreaRight" fmla="*/ 3285000 w 3284640"/>
              <a:gd name="textAreaTop" fmla="*/ 0 h 614520"/>
              <a:gd name="textAreaBottom" fmla="*/ 614880 h 614520"/>
            </a:gdLst>
            <a:ahLst/>
            <a:cxnLst/>
            <a:rect l="textAreaLeft" t="textAreaTop" r="textAreaRight" b="textAreaBottom"/>
            <a:pathLst>
              <a:path w="9125" h="1708">
                <a:moveTo>
                  <a:pt x="9053" y="1665"/>
                </a:moveTo>
                <a:lnTo>
                  <a:pt x="9125" y="1678"/>
                </a:lnTo>
                <a:lnTo>
                  <a:pt x="9125" y="1708"/>
                </a:lnTo>
                <a:lnTo>
                  <a:pt x="9053" y="1695"/>
                </a:lnTo>
                <a:lnTo>
                  <a:pt x="9053" y="1665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7" name=""/>
          <p:cNvSpPr/>
          <p:nvPr/>
        </p:nvSpPr>
        <p:spPr>
          <a:xfrm>
            <a:off x="8481240" y="4972680"/>
            <a:ext cx="3225960" cy="603720"/>
          </a:xfrm>
          <a:custGeom>
            <a:avLst/>
            <a:gdLst>
              <a:gd name="textAreaLeft" fmla="*/ 0 w 3225960"/>
              <a:gd name="textAreaRight" fmla="*/ 3226320 w 3225960"/>
              <a:gd name="textAreaTop" fmla="*/ 0 h 603720"/>
              <a:gd name="textAreaBottom" fmla="*/ 604080 h 603720"/>
            </a:gdLst>
            <a:ahLst/>
            <a:cxnLst/>
            <a:rect l="textAreaLeft" t="textAreaTop" r="textAreaRight" b="textAreaBottom"/>
            <a:pathLst>
              <a:path w="8962" h="1678">
                <a:moveTo>
                  <a:pt x="8890" y="1634"/>
                </a:moveTo>
                <a:lnTo>
                  <a:pt x="8962" y="1647"/>
                </a:lnTo>
                <a:lnTo>
                  <a:pt x="8962" y="1678"/>
                </a:lnTo>
                <a:lnTo>
                  <a:pt x="8890" y="1665"/>
                </a:lnTo>
                <a:lnTo>
                  <a:pt x="8890" y="1634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8" name=""/>
          <p:cNvSpPr/>
          <p:nvPr/>
        </p:nvSpPr>
        <p:spPr>
          <a:xfrm>
            <a:off x="8539920" y="4972680"/>
            <a:ext cx="3167280" cy="592560"/>
          </a:xfrm>
          <a:custGeom>
            <a:avLst/>
            <a:gdLst>
              <a:gd name="textAreaLeft" fmla="*/ 0 w 3167280"/>
              <a:gd name="textAreaRight" fmla="*/ 3167640 w 3167280"/>
              <a:gd name="textAreaTop" fmla="*/ 0 h 592560"/>
              <a:gd name="textAreaBottom" fmla="*/ 592920 h 592560"/>
            </a:gdLst>
            <a:ahLst/>
            <a:cxnLst/>
            <a:rect l="textAreaLeft" t="textAreaTop" r="textAreaRight" b="textAreaBottom"/>
            <a:pathLst>
              <a:path w="8799" h="1647">
                <a:moveTo>
                  <a:pt x="8727" y="1573"/>
                </a:moveTo>
                <a:lnTo>
                  <a:pt x="8799" y="1586"/>
                </a:lnTo>
                <a:lnTo>
                  <a:pt x="8799" y="1647"/>
                </a:lnTo>
                <a:lnTo>
                  <a:pt x="8727" y="1634"/>
                </a:lnTo>
                <a:lnTo>
                  <a:pt x="8727" y="1573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1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69" name=""/>
          <p:cNvSpPr/>
          <p:nvPr/>
        </p:nvSpPr>
        <p:spPr>
          <a:xfrm>
            <a:off x="8657280" y="4972680"/>
            <a:ext cx="3049920" cy="570600"/>
          </a:xfrm>
          <a:custGeom>
            <a:avLst/>
            <a:gdLst>
              <a:gd name="textAreaLeft" fmla="*/ 0 w 3049920"/>
              <a:gd name="textAreaRight" fmla="*/ 3050280 w 3049920"/>
              <a:gd name="textAreaTop" fmla="*/ 0 h 570600"/>
              <a:gd name="textAreaBottom" fmla="*/ 570960 h 570600"/>
            </a:gdLst>
            <a:ahLst/>
            <a:cxnLst/>
            <a:rect l="textAreaLeft" t="textAreaTop" r="textAreaRight" b="textAreaBottom"/>
            <a:pathLst>
              <a:path w="8473" h="1586">
                <a:moveTo>
                  <a:pt x="8401" y="1512"/>
                </a:moveTo>
                <a:lnTo>
                  <a:pt x="8473" y="1526"/>
                </a:lnTo>
                <a:lnTo>
                  <a:pt x="8473" y="1586"/>
                </a:lnTo>
                <a:lnTo>
                  <a:pt x="8401" y="1573"/>
                </a:lnTo>
                <a:lnTo>
                  <a:pt x="8401" y="1512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1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0" name=""/>
          <p:cNvSpPr/>
          <p:nvPr/>
        </p:nvSpPr>
        <p:spPr>
          <a:xfrm>
            <a:off x="8774640" y="4972680"/>
            <a:ext cx="2932560" cy="549000"/>
          </a:xfrm>
          <a:custGeom>
            <a:avLst/>
            <a:gdLst>
              <a:gd name="textAreaLeft" fmla="*/ 0 w 2932560"/>
              <a:gd name="textAreaRight" fmla="*/ 2932920 w 2932560"/>
              <a:gd name="textAreaTop" fmla="*/ 0 h 549000"/>
              <a:gd name="textAreaBottom" fmla="*/ 549360 h 549000"/>
            </a:gdLst>
            <a:ahLst/>
            <a:cxnLst/>
            <a:rect l="textAreaLeft" t="textAreaTop" r="textAreaRight" b="textAreaBottom"/>
            <a:pathLst>
              <a:path w="8147" h="1526">
                <a:moveTo>
                  <a:pt x="8075" y="1451"/>
                </a:moveTo>
                <a:lnTo>
                  <a:pt x="8147" y="1465"/>
                </a:lnTo>
                <a:lnTo>
                  <a:pt x="8147" y="1526"/>
                </a:lnTo>
                <a:lnTo>
                  <a:pt x="8075" y="1512"/>
                </a:lnTo>
                <a:lnTo>
                  <a:pt x="8075" y="1451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0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1" name=""/>
          <p:cNvSpPr/>
          <p:nvPr/>
        </p:nvSpPr>
        <p:spPr>
          <a:xfrm>
            <a:off x="8892000" y="4972680"/>
            <a:ext cx="2815200" cy="527040"/>
          </a:xfrm>
          <a:custGeom>
            <a:avLst/>
            <a:gdLst>
              <a:gd name="textAreaLeft" fmla="*/ 0 w 2815200"/>
              <a:gd name="textAreaRight" fmla="*/ 2815560 w 2815200"/>
              <a:gd name="textAreaTop" fmla="*/ 0 h 527040"/>
              <a:gd name="textAreaBottom" fmla="*/ 527400 h 527040"/>
            </a:gdLst>
            <a:ahLst/>
            <a:cxnLst/>
            <a:rect l="textAreaLeft" t="textAreaTop" r="textAreaRight" b="textAreaBottom"/>
            <a:pathLst>
              <a:path w="7821" h="1465">
                <a:moveTo>
                  <a:pt x="7749" y="1390"/>
                </a:moveTo>
                <a:lnTo>
                  <a:pt x="7821" y="1404"/>
                </a:lnTo>
                <a:lnTo>
                  <a:pt x="7821" y="1465"/>
                </a:lnTo>
                <a:lnTo>
                  <a:pt x="7749" y="1451"/>
                </a:lnTo>
                <a:lnTo>
                  <a:pt x="7749" y="1390"/>
                </a:lnTo>
                <a:moveTo>
                  <a:pt x="384" y="72"/>
                </a:moveTo>
                <a:lnTo>
                  <a:pt x="0" y="0"/>
                </a:lnTo>
                <a:lnTo>
                  <a:pt x="326" y="0"/>
                </a:lnTo>
                <a:lnTo>
                  <a:pt x="710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2" name=""/>
          <p:cNvSpPr/>
          <p:nvPr/>
        </p:nvSpPr>
        <p:spPr>
          <a:xfrm>
            <a:off x="9009360" y="4972680"/>
            <a:ext cx="2697840" cy="505080"/>
          </a:xfrm>
          <a:custGeom>
            <a:avLst/>
            <a:gdLst>
              <a:gd name="textAreaLeft" fmla="*/ 0 w 2697840"/>
              <a:gd name="textAreaRight" fmla="*/ 2698200 w 2697840"/>
              <a:gd name="textAreaTop" fmla="*/ 0 h 505080"/>
              <a:gd name="textAreaBottom" fmla="*/ 505440 h 505080"/>
            </a:gdLst>
            <a:ahLst/>
            <a:cxnLst/>
            <a:rect l="textAreaLeft" t="textAreaTop" r="textAreaRight" b="textAreaBottom"/>
            <a:pathLst>
              <a:path w="7495" h="1404">
                <a:moveTo>
                  <a:pt x="7423" y="1360"/>
                </a:moveTo>
                <a:lnTo>
                  <a:pt x="7495" y="1373"/>
                </a:lnTo>
                <a:lnTo>
                  <a:pt x="7495" y="1404"/>
                </a:lnTo>
                <a:lnTo>
                  <a:pt x="7423" y="1390"/>
                </a:lnTo>
                <a:lnTo>
                  <a:pt x="7423" y="1360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3" name=""/>
          <p:cNvSpPr/>
          <p:nvPr/>
        </p:nvSpPr>
        <p:spPr>
          <a:xfrm>
            <a:off x="9068040" y="4972680"/>
            <a:ext cx="2639160" cy="493920"/>
          </a:xfrm>
          <a:custGeom>
            <a:avLst/>
            <a:gdLst>
              <a:gd name="textAreaLeft" fmla="*/ 0 w 2639160"/>
              <a:gd name="textAreaRight" fmla="*/ 2639520 w 2639160"/>
              <a:gd name="textAreaTop" fmla="*/ 0 h 493920"/>
              <a:gd name="textAreaBottom" fmla="*/ 494280 h 493920"/>
            </a:gdLst>
            <a:ahLst/>
            <a:cxnLst/>
            <a:rect l="textAreaLeft" t="textAreaTop" r="textAreaRight" b="textAreaBottom"/>
            <a:pathLst>
              <a:path w="7332" h="1373">
                <a:moveTo>
                  <a:pt x="7260" y="1329"/>
                </a:moveTo>
                <a:lnTo>
                  <a:pt x="7332" y="1343"/>
                </a:lnTo>
                <a:lnTo>
                  <a:pt x="7332" y="1373"/>
                </a:lnTo>
                <a:lnTo>
                  <a:pt x="7260" y="1360"/>
                </a:lnTo>
                <a:lnTo>
                  <a:pt x="7260" y="1329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4" name=""/>
          <p:cNvSpPr/>
          <p:nvPr/>
        </p:nvSpPr>
        <p:spPr>
          <a:xfrm>
            <a:off x="9126720" y="4972680"/>
            <a:ext cx="2580480" cy="483120"/>
          </a:xfrm>
          <a:custGeom>
            <a:avLst/>
            <a:gdLst>
              <a:gd name="textAreaLeft" fmla="*/ 0 w 2580480"/>
              <a:gd name="textAreaRight" fmla="*/ 2580840 w 2580480"/>
              <a:gd name="textAreaTop" fmla="*/ 0 h 483120"/>
              <a:gd name="textAreaBottom" fmla="*/ 483480 h 483120"/>
            </a:gdLst>
            <a:ahLst/>
            <a:cxnLst/>
            <a:rect l="textAreaLeft" t="textAreaTop" r="textAreaRight" b="textAreaBottom"/>
            <a:pathLst>
              <a:path w="7169" h="1343">
                <a:moveTo>
                  <a:pt x="7097" y="1207"/>
                </a:moveTo>
                <a:lnTo>
                  <a:pt x="7169" y="1221"/>
                </a:lnTo>
                <a:lnTo>
                  <a:pt x="7169" y="1343"/>
                </a:lnTo>
                <a:lnTo>
                  <a:pt x="7097" y="1329"/>
                </a:lnTo>
                <a:lnTo>
                  <a:pt x="7097" y="1207"/>
                </a:lnTo>
                <a:moveTo>
                  <a:pt x="384" y="72"/>
                </a:moveTo>
                <a:lnTo>
                  <a:pt x="0" y="0"/>
                </a:lnTo>
                <a:lnTo>
                  <a:pt x="651" y="0"/>
                </a:lnTo>
                <a:lnTo>
                  <a:pt x="1036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5" name=""/>
          <p:cNvSpPr/>
          <p:nvPr/>
        </p:nvSpPr>
        <p:spPr>
          <a:xfrm>
            <a:off x="9361080" y="4972680"/>
            <a:ext cx="2346120" cy="439200"/>
          </a:xfrm>
          <a:custGeom>
            <a:avLst/>
            <a:gdLst>
              <a:gd name="textAreaLeft" fmla="*/ 0 w 2346120"/>
              <a:gd name="textAreaRight" fmla="*/ 2346480 w 2346120"/>
              <a:gd name="textAreaTop" fmla="*/ 0 h 439200"/>
              <a:gd name="textAreaBottom" fmla="*/ 439560 h 439200"/>
            </a:gdLst>
            <a:ahLst/>
            <a:cxnLst/>
            <a:rect l="textAreaLeft" t="textAreaTop" r="textAreaRight" b="textAreaBottom"/>
            <a:pathLst>
              <a:path w="6518" h="1221">
                <a:moveTo>
                  <a:pt x="6446" y="1177"/>
                </a:moveTo>
                <a:lnTo>
                  <a:pt x="6518" y="1190"/>
                </a:lnTo>
                <a:lnTo>
                  <a:pt x="6518" y="1221"/>
                </a:lnTo>
                <a:lnTo>
                  <a:pt x="6446" y="1207"/>
                </a:lnTo>
                <a:lnTo>
                  <a:pt x="6446" y="1177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6" name=""/>
          <p:cNvSpPr/>
          <p:nvPr/>
        </p:nvSpPr>
        <p:spPr>
          <a:xfrm>
            <a:off x="9419760" y="4972680"/>
            <a:ext cx="2287440" cy="428040"/>
          </a:xfrm>
          <a:custGeom>
            <a:avLst/>
            <a:gdLst>
              <a:gd name="textAreaLeft" fmla="*/ 0 w 2287440"/>
              <a:gd name="textAreaRight" fmla="*/ 2287800 w 2287440"/>
              <a:gd name="textAreaTop" fmla="*/ 0 h 428040"/>
              <a:gd name="textAreaBottom" fmla="*/ 428400 h 428040"/>
            </a:gdLst>
            <a:ahLst/>
            <a:cxnLst/>
            <a:rect l="textAreaLeft" t="textAreaTop" r="textAreaRight" b="textAreaBottom"/>
            <a:pathLst>
              <a:path w="6355" h="1190">
                <a:moveTo>
                  <a:pt x="6283" y="1146"/>
                </a:moveTo>
                <a:lnTo>
                  <a:pt x="6355" y="1160"/>
                </a:lnTo>
                <a:lnTo>
                  <a:pt x="6355" y="1190"/>
                </a:lnTo>
                <a:lnTo>
                  <a:pt x="6283" y="1177"/>
                </a:lnTo>
                <a:lnTo>
                  <a:pt x="6283" y="1146"/>
                </a:lnTo>
                <a:moveTo>
                  <a:pt x="385" y="72"/>
                </a:moveTo>
                <a:lnTo>
                  <a:pt x="0" y="0"/>
                </a:lnTo>
                <a:lnTo>
                  <a:pt x="163" y="0"/>
                </a:lnTo>
                <a:lnTo>
                  <a:pt x="548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7" name=""/>
          <p:cNvSpPr/>
          <p:nvPr/>
        </p:nvSpPr>
        <p:spPr>
          <a:xfrm>
            <a:off x="9478440" y="4972680"/>
            <a:ext cx="2228760" cy="417240"/>
          </a:xfrm>
          <a:custGeom>
            <a:avLst/>
            <a:gdLst>
              <a:gd name="textAreaLeft" fmla="*/ 0 w 2228760"/>
              <a:gd name="textAreaRight" fmla="*/ 2229120 w 2228760"/>
              <a:gd name="textAreaTop" fmla="*/ 0 h 417240"/>
              <a:gd name="textAreaBottom" fmla="*/ 417600 h 417240"/>
            </a:gdLst>
            <a:ahLst/>
            <a:cxnLst/>
            <a:rect l="textAreaLeft" t="textAreaTop" r="textAreaRight" b="textAreaBottom"/>
            <a:pathLst>
              <a:path w="6192" h="1160">
                <a:moveTo>
                  <a:pt x="6120" y="1085"/>
                </a:moveTo>
                <a:lnTo>
                  <a:pt x="6192" y="1099"/>
                </a:lnTo>
                <a:lnTo>
                  <a:pt x="6192" y="1160"/>
                </a:lnTo>
                <a:lnTo>
                  <a:pt x="6120" y="1146"/>
                </a:lnTo>
                <a:lnTo>
                  <a:pt x="6120" y="1085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0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8" name=""/>
          <p:cNvSpPr/>
          <p:nvPr/>
        </p:nvSpPr>
        <p:spPr>
          <a:xfrm>
            <a:off x="9595800" y="4972680"/>
            <a:ext cx="2111400" cy="395280"/>
          </a:xfrm>
          <a:custGeom>
            <a:avLst/>
            <a:gdLst>
              <a:gd name="textAreaLeft" fmla="*/ 0 w 2111400"/>
              <a:gd name="textAreaRight" fmla="*/ 2111760 w 2111400"/>
              <a:gd name="textAreaTop" fmla="*/ 0 h 395280"/>
              <a:gd name="textAreaBottom" fmla="*/ 395640 h 395280"/>
            </a:gdLst>
            <a:ahLst/>
            <a:cxnLst/>
            <a:rect l="textAreaLeft" t="textAreaTop" r="textAreaRight" b="textAreaBottom"/>
            <a:pathLst>
              <a:path w="5866" h="1099">
                <a:moveTo>
                  <a:pt x="5794" y="1055"/>
                </a:moveTo>
                <a:lnTo>
                  <a:pt x="5866" y="1068"/>
                </a:lnTo>
                <a:lnTo>
                  <a:pt x="5866" y="1099"/>
                </a:lnTo>
                <a:lnTo>
                  <a:pt x="5794" y="1085"/>
                </a:lnTo>
                <a:lnTo>
                  <a:pt x="5794" y="1055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79" name=""/>
          <p:cNvSpPr/>
          <p:nvPr/>
        </p:nvSpPr>
        <p:spPr>
          <a:xfrm>
            <a:off x="9654480" y="4972680"/>
            <a:ext cx="2052720" cy="384120"/>
          </a:xfrm>
          <a:custGeom>
            <a:avLst/>
            <a:gdLst>
              <a:gd name="textAreaLeft" fmla="*/ 0 w 2052720"/>
              <a:gd name="textAreaRight" fmla="*/ 2053080 w 2052720"/>
              <a:gd name="textAreaTop" fmla="*/ 0 h 384120"/>
              <a:gd name="textAreaBottom" fmla="*/ 384480 h 384120"/>
            </a:gdLst>
            <a:ahLst/>
            <a:cxnLst/>
            <a:rect l="textAreaLeft" t="textAreaTop" r="textAreaRight" b="textAreaBottom"/>
            <a:pathLst>
              <a:path w="5703" h="1068">
                <a:moveTo>
                  <a:pt x="5631" y="1024"/>
                </a:moveTo>
                <a:lnTo>
                  <a:pt x="5703" y="1038"/>
                </a:lnTo>
                <a:lnTo>
                  <a:pt x="5703" y="1068"/>
                </a:lnTo>
                <a:lnTo>
                  <a:pt x="5631" y="1055"/>
                </a:lnTo>
                <a:lnTo>
                  <a:pt x="5631" y="1024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0" name=""/>
          <p:cNvSpPr/>
          <p:nvPr/>
        </p:nvSpPr>
        <p:spPr>
          <a:xfrm>
            <a:off x="9713160" y="4972680"/>
            <a:ext cx="1994040" cy="373320"/>
          </a:xfrm>
          <a:custGeom>
            <a:avLst/>
            <a:gdLst>
              <a:gd name="textAreaLeft" fmla="*/ 0 w 1994040"/>
              <a:gd name="textAreaRight" fmla="*/ 1994400 w 1994040"/>
              <a:gd name="textAreaTop" fmla="*/ 0 h 373320"/>
              <a:gd name="textAreaBottom" fmla="*/ 373680 h 373320"/>
            </a:gdLst>
            <a:ahLst/>
            <a:cxnLst/>
            <a:rect l="textAreaLeft" t="textAreaTop" r="textAreaRight" b="textAreaBottom"/>
            <a:pathLst>
              <a:path w="5540" h="1038">
                <a:moveTo>
                  <a:pt x="5468" y="963"/>
                </a:moveTo>
                <a:lnTo>
                  <a:pt x="5540" y="977"/>
                </a:lnTo>
                <a:lnTo>
                  <a:pt x="5540" y="1038"/>
                </a:lnTo>
                <a:lnTo>
                  <a:pt x="5468" y="1024"/>
                </a:lnTo>
                <a:lnTo>
                  <a:pt x="5468" y="963"/>
                </a:lnTo>
                <a:moveTo>
                  <a:pt x="384" y="72"/>
                </a:moveTo>
                <a:lnTo>
                  <a:pt x="0" y="0"/>
                </a:lnTo>
                <a:lnTo>
                  <a:pt x="326" y="0"/>
                </a:lnTo>
                <a:lnTo>
                  <a:pt x="710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1" name=""/>
          <p:cNvSpPr/>
          <p:nvPr/>
        </p:nvSpPr>
        <p:spPr>
          <a:xfrm>
            <a:off x="9830520" y="4972680"/>
            <a:ext cx="1876680" cy="351360"/>
          </a:xfrm>
          <a:custGeom>
            <a:avLst/>
            <a:gdLst>
              <a:gd name="textAreaLeft" fmla="*/ 0 w 1876680"/>
              <a:gd name="textAreaRight" fmla="*/ 1877040 w 1876680"/>
              <a:gd name="textAreaTop" fmla="*/ 0 h 351360"/>
              <a:gd name="textAreaBottom" fmla="*/ 351720 h 351360"/>
            </a:gdLst>
            <a:ahLst/>
            <a:cxnLst/>
            <a:rect l="textAreaLeft" t="textAreaTop" r="textAreaRight" b="textAreaBottom"/>
            <a:pathLst>
              <a:path w="5214" h="977">
                <a:moveTo>
                  <a:pt x="5142" y="902"/>
                </a:moveTo>
                <a:lnTo>
                  <a:pt x="5214" y="916"/>
                </a:lnTo>
                <a:lnTo>
                  <a:pt x="5214" y="977"/>
                </a:lnTo>
                <a:lnTo>
                  <a:pt x="5142" y="963"/>
                </a:lnTo>
                <a:lnTo>
                  <a:pt x="5142" y="902"/>
                </a:lnTo>
                <a:moveTo>
                  <a:pt x="384" y="72"/>
                </a:moveTo>
                <a:lnTo>
                  <a:pt x="0" y="0"/>
                </a:lnTo>
                <a:lnTo>
                  <a:pt x="325" y="0"/>
                </a:lnTo>
                <a:lnTo>
                  <a:pt x="710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2" name=""/>
          <p:cNvSpPr/>
          <p:nvPr/>
        </p:nvSpPr>
        <p:spPr>
          <a:xfrm>
            <a:off x="9947520" y="4972680"/>
            <a:ext cx="1759680" cy="329400"/>
          </a:xfrm>
          <a:custGeom>
            <a:avLst/>
            <a:gdLst>
              <a:gd name="textAreaLeft" fmla="*/ 0 w 1759680"/>
              <a:gd name="textAreaRight" fmla="*/ 1760040 w 1759680"/>
              <a:gd name="textAreaTop" fmla="*/ 0 h 329400"/>
              <a:gd name="textAreaBottom" fmla="*/ 329760 h 329400"/>
            </a:gdLst>
            <a:ahLst/>
            <a:cxnLst/>
            <a:rect l="textAreaLeft" t="textAreaTop" r="textAreaRight" b="textAreaBottom"/>
            <a:pathLst>
              <a:path w="4889" h="916">
                <a:moveTo>
                  <a:pt x="4817" y="841"/>
                </a:moveTo>
                <a:lnTo>
                  <a:pt x="4889" y="855"/>
                </a:lnTo>
                <a:lnTo>
                  <a:pt x="4889" y="916"/>
                </a:lnTo>
                <a:lnTo>
                  <a:pt x="4817" y="902"/>
                </a:lnTo>
                <a:lnTo>
                  <a:pt x="4817" y="841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1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3" name=""/>
          <p:cNvSpPr/>
          <p:nvPr/>
        </p:nvSpPr>
        <p:spPr>
          <a:xfrm>
            <a:off x="10064880" y="4972680"/>
            <a:ext cx="1642320" cy="307440"/>
          </a:xfrm>
          <a:custGeom>
            <a:avLst/>
            <a:gdLst>
              <a:gd name="textAreaLeft" fmla="*/ 0 w 1642320"/>
              <a:gd name="textAreaRight" fmla="*/ 1642680 w 1642320"/>
              <a:gd name="textAreaTop" fmla="*/ 0 h 307440"/>
              <a:gd name="textAreaBottom" fmla="*/ 307800 h 307440"/>
            </a:gdLst>
            <a:ahLst/>
            <a:cxnLst/>
            <a:rect l="textAreaLeft" t="textAreaTop" r="textAreaRight" b="textAreaBottom"/>
            <a:pathLst>
              <a:path w="4563" h="855">
                <a:moveTo>
                  <a:pt x="4491" y="780"/>
                </a:moveTo>
                <a:lnTo>
                  <a:pt x="4563" y="794"/>
                </a:lnTo>
                <a:lnTo>
                  <a:pt x="4563" y="855"/>
                </a:lnTo>
                <a:lnTo>
                  <a:pt x="4491" y="841"/>
                </a:lnTo>
                <a:lnTo>
                  <a:pt x="4491" y="780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1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4" name=""/>
          <p:cNvSpPr/>
          <p:nvPr/>
        </p:nvSpPr>
        <p:spPr>
          <a:xfrm>
            <a:off x="10182240" y="4972680"/>
            <a:ext cx="1524960" cy="285480"/>
          </a:xfrm>
          <a:custGeom>
            <a:avLst/>
            <a:gdLst>
              <a:gd name="textAreaLeft" fmla="*/ 0 w 1524960"/>
              <a:gd name="textAreaRight" fmla="*/ 1525320 w 1524960"/>
              <a:gd name="textAreaTop" fmla="*/ 0 h 285480"/>
              <a:gd name="textAreaBottom" fmla="*/ 285840 h 285480"/>
            </a:gdLst>
            <a:ahLst/>
            <a:cxnLst/>
            <a:rect l="textAreaLeft" t="textAreaTop" r="textAreaRight" b="textAreaBottom"/>
            <a:pathLst>
              <a:path w="4237" h="794">
                <a:moveTo>
                  <a:pt x="4165" y="719"/>
                </a:moveTo>
                <a:lnTo>
                  <a:pt x="4237" y="733"/>
                </a:lnTo>
                <a:lnTo>
                  <a:pt x="4237" y="794"/>
                </a:lnTo>
                <a:lnTo>
                  <a:pt x="4165" y="780"/>
                </a:lnTo>
                <a:lnTo>
                  <a:pt x="4165" y="719"/>
                </a:lnTo>
                <a:moveTo>
                  <a:pt x="385" y="73"/>
                </a:moveTo>
                <a:lnTo>
                  <a:pt x="0" y="0"/>
                </a:lnTo>
                <a:lnTo>
                  <a:pt x="326" y="0"/>
                </a:lnTo>
                <a:lnTo>
                  <a:pt x="710" y="73"/>
                </a:lnTo>
                <a:lnTo>
                  <a:pt x="385" y="73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5" name=""/>
          <p:cNvSpPr/>
          <p:nvPr/>
        </p:nvSpPr>
        <p:spPr>
          <a:xfrm>
            <a:off x="10299600" y="4972680"/>
            <a:ext cx="1407600" cy="26352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263520"/>
              <a:gd name="textAreaBottom" fmla="*/ 263880 h 263520"/>
            </a:gdLst>
            <a:ahLst/>
            <a:cxnLst/>
            <a:rect l="textAreaLeft" t="textAreaTop" r="textAreaRight" b="textAreaBottom"/>
            <a:pathLst>
              <a:path w="3911" h="733">
                <a:moveTo>
                  <a:pt x="3839" y="689"/>
                </a:moveTo>
                <a:lnTo>
                  <a:pt x="3911" y="702"/>
                </a:lnTo>
                <a:lnTo>
                  <a:pt x="3911" y="733"/>
                </a:lnTo>
                <a:lnTo>
                  <a:pt x="3839" y="719"/>
                </a:lnTo>
                <a:lnTo>
                  <a:pt x="3839" y="689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6" name=""/>
          <p:cNvSpPr/>
          <p:nvPr/>
        </p:nvSpPr>
        <p:spPr>
          <a:xfrm>
            <a:off x="10358280" y="4972680"/>
            <a:ext cx="1348920" cy="252360"/>
          </a:xfrm>
          <a:custGeom>
            <a:avLst/>
            <a:gdLst>
              <a:gd name="textAreaLeft" fmla="*/ 0 w 1348920"/>
              <a:gd name="textAreaRight" fmla="*/ 1349280 w 1348920"/>
              <a:gd name="textAreaTop" fmla="*/ 0 h 252360"/>
              <a:gd name="textAreaBottom" fmla="*/ 252720 h 252360"/>
            </a:gdLst>
            <a:ahLst/>
            <a:cxnLst/>
            <a:rect l="textAreaLeft" t="textAreaTop" r="textAreaRight" b="textAreaBottom"/>
            <a:pathLst>
              <a:path w="3748" h="702">
                <a:moveTo>
                  <a:pt x="3676" y="658"/>
                </a:moveTo>
                <a:lnTo>
                  <a:pt x="3748" y="672"/>
                </a:lnTo>
                <a:lnTo>
                  <a:pt x="3748" y="702"/>
                </a:lnTo>
                <a:lnTo>
                  <a:pt x="3676" y="689"/>
                </a:lnTo>
                <a:lnTo>
                  <a:pt x="3676" y="658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7" name=""/>
          <p:cNvSpPr/>
          <p:nvPr/>
        </p:nvSpPr>
        <p:spPr>
          <a:xfrm>
            <a:off x="10416960" y="4972680"/>
            <a:ext cx="1290240" cy="241560"/>
          </a:xfrm>
          <a:custGeom>
            <a:avLst/>
            <a:gdLst>
              <a:gd name="textAreaLeft" fmla="*/ 0 w 1290240"/>
              <a:gd name="textAreaRight" fmla="*/ 1290600 w 1290240"/>
              <a:gd name="textAreaTop" fmla="*/ 0 h 241560"/>
              <a:gd name="textAreaBottom" fmla="*/ 241920 h 241560"/>
            </a:gdLst>
            <a:ahLst/>
            <a:cxnLst/>
            <a:rect l="textAreaLeft" t="textAreaTop" r="textAreaRight" b="textAreaBottom"/>
            <a:pathLst>
              <a:path w="3585" h="672">
                <a:moveTo>
                  <a:pt x="3513" y="597"/>
                </a:moveTo>
                <a:lnTo>
                  <a:pt x="3585" y="611"/>
                </a:lnTo>
                <a:lnTo>
                  <a:pt x="3585" y="672"/>
                </a:lnTo>
                <a:lnTo>
                  <a:pt x="3513" y="658"/>
                </a:lnTo>
                <a:lnTo>
                  <a:pt x="3513" y="597"/>
                </a:lnTo>
                <a:moveTo>
                  <a:pt x="384" y="72"/>
                </a:moveTo>
                <a:lnTo>
                  <a:pt x="0" y="0"/>
                </a:lnTo>
                <a:lnTo>
                  <a:pt x="326" y="0"/>
                </a:lnTo>
                <a:lnTo>
                  <a:pt x="710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8" name=""/>
          <p:cNvSpPr/>
          <p:nvPr/>
        </p:nvSpPr>
        <p:spPr>
          <a:xfrm>
            <a:off x="10534320" y="4972680"/>
            <a:ext cx="1172880" cy="219600"/>
          </a:xfrm>
          <a:custGeom>
            <a:avLst/>
            <a:gdLst>
              <a:gd name="textAreaLeft" fmla="*/ 0 w 1172880"/>
              <a:gd name="textAreaRight" fmla="*/ 1173240 w 1172880"/>
              <a:gd name="textAreaTop" fmla="*/ 0 h 219600"/>
              <a:gd name="textAreaBottom" fmla="*/ 219960 h 219600"/>
            </a:gdLst>
            <a:ahLst/>
            <a:cxnLst/>
            <a:rect l="textAreaLeft" t="textAreaTop" r="textAreaRight" b="textAreaBottom"/>
            <a:pathLst>
              <a:path w="3259" h="611">
                <a:moveTo>
                  <a:pt x="3187" y="567"/>
                </a:moveTo>
                <a:lnTo>
                  <a:pt x="3259" y="580"/>
                </a:lnTo>
                <a:lnTo>
                  <a:pt x="3259" y="611"/>
                </a:lnTo>
                <a:lnTo>
                  <a:pt x="3187" y="597"/>
                </a:lnTo>
                <a:lnTo>
                  <a:pt x="3187" y="567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89" name=""/>
          <p:cNvSpPr/>
          <p:nvPr/>
        </p:nvSpPr>
        <p:spPr>
          <a:xfrm>
            <a:off x="10593000" y="4972680"/>
            <a:ext cx="1114200" cy="208440"/>
          </a:xfrm>
          <a:custGeom>
            <a:avLst/>
            <a:gdLst>
              <a:gd name="textAreaLeft" fmla="*/ 0 w 1114200"/>
              <a:gd name="textAreaRight" fmla="*/ 1114560 w 1114200"/>
              <a:gd name="textAreaTop" fmla="*/ 0 h 208440"/>
              <a:gd name="textAreaBottom" fmla="*/ 208800 h 208440"/>
            </a:gdLst>
            <a:ahLst/>
            <a:cxnLst/>
            <a:rect l="textAreaLeft" t="textAreaTop" r="textAreaRight" b="textAreaBottom"/>
            <a:pathLst>
              <a:path w="3096" h="580">
                <a:moveTo>
                  <a:pt x="3023" y="536"/>
                </a:moveTo>
                <a:lnTo>
                  <a:pt x="3096" y="550"/>
                </a:lnTo>
                <a:lnTo>
                  <a:pt x="3096" y="580"/>
                </a:lnTo>
                <a:lnTo>
                  <a:pt x="3023" y="567"/>
                </a:lnTo>
                <a:lnTo>
                  <a:pt x="3023" y="536"/>
                </a:lnTo>
                <a:moveTo>
                  <a:pt x="384" y="72"/>
                </a:moveTo>
                <a:lnTo>
                  <a:pt x="0" y="0"/>
                </a:lnTo>
                <a:lnTo>
                  <a:pt x="162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90" name=""/>
          <p:cNvSpPr/>
          <p:nvPr/>
        </p:nvSpPr>
        <p:spPr>
          <a:xfrm>
            <a:off x="10651320" y="4972680"/>
            <a:ext cx="1055880" cy="197640"/>
          </a:xfrm>
          <a:custGeom>
            <a:avLst/>
            <a:gdLst>
              <a:gd name="textAreaLeft" fmla="*/ 0 w 1055880"/>
              <a:gd name="textAreaRight" fmla="*/ 1056240 w 1055880"/>
              <a:gd name="textAreaTop" fmla="*/ 0 h 197640"/>
              <a:gd name="textAreaBottom" fmla="*/ 198000 h 197640"/>
            </a:gdLst>
            <a:ahLst/>
            <a:cxnLst/>
            <a:rect l="textAreaLeft" t="textAreaTop" r="textAreaRight" b="textAreaBottom"/>
            <a:pathLst>
              <a:path w="2934" h="550">
                <a:moveTo>
                  <a:pt x="2862" y="475"/>
                </a:moveTo>
                <a:lnTo>
                  <a:pt x="2934" y="489"/>
                </a:lnTo>
                <a:lnTo>
                  <a:pt x="2934" y="550"/>
                </a:lnTo>
                <a:lnTo>
                  <a:pt x="2862" y="536"/>
                </a:lnTo>
                <a:lnTo>
                  <a:pt x="2862" y="475"/>
                </a:lnTo>
                <a:moveTo>
                  <a:pt x="385" y="72"/>
                </a:moveTo>
                <a:lnTo>
                  <a:pt x="0" y="0"/>
                </a:lnTo>
                <a:lnTo>
                  <a:pt x="326" y="0"/>
                </a:lnTo>
                <a:lnTo>
                  <a:pt x="711" y="72"/>
                </a:lnTo>
                <a:lnTo>
                  <a:pt x="385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91" name=""/>
          <p:cNvSpPr/>
          <p:nvPr/>
        </p:nvSpPr>
        <p:spPr>
          <a:xfrm>
            <a:off x="10768680" y="4972680"/>
            <a:ext cx="938520" cy="175680"/>
          </a:xfrm>
          <a:custGeom>
            <a:avLst/>
            <a:gdLst>
              <a:gd name="textAreaLeft" fmla="*/ 0 w 938520"/>
              <a:gd name="textAreaRight" fmla="*/ 938880 w 938520"/>
              <a:gd name="textAreaTop" fmla="*/ 0 h 175680"/>
              <a:gd name="textAreaBottom" fmla="*/ 176040 h 175680"/>
            </a:gdLst>
            <a:ahLst/>
            <a:cxnLst/>
            <a:rect l="textAreaLeft" t="textAreaTop" r="textAreaRight" b="textAreaBottom"/>
            <a:pathLst>
              <a:path w="2608" h="489">
                <a:moveTo>
                  <a:pt x="2574" y="266"/>
                </a:moveTo>
                <a:lnTo>
                  <a:pt x="2589" y="306"/>
                </a:lnTo>
                <a:lnTo>
                  <a:pt x="2599" y="347"/>
                </a:lnTo>
                <a:lnTo>
                  <a:pt x="2606" y="390"/>
                </a:lnTo>
                <a:lnTo>
                  <a:pt x="2608" y="434"/>
                </a:lnTo>
                <a:lnTo>
                  <a:pt x="2608" y="489"/>
                </a:lnTo>
                <a:lnTo>
                  <a:pt x="2536" y="475"/>
                </a:lnTo>
                <a:lnTo>
                  <a:pt x="2536" y="437"/>
                </a:lnTo>
                <a:lnTo>
                  <a:pt x="2534" y="398"/>
                </a:lnTo>
                <a:lnTo>
                  <a:pt x="2529" y="362"/>
                </a:lnTo>
                <a:lnTo>
                  <a:pt x="2519" y="326"/>
                </a:lnTo>
                <a:lnTo>
                  <a:pt x="2507" y="292"/>
                </a:lnTo>
                <a:lnTo>
                  <a:pt x="2508" y="295"/>
                </a:lnTo>
                <a:lnTo>
                  <a:pt x="2493" y="263"/>
                </a:lnTo>
                <a:lnTo>
                  <a:pt x="2473" y="231"/>
                </a:lnTo>
                <a:lnTo>
                  <a:pt x="2475" y="234"/>
                </a:lnTo>
                <a:lnTo>
                  <a:pt x="2463" y="218"/>
                </a:lnTo>
                <a:lnTo>
                  <a:pt x="2560" y="236"/>
                </a:lnTo>
                <a:lnTo>
                  <a:pt x="2574" y="266"/>
                </a:lnTo>
                <a:moveTo>
                  <a:pt x="386" y="73"/>
                </a:moveTo>
                <a:lnTo>
                  <a:pt x="0" y="0"/>
                </a:lnTo>
                <a:lnTo>
                  <a:pt x="1305" y="0"/>
                </a:lnTo>
                <a:lnTo>
                  <a:pt x="1689" y="73"/>
                </a:lnTo>
                <a:lnTo>
                  <a:pt x="386" y="73"/>
                </a:lnTo>
                <a:moveTo>
                  <a:pt x="2534" y="396"/>
                </a:moveTo>
                <a:lnTo>
                  <a:pt x="2534" y="398"/>
                </a:lnTo>
                <a:lnTo>
                  <a:pt x="2534" y="400"/>
                </a:lnTo>
                <a:lnTo>
                  <a:pt x="2534" y="396"/>
                </a:lnTo>
                <a:moveTo>
                  <a:pt x="2528" y="360"/>
                </a:moveTo>
                <a:lnTo>
                  <a:pt x="2529" y="362"/>
                </a:lnTo>
                <a:lnTo>
                  <a:pt x="2529" y="364"/>
                </a:lnTo>
                <a:lnTo>
                  <a:pt x="2528" y="360"/>
                </a:lnTo>
                <a:moveTo>
                  <a:pt x="2519" y="325"/>
                </a:moveTo>
                <a:lnTo>
                  <a:pt x="2519" y="326"/>
                </a:lnTo>
                <a:lnTo>
                  <a:pt x="2520" y="329"/>
                </a:lnTo>
                <a:lnTo>
                  <a:pt x="2519" y="325"/>
                </a:lnTo>
                <a:moveTo>
                  <a:pt x="2492" y="261"/>
                </a:moveTo>
                <a:lnTo>
                  <a:pt x="2493" y="263"/>
                </a:lnTo>
                <a:lnTo>
                  <a:pt x="2493" y="264"/>
                </a:lnTo>
                <a:lnTo>
                  <a:pt x="2492" y="261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92" name=""/>
          <p:cNvSpPr/>
          <p:nvPr/>
        </p:nvSpPr>
        <p:spPr>
          <a:xfrm>
            <a:off x="11238120" y="4972680"/>
            <a:ext cx="451800" cy="84600"/>
          </a:xfrm>
          <a:custGeom>
            <a:avLst/>
            <a:gdLst>
              <a:gd name="textAreaLeft" fmla="*/ 0 w 451800"/>
              <a:gd name="textAreaRight" fmla="*/ 452160 w 451800"/>
              <a:gd name="textAreaTop" fmla="*/ 0 h 84600"/>
              <a:gd name="textAreaBottom" fmla="*/ 84960 h 84600"/>
            </a:gdLst>
            <a:ahLst/>
            <a:cxnLst/>
            <a:rect l="textAreaLeft" t="textAreaTop" r="textAreaRight" b="textAreaBottom"/>
            <a:pathLst>
              <a:path w="1256" h="236">
                <a:moveTo>
                  <a:pt x="1252" y="228"/>
                </a:moveTo>
                <a:lnTo>
                  <a:pt x="1256" y="236"/>
                </a:lnTo>
                <a:lnTo>
                  <a:pt x="1159" y="218"/>
                </a:lnTo>
                <a:lnTo>
                  <a:pt x="1148" y="203"/>
                </a:lnTo>
                <a:lnTo>
                  <a:pt x="1151" y="206"/>
                </a:lnTo>
                <a:lnTo>
                  <a:pt x="1128" y="181"/>
                </a:lnTo>
                <a:lnTo>
                  <a:pt x="1236" y="202"/>
                </a:lnTo>
                <a:lnTo>
                  <a:pt x="1252" y="228"/>
                </a:lnTo>
                <a:moveTo>
                  <a:pt x="384" y="72"/>
                </a:moveTo>
                <a:lnTo>
                  <a:pt x="0" y="0"/>
                </a:lnTo>
                <a:lnTo>
                  <a:pt x="163" y="0"/>
                </a:lnTo>
                <a:lnTo>
                  <a:pt x="547" y="72"/>
                </a:lnTo>
                <a:lnTo>
                  <a:pt x="384" y="72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93" name=""/>
          <p:cNvSpPr/>
          <p:nvPr/>
        </p:nvSpPr>
        <p:spPr>
          <a:xfrm>
            <a:off x="11296800" y="4972680"/>
            <a:ext cx="385920" cy="72360"/>
          </a:xfrm>
          <a:custGeom>
            <a:avLst/>
            <a:gdLst>
              <a:gd name="textAreaLeft" fmla="*/ 0 w 385920"/>
              <a:gd name="textAreaRight" fmla="*/ 386280 w 385920"/>
              <a:gd name="textAreaTop" fmla="*/ 0 h 72360"/>
              <a:gd name="textAreaBottom" fmla="*/ 72720 h 72360"/>
            </a:gdLst>
            <a:ahLst/>
            <a:cxnLst/>
            <a:rect l="textAreaLeft" t="textAreaTop" r="textAreaRight" b="textAreaBottom"/>
            <a:pathLst>
              <a:path w="1073" h="202">
                <a:moveTo>
                  <a:pt x="1067" y="192"/>
                </a:moveTo>
                <a:lnTo>
                  <a:pt x="1073" y="202"/>
                </a:lnTo>
                <a:lnTo>
                  <a:pt x="965" y="181"/>
                </a:lnTo>
                <a:lnTo>
                  <a:pt x="963" y="179"/>
                </a:lnTo>
                <a:lnTo>
                  <a:pt x="936" y="155"/>
                </a:lnTo>
                <a:lnTo>
                  <a:pt x="939" y="157"/>
                </a:lnTo>
                <a:lnTo>
                  <a:pt x="920" y="142"/>
                </a:lnTo>
                <a:lnTo>
                  <a:pt x="1048" y="166"/>
                </a:lnTo>
                <a:lnTo>
                  <a:pt x="1067" y="192"/>
                </a:lnTo>
                <a:moveTo>
                  <a:pt x="385" y="72"/>
                </a:moveTo>
                <a:lnTo>
                  <a:pt x="0" y="0"/>
                </a:lnTo>
                <a:lnTo>
                  <a:pt x="162" y="0"/>
                </a:lnTo>
                <a:lnTo>
                  <a:pt x="548" y="72"/>
                </a:lnTo>
                <a:lnTo>
                  <a:pt x="385" y="72"/>
                </a:lnTo>
                <a:moveTo>
                  <a:pt x="962" y="178"/>
                </a:moveTo>
                <a:lnTo>
                  <a:pt x="963" y="179"/>
                </a:lnTo>
                <a:lnTo>
                  <a:pt x="964" y="180"/>
                </a:lnTo>
                <a:lnTo>
                  <a:pt x="962" y="178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94" name=""/>
          <p:cNvSpPr/>
          <p:nvPr/>
        </p:nvSpPr>
        <p:spPr>
          <a:xfrm>
            <a:off x="11355120" y="4972680"/>
            <a:ext cx="318600" cy="59400"/>
          </a:xfrm>
          <a:custGeom>
            <a:avLst/>
            <a:gdLst>
              <a:gd name="textAreaLeft" fmla="*/ 0 w 318600"/>
              <a:gd name="textAreaRight" fmla="*/ 318960 w 318600"/>
              <a:gd name="textAreaTop" fmla="*/ 0 h 59400"/>
              <a:gd name="textAreaBottom" fmla="*/ 59760 h 59400"/>
            </a:gdLst>
            <a:ahLst/>
            <a:cxnLst/>
            <a:rect l="textAreaLeft" t="textAreaTop" r="textAreaRight" b="textAreaBottom"/>
            <a:pathLst>
              <a:path w="886" h="166">
                <a:moveTo>
                  <a:pt x="821" y="99"/>
                </a:moveTo>
                <a:lnTo>
                  <a:pt x="852" y="127"/>
                </a:lnTo>
                <a:lnTo>
                  <a:pt x="880" y="159"/>
                </a:lnTo>
                <a:lnTo>
                  <a:pt x="886" y="166"/>
                </a:lnTo>
                <a:lnTo>
                  <a:pt x="758" y="142"/>
                </a:lnTo>
                <a:lnTo>
                  <a:pt x="749" y="136"/>
                </a:lnTo>
                <a:lnTo>
                  <a:pt x="715" y="115"/>
                </a:lnTo>
                <a:lnTo>
                  <a:pt x="685" y="100"/>
                </a:lnTo>
                <a:lnTo>
                  <a:pt x="652" y="88"/>
                </a:lnTo>
                <a:lnTo>
                  <a:pt x="618" y="79"/>
                </a:lnTo>
                <a:lnTo>
                  <a:pt x="581" y="74"/>
                </a:lnTo>
                <a:lnTo>
                  <a:pt x="542" y="72"/>
                </a:lnTo>
                <a:lnTo>
                  <a:pt x="385" y="72"/>
                </a:lnTo>
                <a:lnTo>
                  <a:pt x="0" y="0"/>
                </a:lnTo>
                <a:lnTo>
                  <a:pt x="326" y="0"/>
                </a:lnTo>
                <a:lnTo>
                  <a:pt x="809" y="90"/>
                </a:lnTo>
                <a:lnTo>
                  <a:pt x="821" y="99"/>
                </a:lnTo>
                <a:moveTo>
                  <a:pt x="746" y="134"/>
                </a:moveTo>
                <a:lnTo>
                  <a:pt x="749" y="136"/>
                </a:lnTo>
                <a:lnTo>
                  <a:pt x="746" y="134"/>
                </a:lnTo>
                <a:moveTo>
                  <a:pt x="715" y="115"/>
                </a:moveTo>
                <a:lnTo>
                  <a:pt x="718" y="116"/>
                </a:lnTo>
                <a:lnTo>
                  <a:pt x="715" y="115"/>
                </a:lnTo>
                <a:moveTo>
                  <a:pt x="683" y="99"/>
                </a:moveTo>
                <a:lnTo>
                  <a:pt x="685" y="100"/>
                </a:lnTo>
                <a:lnTo>
                  <a:pt x="687" y="101"/>
                </a:lnTo>
                <a:lnTo>
                  <a:pt x="683" y="99"/>
                </a:lnTo>
                <a:moveTo>
                  <a:pt x="650" y="88"/>
                </a:moveTo>
                <a:lnTo>
                  <a:pt x="652" y="88"/>
                </a:lnTo>
                <a:lnTo>
                  <a:pt x="654" y="89"/>
                </a:lnTo>
                <a:lnTo>
                  <a:pt x="650" y="88"/>
                </a:lnTo>
                <a:moveTo>
                  <a:pt x="616" y="79"/>
                </a:moveTo>
                <a:lnTo>
                  <a:pt x="618" y="79"/>
                </a:lnTo>
                <a:lnTo>
                  <a:pt x="619" y="80"/>
                </a:lnTo>
                <a:lnTo>
                  <a:pt x="616" y="79"/>
                </a:lnTo>
                <a:moveTo>
                  <a:pt x="580" y="74"/>
                </a:moveTo>
                <a:lnTo>
                  <a:pt x="581" y="74"/>
                </a:lnTo>
                <a:lnTo>
                  <a:pt x="583" y="74"/>
                </a:lnTo>
                <a:lnTo>
                  <a:pt x="580" y="74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95" name=""/>
          <p:cNvSpPr/>
          <p:nvPr/>
        </p:nvSpPr>
        <p:spPr>
          <a:xfrm>
            <a:off x="11472480" y="4972680"/>
            <a:ext cx="173520" cy="32400"/>
          </a:xfrm>
          <a:custGeom>
            <a:avLst/>
            <a:gdLst>
              <a:gd name="textAreaLeft" fmla="*/ 0 w 173520"/>
              <a:gd name="textAreaRight" fmla="*/ 173880 w 173520"/>
              <a:gd name="textAreaTop" fmla="*/ 0 h 32400"/>
              <a:gd name="textAreaBottom" fmla="*/ 32760 h 32400"/>
            </a:gdLst>
            <a:ahLst/>
            <a:cxnLst/>
            <a:rect l="textAreaLeft" t="textAreaTop" r="textAreaRight" b="textAreaBottom"/>
            <a:pathLst>
              <a:path w="483" h="91">
                <a:moveTo>
                  <a:pt x="220" y="0"/>
                </a:moveTo>
                <a:lnTo>
                  <a:pt x="264" y="3"/>
                </a:lnTo>
                <a:lnTo>
                  <a:pt x="307" y="10"/>
                </a:lnTo>
                <a:lnTo>
                  <a:pt x="348" y="20"/>
                </a:lnTo>
                <a:lnTo>
                  <a:pt x="388" y="35"/>
                </a:lnTo>
                <a:lnTo>
                  <a:pt x="426" y="53"/>
                </a:lnTo>
                <a:lnTo>
                  <a:pt x="462" y="75"/>
                </a:lnTo>
                <a:lnTo>
                  <a:pt x="483" y="91"/>
                </a:lnTo>
                <a:lnTo>
                  <a:pt x="0" y="0"/>
                </a:lnTo>
                <a:lnTo>
                  <a:pt x="220" y="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96" name=""/>
          <p:cNvSpPr/>
          <p:nvPr/>
        </p:nvSpPr>
        <p:spPr>
          <a:xfrm>
            <a:off x="7665480" y="1693080"/>
            <a:ext cx="4028040" cy="2599920"/>
          </a:xfrm>
          <a:custGeom>
            <a:avLst/>
            <a:gdLst>
              <a:gd name="textAreaLeft" fmla="*/ 0 w 4028040"/>
              <a:gd name="textAreaRight" fmla="*/ 4028400 w 4028040"/>
              <a:gd name="textAreaTop" fmla="*/ 0 h 2599920"/>
              <a:gd name="textAreaBottom" fmla="*/ 2600280 h 2599920"/>
            </a:gdLst>
            <a:ahLst/>
            <a:cxnLst/>
            <a:rect l="textAreaLeft" t="textAreaTop" r="textAreaRight" b="textAreaBottom"/>
            <a:pathLst>
              <a:path w="11190" h="7223">
                <a:moveTo>
                  <a:pt x="0" y="625"/>
                </a:moveTo>
                <a:cubicBezTo>
                  <a:pt x="0" y="279"/>
                  <a:pt x="280" y="0"/>
                  <a:pt x="625" y="0"/>
                </a:cubicBezTo>
                <a:lnTo>
                  <a:pt x="10565" y="0"/>
                </a:lnTo>
                <a:cubicBezTo>
                  <a:pt x="10910" y="0"/>
                  <a:pt x="11190" y="279"/>
                  <a:pt x="11190" y="625"/>
                </a:cubicBezTo>
                <a:lnTo>
                  <a:pt x="11190" y="6598"/>
                </a:lnTo>
                <a:cubicBezTo>
                  <a:pt x="11190" y="6943"/>
                  <a:pt x="10910" y="7223"/>
                  <a:pt x="10565" y="7223"/>
                </a:cubicBezTo>
                <a:lnTo>
                  <a:pt x="625" y="7223"/>
                </a:lnTo>
                <a:cubicBezTo>
                  <a:pt x="280" y="7223"/>
                  <a:pt x="0" y="6943"/>
                  <a:pt x="0" y="6598"/>
                </a:cubicBezTo>
                <a:lnTo>
                  <a:pt x="0" y="625"/>
                </a:lnTo>
                <a:close/>
              </a:path>
            </a:pathLst>
          </a:custGeom>
          <a:solidFill>
            <a:srgbClr val="f2f2f2">
              <a:alpha val="39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pic>
        <p:nvPicPr>
          <p:cNvPr id="997" name="" descr=""/>
          <p:cNvPicPr/>
          <p:nvPr/>
        </p:nvPicPr>
        <p:blipFill>
          <a:blip r:embed="rId3"/>
          <a:stretch/>
        </p:blipFill>
        <p:spPr>
          <a:xfrm>
            <a:off x="367200" y="4867560"/>
            <a:ext cx="2852280" cy="1610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8" name=""/>
          <p:cNvSpPr/>
          <p:nvPr/>
        </p:nvSpPr>
        <p:spPr>
          <a:xfrm>
            <a:off x="485280" y="4985640"/>
            <a:ext cx="2621160" cy="1379160"/>
          </a:xfrm>
          <a:custGeom>
            <a:avLst/>
            <a:gdLst>
              <a:gd name="textAreaLeft" fmla="*/ 0 w 2621160"/>
              <a:gd name="textAreaRight" fmla="*/ 2621520 w 2621160"/>
              <a:gd name="textAreaTop" fmla="*/ 0 h 1379160"/>
              <a:gd name="textAreaBottom" fmla="*/ 1379520 h 1379160"/>
            </a:gdLst>
            <a:ahLst/>
            <a:cxnLst/>
            <a:rect l="textAreaLeft" t="textAreaTop" r="textAreaRight" b="textAreaBottom"/>
            <a:pathLst>
              <a:path w="7282" h="3832">
                <a:moveTo>
                  <a:pt x="0" y="398"/>
                </a:moveTo>
                <a:cubicBezTo>
                  <a:pt x="0" y="178"/>
                  <a:pt x="178" y="0"/>
                  <a:pt x="398" y="0"/>
                </a:cubicBezTo>
                <a:lnTo>
                  <a:pt x="6884" y="0"/>
                </a:lnTo>
                <a:cubicBezTo>
                  <a:pt x="7104" y="0"/>
                  <a:pt x="7282" y="178"/>
                  <a:pt x="7282" y="398"/>
                </a:cubicBezTo>
                <a:lnTo>
                  <a:pt x="7282" y="3434"/>
                </a:lnTo>
                <a:cubicBezTo>
                  <a:pt x="7282" y="3654"/>
                  <a:pt x="7104" y="3832"/>
                  <a:pt x="6884" y="3832"/>
                </a:cubicBezTo>
                <a:lnTo>
                  <a:pt x="398" y="3832"/>
                </a:lnTo>
                <a:cubicBezTo>
                  <a:pt x="178" y="3832"/>
                  <a:pt x="0" y="3654"/>
                  <a:pt x="0" y="3434"/>
                </a:cubicBezTo>
                <a:lnTo>
                  <a:pt x="0" y="398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999" name=""/>
          <p:cNvSpPr/>
          <p:nvPr/>
        </p:nvSpPr>
        <p:spPr>
          <a:xfrm>
            <a:off x="494640" y="6301800"/>
            <a:ext cx="142920" cy="75960"/>
          </a:xfrm>
          <a:custGeom>
            <a:avLst/>
            <a:gdLst>
              <a:gd name="textAreaLeft" fmla="*/ 0 w 142920"/>
              <a:gd name="textAreaRight" fmla="*/ 143280 w 142920"/>
              <a:gd name="textAreaTop" fmla="*/ 0 h 75960"/>
              <a:gd name="textAreaBottom" fmla="*/ 76320 h 75960"/>
            </a:gdLst>
            <a:ahLst/>
            <a:cxnLst/>
            <a:rect l="textAreaLeft" t="textAreaTop" r="textAreaRight" b="textAreaBottom"/>
            <a:pathLst>
              <a:path w="398" h="212">
                <a:moveTo>
                  <a:pt x="372" y="212"/>
                </a:moveTo>
                <a:lnTo>
                  <a:pt x="328" y="210"/>
                </a:lnTo>
                <a:lnTo>
                  <a:pt x="285" y="203"/>
                </a:lnTo>
                <a:lnTo>
                  <a:pt x="244" y="192"/>
                </a:lnTo>
                <a:lnTo>
                  <a:pt x="204" y="178"/>
                </a:lnTo>
                <a:lnTo>
                  <a:pt x="166" y="160"/>
                </a:lnTo>
                <a:lnTo>
                  <a:pt x="130" y="138"/>
                </a:lnTo>
                <a:lnTo>
                  <a:pt x="97" y="113"/>
                </a:lnTo>
                <a:lnTo>
                  <a:pt x="66" y="85"/>
                </a:lnTo>
                <a:lnTo>
                  <a:pt x="38" y="54"/>
                </a:lnTo>
                <a:lnTo>
                  <a:pt x="12" y="20"/>
                </a:lnTo>
                <a:lnTo>
                  <a:pt x="0" y="0"/>
                </a:lnTo>
                <a:lnTo>
                  <a:pt x="398" y="212"/>
                </a:lnTo>
                <a:lnTo>
                  <a:pt x="372" y="212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0" name=""/>
          <p:cNvSpPr/>
          <p:nvPr/>
        </p:nvSpPr>
        <p:spPr>
          <a:xfrm>
            <a:off x="486360" y="6286680"/>
            <a:ext cx="172080" cy="91080"/>
          </a:xfrm>
          <a:custGeom>
            <a:avLst/>
            <a:gdLst>
              <a:gd name="textAreaLeft" fmla="*/ 0 w 172080"/>
              <a:gd name="textAreaRight" fmla="*/ 172440 w 172080"/>
              <a:gd name="textAreaTop" fmla="*/ 0 h 91080"/>
              <a:gd name="textAreaBottom" fmla="*/ 91440 h 91080"/>
            </a:gdLst>
            <a:ahLst/>
            <a:cxnLst/>
            <a:rect l="textAreaLeft" t="textAreaTop" r="textAreaRight" b="textAreaBottom"/>
            <a:pathLst>
              <a:path w="479" h="254">
                <a:moveTo>
                  <a:pt x="13" y="26"/>
                </a:moveTo>
                <a:lnTo>
                  <a:pt x="0" y="0"/>
                </a:lnTo>
                <a:lnTo>
                  <a:pt x="135" y="71"/>
                </a:lnTo>
                <a:lnTo>
                  <a:pt x="139" y="75"/>
                </a:lnTo>
                <a:lnTo>
                  <a:pt x="165" y="98"/>
                </a:lnTo>
                <a:lnTo>
                  <a:pt x="192" y="119"/>
                </a:lnTo>
                <a:lnTo>
                  <a:pt x="222" y="138"/>
                </a:lnTo>
                <a:lnTo>
                  <a:pt x="254" y="154"/>
                </a:lnTo>
                <a:lnTo>
                  <a:pt x="287" y="166"/>
                </a:lnTo>
                <a:lnTo>
                  <a:pt x="323" y="174"/>
                </a:lnTo>
                <a:lnTo>
                  <a:pt x="332" y="176"/>
                </a:lnTo>
                <a:lnTo>
                  <a:pt x="479" y="254"/>
                </a:lnTo>
                <a:lnTo>
                  <a:pt x="421" y="254"/>
                </a:lnTo>
                <a:lnTo>
                  <a:pt x="23" y="42"/>
                </a:lnTo>
                <a:lnTo>
                  <a:pt x="13" y="26"/>
                </a:lnTo>
                <a:moveTo>
                  <a:pt x="140" y="76"/>
                </a:moveTo>
                <a:lnTo>
                  <a:pt x="139" y="75"/>
                </a:lnTo>
                <a:lnTo>
                  <a:pt x="138" y="74"/>
                </a:lnTo>
                <a:lnTo>
                  <a:pt x="140" y="76"/>
                </a:lnTo>
                <a:moveTo>
                  <a:pt x="166" y="100"/>
                </a:moveTo>
                <a:lnTo>
                  <a:pt x="165" y="98"/>
                </a:lnTo>
                <a:lnTo>
                  <a:pt x="163" y="97"/>
                </a:lnTo>
                <a:lnTo>
                  <a:pt x="166" y="100"/>
                </a:lnTo>
                <a:moveTo>
                  <a:pt x="194" y="120"/>
                </a:moveTo>
                <a:lnTo>
                  <a:pt x="192" y="119"/>
                </a:lnTo>
                <a:lnTo>
                  <a:pt x="191" y="118"/>
                </a:lnTo>
                <a:lnTo>
                  <a:pt x="194" y="120"/>
                </a:lnTo>
                <a:moveTo>
                  <a:pt x="224" y="139"/>
                </a:moveTo>
                <a:lnTo>
                  <a:pt x="222" y="138"/>
                </a:lnTo>
                <a:lnTo>
                  <a:pt x="221" y="138"/>
                </a:lnTo>
                <a:lnTo>
                  <a:pt x="224" y="139"/>
                </a:lnTo>
                <a:moveTo>
                  <a:pt x="255" y="154"/>
                </a:moveTo>
                <a:lnTo>
                  <a:pt x="254" y="154"/>
                </a:lnTo>
                <a:lnTo>
                  <a:pt x="252" y="153"/>
                </a:lnTo>
                <a:lnTo>
                  <a:pt x="255" y="154"/>
                </a:lnTo>
                <a:moveTo>
                  <a:pt x="289" y="166"/>
                </a:moveTo>
                <a:lnTo>
                  <a:pt x="287" y="166"/>
                </a:lnTo>
                <a:lnTo>
                  <a:pt x="285" y="165"/>
                </a:lnTo>
                <a:lnTo>
                  <a:pt x="289" y="166"/>
                </a:lnTo>
                <a:moveTo>
                  <a:pt x="325" y="175"/>
                </a:moveTo>
                <a:lnTo>
                  <a:pt x="323" y="174"/>
                </a:lnTo>
                <a:lnTo>
                  <a:pt x="321" y="174"/>
                </a:lnTo>
                <a:lnTo>
                  <a:pt x="325" y="175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1" name=""/>
          <p:cNvSpPr/>
          <p:nvPr/>
        </p:nvSpPr>
        <p:spPr>
          <a:xfrm>
            <a:off x="480960" y="6272640"/>
            <a:ext cx="198000" cy="105120"/>
          </a:xfrm>
          <a:custGeom>
            <a:avLst/>
            <a:gdLst>
              <a:gd name="textAreaLeft" fmla="*/ 0 w 198000"/>
              <a:gd name="textAreaRight" fmla="*/ 198360 w 198000"/>
              <a:gd name="textAreaTop" fmla="*/ 0 h 105120"/>
              <a:gd name="textAreaBottom" fmla="*/ 105480 h 105120"/>
            </a:gdLst>
            <a:ahLst/>
            <a:cxnLst/>
            <a:rect l="textAreaLeft" t="textAreaTop" r="textAreaRight" b="textAreaBottom"/>
            <a:pathLst>
              <a:path w="551" h="293">
                <a:moveTo>
                  <a:pt x="10" y="27"/>
                </a:moveTo>
                <a:lnTo>
                  <a:pt x="0" y="0"/>
                </a:lnTo>
                <a:lnTo>
                  <a:pt x="109" y="57"/>
                </a:lnTo>
                <a:lnTo>
                  <a:pt x="111" y="60"/>
                </a:lnTo>
                <a:lnTo>
                  <a:pt x="132" y="88"/>
                </a:lnTo>
                <a:lnTo>
                  <a:pt x="151" y="110"/>
                </a:lnTo>
                <a:lnTo>
                  <a:pt x="15" y="39"/>
                </a:lnTo>
                <a:lnTo>
                  <a:pt x="10" y="27"/>
                </a:lnTo>
                <a:moveTo>
                  <a:pt x="374" y="218"/>
                </a:moveTo>
                <a:lnTo>
                  <a:pt x="412" y="220"/>
                </a:lnTo>
                <a:lnTo>
                  <a:pt x="416" y="220"/>
                </a:lnTo>
                <a:lnTo>
                  <a:pt x="551" y="293"/>
                </a:lnTo>
                <a:lnTo>
                  <a:pt x="494" y="293"/>
                </a:lnTo>
                <a:lnTo>
                  <a:pt x="347" y="214"/>
                </a:lnTo>
                <a:lnTo>
                  <a:pt x="374" y="218"/>
                </a:lnTo>
                <a:moveTo>
                  <a:pt x="112" y="62"/>
                </a:moveTo>
                <a:lnTo>
                  <a:pt x="111" y="60"/>
                </a:lnTo>
                <a:lnTo>
                  <a:pt x="110" y="59"/>
                </a:lnTo>
                <a:lnTo>
                  <a:pt x="112" y="62"/>
                </a:lnTo>
                <a:moveTo>
                  <a:pt x="133" y="90"/>
                </a:moveTo>
                <a:lnTo>
                  <a:pt x="132" y="88"/>
                </a:lnTo>
                <a:lnTo>
                  <a:pt x="131" y="87"/>
                </a:lnTo>
                <a:lnTo>
                  <a:pt x="133" y="90"/>
                </a:lnTo>
                <a:moveTo>
                  <a:pt x="376" y="218"/>
                </a:moveTo>
                <a:lnTo>
                  <a:pt x="374" y="218"/>
                </a:lnTo>
                <a:lnTo>
                  <a:pt x="372" y="218"/>
                </a:lnTo>
                <a:lnTo>
                  <a:pt x="376" y="218"/>
                </a:lnTo>
                <a:moveTo>
                  <a:pt x="413" y="220"/>
                </a:moveTo>
                <a:lnTo>
                  <a:pt x="412" y="220"/>
                </a:lnTo>
                <a:lnTo>
                  <a:pt x="411" y="220"/>
                </a:lnTo>
                <a:lnTo>
                  <a:pt x="413" y="22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2" name=""/>
          <p:cNvSpPr/>
          <p:nvPr/>
        </p:nvSpPr>
        <p:spPr>
          <a:xfrm>
            <a:off x="474480" y="6247080"/>
            <a:ext cx="245880" cy="130680"/>
          </a:xfrm>
          <a:custGeom>
            <a:avLst/>
            <a:gdLst>
              <a:gd name="textAreaLeft" fmla="*/ 0 w 245880"/>
              <a:gd name="textAreaRight" fmla="*/ 246240 w 245880"/>
              <a:gd name="textAreaTop" fmla="*/ 0 h 130680"/>
              <a:gd name="textAreaBottom" fmla="*/ 131040 h 130680"/>
            </a:gdLst>
            <a:ahLst/>
            <a:cxnLst/>
            <a:rect l="textAreaLeft" t="textAreaTop" r="textAreaRight" b="textAreaBottom"/>
            <a:pathLst>
              <a:path w="684" h="364">
                <a:moveTo>
                  <a:pt x="13" y="58"/>
                </a:moveTo>
                <a:lnTo>
                  <a:pt x="3" y="17"/>
                </a:lnTo>
                <a:lnTo>
                  <a:pt x="0" y="0"/>
                </a:lnTo>
                <a:lnTo>
                  <a:pt x="85" y="46"/>
                </a:lnTo>
                <a:lnTo>
                  <a:pt x="94" y="70"/>
                </a:lnTo>
                <a:lnTo>
                  <a:pt x="109" y="101"/>
                </a:lnTo>
                <a:lnTo>
                  <a:pt x="126" y="128"/>
                </a:lnTo>
                <a:lnTo>
                  <a:pt x="18" y="71"/>
                </a:lnTo>
                <a:lnTo>
                  <a:pt x="13" y="58"/>
                </a:lnTo>
                <a:moveTo>
                  <a:pt x="549" y="292"/>
                </a:moveTo>
                <a:lnTo>
                  <a:pt x="684" y="364"/>
                </a:lnTo>
                <a:lnTo>
                  <a:pt x="569" y="364"/>
                </a:lnTo>
                <a:lnTo>
                  <a:pt x="434" y="292"/>
                </a:lnTo>
                <a:lnTo>
                  <a:pt x="549" y="292"/>
                </a:lnTo>
                <a:moveTo>
                  <a:pt x="95" y="72"/>
                </a:moveTo>
                <a:lnTo>
                  <a:pt x="94" y="70"/>
                </a:lnTo>
                <a:lnTo>
                  <a:pt x="93" y="68"/>
                </a:lnTo>
                <a:lnTo>
                  <a:pt x="95" y="72"/>
                </a:lnTo>
                <a:moveTo>
                  <a:pt x="110" y="103"/>
                </a:moveTo>
                <a:lnTo>
                  <a:pt x="109" y="101"/>
                </a:lnTo>
                <a:lnTo>
                  <a:pt x="109" y="100"/>
                </a:lnTo>
                <a:lnTo>
                  <a:pt x="110" y="103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3" name=""/>
          <p:cNvSpPr/>
          <p:nvPr/>
        </p:nvSpPr>
        <p:spPr>
          <a:xfrm>
            <a:off x="473040" y="6235560"/>
            <a:ext cx="268200" cy="142200"/>
          </a:xfrm>
          <a:custGeom>
            <a:avLst/>
            <a:gdLst>
              <a:gd name="textAreaLeft" fmla="*/ 0 w 268200"/>
              <a:gd name="textAreaRight" fmla="*/ 268560 w 268200"/>
              <a:gd name="textAreaTop" fmla="*/ 0 h 142200"/>
              <a:gd name="textAreaBottom" fmla="*/ 142560 h 142200"/>
            </a:gdLst>
            <a:ahLst/>
            <a:cxnLst/>
            <a:rect l="textAreaLeft" t="textAreaTop" r="textAreaRight" b="textAreaBottom"/>
            <a:pathLst>
              <a:path w="746" h="396">
                <a:moveTo>
                  <a:pt x="0" y="6"/>
                </a:moveTo>
                <a:lnTo>
                  <a:pt x="0" y="0"/>
                </a:lnTo>
                <a:lnTo>
                  <a:pt x="79" y="42"/>
                </a:lnTo>
                <a:lnTo>
                  <a:pt x="86" y="69"/>
                </a:lnTo>
                <a:lnTo>
                  <a:pt x="89" y="78"/>
                </a:lnTo>
                <a:lnTo>
                  <a:pt x="4" y="32"/>
                </a:lnTo>
                <a:lnTo>
                  <a:pt x="0" y="6"/>
                </a:lnTo>
                <a:moveTo>
                  <a:pt x="610" y="324"/>
                </a:moveTo>
                <a:lnTo>
                  <a:pt x="746" y="396"/>
                </a:lnTo>
                <a:lnTo>
                  <a:pt x="688" y="396"/>
                </a:lnTo>
                <a:lnTo>
                  <a:pt x="553" y="324"/>
                </a:lnTo>
                <a:lnTo>
                  <a:pt x="610" y="324"/>
                </a:lnTo>
                <a:moveTo>
                  <a:pt x="87" y="71"/>
                </a:moveTo>
                <a:lnTo>
                  <a:pt x="86" y="69"/>
                </a:lnTo>
                <a:lnTo>
                  <a:pt x="86" y="67"/>
                </a:lnTo>
                <a:lnTo>
                  <a:pt x="87" y="71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4" name=""/>
          <p:cNvSpPr/>
          <p:nvPr/>
        </p:nvSpPr>
        <p:spPr>
          <a:xfrm>
            <a:off x="472320" y="6224040"/>
            <a:ext cx="289440" cy="153720"/>
          </a:xfrm>
          <a:custGeom>
            <a:avLst/>
            <a:gdLst>
              <a:gd name="textAreaLeft" fmla="*/ 0 w 289440"/>
              <a:gd name="textAreaRight" fmla="*/ 289800 w 289440"/>
              <a:gd name="textAreaTop" fmla="*/ 0 h 153720"/>
              <a:gd name="textAreaBottom" fmla="*/ 154080 h 153720"/>
            </a:gdLst>
            <a:ahLst/>
            <a:cxnLst/>
            <a:rect l="textAreaLeft" t="textAreaTop" r="textAreaRight" b="textAreaBottom"/>
            <a:pathLst>
              <a:path w="805" h="428">
                <a:moveTo>
                  <a:pt x="0" y="0"/>
                </a:moveTo>
                <a:lnTo>
                  <a:pt x="75" y="40"/>
                </a:lnTo>
                <a:lnTo>
                  <a:pt x="79" y="67"/>
                </a:lnTo>
                <a:lnTo>
                  <a:pt x="81" y="74"/>
                </a:lnTo>
                <a:lnTo>
                  <a:pt x="2" y="32"/>
                </a:lnTo>
                <a:lnTo>
                  <a:pt x="0" y="0"/>
                </a:lnTo>
                <a:moveTo>
                  <a:pt x="669" y="355"/>
                </a:moveTo>
                <a:lnTo>
                  <a:pt x="805" y="428"/>
                </a:lnTo>
                <a:lnTo>
                  <a:pt x="748" y="428"/>
                </a:lnTo>
                <a:lnTo>
                  <a:pt x="611" y="355"/>
                </a:lnTo>
                <a:lnTo>
                  <a:pt x="669" y="355"/>
                </a:lnTo>
                <a:moveTo>
                  <a:pt x="80" y="68"/>
                </a:moveTo>
                <a:lnTo>
                  <a:pt x="79" y="67"/>
                </a:lnTo>
                <a:lnTo>
                  <a:pt x="79" y="65"/>
                </a:lnTo>
                <a:lnTo>
                  <a:pt x="80" y="68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5" name=""/>
          <p:cNvSpPr/>
          <p:nvPr/>
        </p:nvSpPr>
        <p:spPr>
          <a:xfrm>
            <a:off x="472320" y="6202080"/>
            <a:ext cx="330840" cy="175680"/>
          </a:xfrm>
          <a:custGeom>
            <a:avLst/>
            <a:gdLst>
              <a:gd name="textAreaLeft" fmla="*/ 0 w 330840"/>
              <a:gd name="textAreaRight" fmla="*/ 331200 w 330840"/>
              <a:gd name="textAreaTop" fmla="*/ 0 h 175680"/>
              <a:gd name="textAreaBottom" fmla="*/ 176040 h 175680"/>
            </a:gdLst>
            <a:ahLst/>
            <a:cxnLst/>
            <a:rect l="textAreaLeft" t="textAreaTop" r="textAreaRight" b="textAreaBottom"/>
            <a:pathLst>
              <a:path w="920" h="489">
                <a:moveTo>
                  <a:pt x="0" y="55"/>
                </a:moveTo>
                <a:lnTo>
                  <a:pt x="0" y="0"/>
                </a:lnTo>
                <a:lnTo>
                  <a:pt x="73" y="38"/>
                </a:lnTo>
                <a:lnTo>
                  <a:pt x="73" y="53"/>
                </a:lnTo>
                <a:lnTo>
                  <a:pt x="75" y="93"/>
                </a:lnTo>
                <a:lnTo>
                  <a:pt x="76" y="102"/>
                </a:lnTo>
                <a:lnTo>
                  <a:pt x="0" y="62"/>
                </a:lnTo>
                <a:lnTo>
                  <a:pt x="0" y="55"/>
                </a:lnTo>
                <a:moveTo>
                  <a:pt x="73" y="54"/>
                </a:moveTo>
                <a:lnTo>
                  <a:pt x="73" y="53"/>
                </a:lnTo>
                <a:lnTo>
                  <a:pt x="73" y="52"/>
                </a:lnTo>
                <a:lnTo>
                  <a:pt x="73" y="54"/>
                </a:lnTo>
                <a:moveTo>
                  <a:pt x="784" y="417"/>
                </a:moveTo>
                <a:lnTo>
                  <a:pt x="920" y="489"/>
                </a:lnTo>
                <a:lnTo>
                  <a:pt x="805" y="489"/>
                </a:lnTo>
                <a:lnTo>
                  <a:pt x="670" y="417"/>
                </a:lnTo>
                <a:lnTo>
                  <a:pt x="784" y="417"/>
                </a:lnTo>
                <a:moveTo>
                  <a:pt x="75" y="94"/>
                </a:moveTo>
                <a:lnTo>
                  <a:pt x="75" y="93"/>
                </a:lnTo>
                <a:lnTo>
                  <a:pt x="74" y="91"/>
                </a:lnTo>
                <a:lnTo>
                  <a:pt x="75" y="94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6" name=""/>
          <p:cNvSpPr/>
          <p:nvPr/>
        </p:nvSpPr>
        <p:spPr>
          <a:xfrm>
            <a:off x="472320" y="6180120"/>
            <a:ext cx="372240" cy="197640"/>
          </a:xfrm>
          <a:custGeom>
            <a:avLst/>
            <a:gdLst>
              <a:gd name="textAreaLeft" fmla="*/ 0 w 372240"/>
              <a:gd name="textAreaRight" fmla="*/ 372600 w 372240"/>
              <a:gd name="textAreaTop" fmla="*/ 0 h 197640"/>
              <a:gd name="textAreaBottom" fmla="*/ 198000 h 197640"/>
            </a:gdLst>
            <a:ahLst/>
            <a:cxnLst/>
            <a:rect l="textAreaLeft" t="textAreaTop" r="textAreaRight" b="textAreaBottom"/>
            <a:pathLst>
              <a:path w="1035" h="550">
                <a:moveTo>
                  <a:pt x="899" y="478"/>
                </a:moveTo>
                <a:lnTo>
                  <a:pt x="1035" y="550"/>
                </a:lnTo>
                <a:lnTo>
                  <a:pt x="920" y="550"/>
                </a:lnTo>
                <a:lnTo>
                  <a:pt x="784" y="478"/>
                </a:lnTo>
                <a:lnTo>
                  <a:pt x="899" y="478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100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7" name=""/>
          <p:cNvSpPr/>
          <p:nvPr/>
        </p:nvSpPr>
        <p:spPr>
          <a:xfrm>
            <a:off x="472320" y="6158160"/>
            <a:ext cx="413640" cy="219600"/>
          </a:xfrm>
          <a:custGeom>
            <a:avLst/>
            <a:gdLst>
              <a:gd name="textAreaLeft" fmla="*/ 0 w 413640"/>
              <a:gd name="textAreaRight" fmla="*/ 414000 w 413640"/>
              <a:gd name="textAreaTop" fmla="*/ 0 h 219600"/>
              <a:gd name="textAreaBottom" fmla="*/ 219960 h 219600"/>
            </a:gdLst>
            <a:ahLst/>
            <a:cxnLst/>
            <a:rect l="textAreaLeft" t="textAreaTop" r="textAreaRight" b="textAreaBottom"/>
            <a:pathLst>
              <a:path w="1150" h="611">
                <a:moveTo>
                  <a:pt x="1014" y="539"/>
                </a:moveTo>
                <a:lnTo>
                  <a:pt x="1150" y="611"/>
                </a:lnTo>
                <a:lnTo>
                  <a:pt x="1035" y="611"/>
                </a:lnTo>
                <a:lnTo>
                  <a:pt x="899" y="539"/>
                </a:lnTo>
                <a:lnTo>
                  <a:pt x="1014" y="539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8" name=""/>
          <p:cNvSpPr/>
          <p:nvPr/>
        </p:nvSpPr>
        <p:spPr>
          <a:xfrm>
            <a:off x="472320" y="6147360"/>
            <a:ext cx="434160" cy="230400"/>
          </a:xfrm>
          <a:custGeom>
            <a:avLst/>
            <a:gdLst>
              <a:gd name="textAreaLeft" fmla="*/ 0 w 434160"/>
              <a:gd name="textAreaRight" fmla="*/ 434520 w 434160"/>
              <a:gd name="textAreaTop" fmla="*/ 0 h 230400"/>
              <a:gd name="textAreaBottom" fmla="*/ 230760 h 230400"/>
            </a:gdLst>
            <a:ahLst/>
            <a:cxnLst/>
            <a:rect l="textAreaLeft" t="textAreaTop" r="textAreaRight" b="textAreaBottom"/>
            <a:pathLst>
              <a:path w="1207" h="641">
                <a:moveTo>
                  <a:pt x="1072" y="569"/>
                </a:moveTo>
                <a:lnTo>
                  <a:pt x="1207" y="641"/>
                </a:lnTo>
                <a:lnTo>
                  <a:pt x="1150" y="641"/>
                </a:lnTo>
                <a:lnTo>
                  <a:pt x="1014" y="569"/>
                </a:lnTo>
                <a:lnTo>
                  <a:pt x="1072" y="569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09" name=""/>
          <p:cNvSpPr/>
          <p:nvPr/>
        </p:nvSpPr>
        <p:spPr>
          <a:xfrm>
            <a:off x="472320" y="6136200"/>
            <a:ext cx="455040" cy="241560"/>
          </a:xfrm>
          <a:custGeom>
            <a:avLst/>
            <a:gdLst>
              <a:gd name="textAreaLeft" fmla="*/ 0 w 455040"/>
              <a:gd name="textAreaRight" fmla="*/ 455400 w 455040"/>
              <a:gd name="textAreaTop" fmla="*/ 0 h 241560"/>
              <a:gd name="textAreaBottom" fmla="*/ 241920 h 241560"/>
            </a:gdLst>
            <a:ahLst/>
            <a:cxnLst/>
            <a:rect l="textAreaLeft" t="textAreaTop" r="textAreaRight" b="textAreaBottom"/>
            <a:pathLst>
              <a:path w="1265" h="672">
                <a:moveTo>
                  <a:pt x="1129" y="600"/>
                </a:moveTo>
                <a:lnTo>
                  <a:pt x="1265" y="672"/>
                </a:lnTo>
                <a:lnTo>
                  <a:pt x="1207" y="672"/>
                </a:lnTo>
                <a:lnTo>
                  <a:pt x="1072" y="600"/>
                </a:lnTo>
                <a:lnTo>
                  <a:pt x="1129" y="600"/>
                </a:lnTo>
                <a:moveTo>
                  <a:pt x="72" y="70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70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0" name=""/>
          <p:cNvSpPr/>
          <p:nvPr/>
        </p:nvSpPr>
        <p:spPr>
          <a:xfrm>
            <a:off x="472320" y="6114240"/>
            <a:ext cx="496440" cy="263520"/>
          </a:xfrm>
          <a:custGeom>
            <a:avLst/>
            <a:gdLst>
              <a:gd name="textAreaLeft" fmla="*/ 0 w 496440"/>
              <a:gd name="textAreaRight" fmla="*/ 496800 w 496440"/>
              <a:gd name="textAreaTop" fmla="*/ 0 h 263520"/>
              <a:gd name="textAreaBottom" fmla="*/ 263880 h 263520"/>
            </a:gdLst>
            <a:ahLst/>
            <a:cxnLst/>
            <a:rect l="textAreaLeft" t="textAreaTop" r="textAreaRight" b="textAreaBottom"/>
            <a:pathLst>
              <a:path w="1380" h="733">
                <a:moveTo>
                  <a:pt x="1244" y="661"/>
                </a:moveTo>
                <a:lnTo>
                  <a:pt x="1380" y="733"/>
                </a:lnTo>
                <a:lnTo>
                  <a:pt x="1265" y="733"/>
                </a:lnTo>
                <a:lnTo>
                  <a:pt x="1129" y="661"/>
                </a:lnTo>
                <a:lnTo>
                  <a:pt x="1244" y="661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1" name=""/>
          <p:cNvSpPr/>
          <p:nvPr/>
        </p:nvSpPr>
        <p:spPr>
          <a:xfrm>
            <a:off x="472320" y="6103440"/>
            <a:ext cx="516960" cy="274320"/>
          </a:xfrm>
          <a:custGeom>
            <a:avLst/>
            <a:gdLst>
              <a:gd name="textAreaLeft" fmla="*/ 0 w 516960"/>
              <a:gd name="textAreaRight" fmla="*/ 517320 w 516960"/>
              <a:gd name="textAreaTop" fmla="*/ 0 h 274320"/>
              <a:gd name="textAreaBottom" fmla="*/ 274680 h 274320"/>
            </a:gdLst>
            <a:ahLst/>
            <a:cxnLst/>
            <a:rect l="textAreaLeft" t="textAreaTop" r="textAreaRight" b="textAreaBottom"/>
            <a:pathLst>
              <a:path w="1437" h="763">
                <a:moveTo>
                  <a:pt x="1301" y="691"/>
                </a:moveTo>
                <a:lnTo>
                  <a:pt x="1437" y="763"/>
                </a:lnTo>
                <a:lnTo>
                  <a:pt x="1380" y="763"/>
                </a:lnTo>
                <a:lnTo>
                  <a:pt x="1244" y="691"/>
                </a:lnTo>
                <a:lnTo>
                  <a:pt x="1301" y="691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2" name=""/>
          <p:cNvSpPr/>
          <p:nvPr/>
        </p:nvSpPr>
        <p:spPr>
          <a:xfrm>
            <a:off x="472320" y="6092280"/>
            <a:ext cx="537480" cy="285480"/>
          </a:xfrm>
          <a:custGeom>
            <a:avLst/>
            <a:gdLst>
              <a:gd name="textAreaLeft" fmla="*/ 0 w 537480"/>
              <a:gd name="textAreaRight" fmla="*/ 537840 w 537480"/>
              <a:gd name="textAreaTop" fmla="*/ 0 h 285480"/>
              <a:gd name="textAreaBottom" fmla="*/ 285840 h 285480"/>
            </a:gdLst>
            <a:ahLst/>
            <a:cxnLst/>
            <a:rect l="textAreaLeft" t="textAreaTop" r="textAreaRight" b="textAreaBottom"/>
            <a:pathLst>
              <a:path w="1494" h="794">
                <a:moveTo>
                  <a:pt x="1359" y="722"/>
                </a:moveTo>
                <a:lnTo>
                  <a:pt x="1494" y="794"/>
                </a:lnTo>
                <a:lnTo>
                  <a:pt x="1437" y="794"/>
                </a:lnTo>
                <a:lnTo>
                  <a:pt x="1301" y="722"/>
                </a:lnTo>
                <a:lnTo>
                  <a:pt x="1359" y="722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3" name=""/>
          <p:cNvSpPr/>
          <p:nvPr/>
        </p:nvSpPr>
        <p:spPr>
          <a:xfrm>
            <a:off x="472320" y="6070320"/>
            <a:ext cx="578880" cy="307440"/>
          </a:xfrm>
          <a:custGeom>
            <a:avLst/>
            <a:gdLst>
              <a:gd name="textAreaLeft" fmla="*/ 0 w 578880"/>
              <a:gd name="textAreaRight" fmla="*/ 579240 w 578880"/>
              <a:gd name="textAreaTop" fmla="*/ 0 h 307440"/>
              <a:gd name="textAreaBottom" fmla="*/ 307800 h 307440"/>
            </a:gdLst>
            <a:ahLst/>
            <a:cxnLst/>
            <a:rect l="textAreaLeft" t="textAreaTop" r="textAreaRight" b="textAreaBottom"/>
            <a:pathLst>
              <a:path w="1609" h="855">
                <a:moveTo>
                  <a:pt x="1474" y="783"/>
                </a:moveTo>
                <a:lnTo>
                  <a:pt x="1609" y="855"/>
                </a:lnTo>
                <a:lnTo>
                  <a:pt x="1494" y="855"/>
                </a:lnTo>
                <a:lnTo>
                  <a:pt x="1359" y="783"/>
                </a:lnTo>
                <a:lnTo>
                  <a:pt x="1474" y="783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4" name=""/>
          <p:cNvSpPr/>
          <p:nvPr/>
        </p:nvSpPr>
        <p:spPr>
          <a:xfrm>
            <a:off x="472320" y="6048360"/>
            <a:ext cx="620280" cy="329400"/>
          </a:xfrm>
          <a:custGeom>
            <a:avLst/>
            <a:gdLst>
              <a:gd name="textAreaLeft" fmla="*/ 0 w 620280"/>
              <a:gd name="textAreaRight" fmla="*/ 620640 w 620280"/>
              <a:gd name="textAreaTop" fmla="*/ 0 h 329400"/>
              <a:gd name="textAreaBottom" fmla="*/ 329760 h 329400"/>
            </a:gdLst>
            <a:ahLst/>
            <a:cxnLst/>
            <a:rect l="textAreaLeft" t="textAreaTop" r="textAreaRight" b="textAreaBottom"/>
            <a:pathLst>
              <a:path w="1724" h="916">
                <a:moveTo>
                  <a:pt x="1589" y="844"/>
                </a:moveTo>
                <a:lnTo>
                  <a:pt x="1724" y="916"/>
                </a:lnTo>
                <a:lnTo>
                  <a:pt x="1609" y="916"/>
                </a:lnTo>
                <a:lnTo>
                  <a:pt x="1474" y="844"/>
                </a:lnTo>
                <a:lnTo>
                  <a:pt x="1589" y="844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5" name=""/>
          <p:cNvSpPr/>
          <p:nvPr/>
        </p:nvSpPr>
        <p:spPr>
          <a:xfrm>
            <a:off x="472320" y="6037560"/>
            <a:ext cx="641160" cy="340200"/>
          </a:xfrm>
          <a:custGeom>
            <a:avLst/>
            <a:gdLst>
              <a:gd name="textAreaLeft" fmla="*/ 0 w 641160"/>
              <a:gd name="textAreaRight" fmla="*/ 641520 w 641160"/>
              <a:gd name="textAreaTop" fmla="*/ 0 h 340200"/>
              <a:gd name="textAreaBottom" fmla="*/ 340560 h 340200"/>
            </a:gdLst>
            <a:ahLst/>
            <a:cxnLst/>
            <a:rect l="textAreaLeft" t="textAreaTop" r="textAreaRight" b="textAreaBottom"/>
            <a:pathLst>
              <a:path w="1782" h="946">
                <a:moveTo>
                  <a:pt x="1646" y="874"/>
                </a:moveTo>
                <a:lnTo>
                  <a:pt x="1782" y="946"/>
                </a:lnTo>
                <a:lnTo>
                  <a:pt x="1724" y="946"/>
                </a:lnTo>
                <a:lnTo>
                  <a:pt x="1589" y="874"/>
                </a:lnTo>
                <a:lnTo>
                  <a:pt x="1646" y="874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6" name=""/>
          <p:cNvSpPr/>
          <p:nvPr/>
        </p:nvSpPr>
        <p:spPr>
          <a:xfrm>
            <a:off x="472320" y="6026400"/>
            <a:ext cx="661680" cy="351360"/>
          </a:xfrm>
          <a:custGeom>
            <a:avLst/>
            <a:gdLst>
              <a:gd name="textAreaLeft" fmla="*/ 0 w 661680"/>
              <a:gd name="textAreaRight" fmla="*/ 662040 w 661680"/>
              <a:gd name="textAreaTop" fmla="*/ 0 h 351360"/>
              <a:gd name="textAreaBottom" fmla="*/ 351720 h 351360"/>
            </a:gdLst>
            <a:ahLst/>
            <a:cxnLst/>
            <a:rect l="textAreaLeft" t="textAreaTop" r="textAreaRight" b="textAreaBottom"/>
            <a:pathLst>
              <a:path w="1839" h="977">
                <a:moveTo>
                  <a:pt x="1704" y="905"/>
                </a:moveTo>
                <a:lnTo>
                  <a:pt x="1839" y="977"/>
                </a:lnTo>
                <a:lnTo>
                  <a:pt x="1782" y="977"/>
                </a:lnTo>
                <a:lnTo>
                  <a:pt x="1646" y="905"/>
                </a:lnTo>
                <a:lnTo>
                  <a:pt x="1704" y="905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7" name=""/>
          <p:cNvSpPr/>
          <p:nvPr/>
        </p:nvSpPr>
        <p:spPr>
          <a:xfrm>
            <a:off x="472320" y="6015600"/>
            <a:ext cx="682560" cy="362160"/>
          </a:xfrm>
          <a:custGeom>
            <a:avLst/>
            <a:gdLst>
              <a:gd name="textAreaLeft" fmla="*/ 0 w 682560"/>
              <a:gd name="textAreaRight" fmla="*/ 682920 w 682560"/>
              <a:gd name="textAreaTop" fmla="*/ 0 h 362160"/>
              <a:gd name="textAreaBottom" fmla="*/ 362520 h 362160"/>
            </a:gdLst>
            <a:ahLst/>
            <a:cxnLst/>
            <a:rect l="textAreaLeft" t="textAreaTop" r="textAreaRight" b="textAreaBottom"/>
            <a:pathLst>
              <a:path w="1897" h="1007">
                <a:moveTo>
                  <a:pt x="1761" y="935"/>
                </a:moveTo>
                <a:lnTo>
                  <a:pt x="1897" y="1007"/>
                </a:lnTo>
                <a:lnTo>
                  <a:pt x="1839" y="1007"/>
                </a:lnTo>
                <a:lnTo>
                  <a:pt x="1704" y="935"/>
                </a:lnTo>
                <a:lnTo>
                  <a:pt x="1761" y="935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8" name=""/>
          <p:cNvSpPr/>
          <p:nvPr/>
        </p:nvSpPr>
        <p:spPr>
          <a:xfrm>
            <a:off x="472320" y="6004440"/>
            <a:ext cx="703080" cy="373320"/>
          </a:xfrm>
          <a:custGeom>
            <a:avLst/>
            <a:gdLst>
              <a:gd name="textAreaLeft" fmla="*/ 0 w 703080"/>
              <a:gd name="textAreaRight" fmla="*/ 703440 w 703080"/>
              <a:gd name="textAreaTop" fmla="*/ 0 h 373320"/>
              <a:gd name="textAreaBottom" fmla="*/ 373680 h 373320"/>
            </a:gdLst>
            <a:ahLst/>
            <a:cxnLst/>
            <a:rect l="textAreaLeft" t="textAreaTop" r="textAreaRight" b="textAreaBottom"/>
            <a:pathLst>
              <a:path w="1954" h="1038">
                <a:moveTo>
                  <a:pt x="1818" y="966"/>
                </a:moveTo>
                <a:lnTo>
                  <a:pt x="1954" y="1038"/>
                </a:lnTo>
                <a:lnTo>
                  <a:pt x="1897" y="1038"/>
                </a:lnTo>
                <a:lnTo>
                  <a:pt x="1761" y="966"/>
                </a:lnTo>
                <a:lnTo>
                  <a:pt x="1818" y="966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19" name=""/>
          <p:cNvSpPr/>
          <p:nvPr/>
        </p:nvSpPr>
        <p:spPr>
          <a:xfrm>
            <a:off x="472320" y="5982480"/>
            <a:ext cx="744480" cy="395280"/>
          </a:xfrm>
          <a:custGeom>
            <a:avLst/>
            <a:gdLst>
              <a:gd name="textAreaLeft" fmla="*/ 0 w 744480"/>
              <a:gd name="textAreaRight" fmla="*/ 744840 w 744480"/>
              <a:gd name="textAreaTop" fmla="*/ 0 h 395280"/>
              <a:gd name="textAreaBottom" fmla="*/ 395640 h 395280"/>
            </a:gdLst>
            <a:ahLst/>
            <a:cxnLst/>
            <a:rect l="textAreaLeft" t="textAreaTop" r="textAreaRight" b="textAreaBottom"/>
            <a:pathLst>
              <a:path w="2069" h="1099">
                <a:moveTo>
                  <a:pt x="1933" y="1027"/>
                </a:moveTo>
                <a:lnTo>
                  <a:pt x="2069" y="1099"/>
                </a:lnTo>
                <a:lnTo>
                  <a:pt x="1954" y="1099"/>
                </a:lnTo>
                <a:lnTo>
                  <a:pt x="1818" y="1027"/>
                </a:lnTo>
                <a:lnTo>
                  <a:pt x="1933" y="1027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0" name=""/>
          <p:cNvSpPr/>
          <p:nvPr/>
        </p:nvSpPr>
        <p:spPr>
          <a:xfrm>
            <a:off x="472320" y="5971680"/>
            <a:ext cx="765000" cy="406080"/>
          </a:xfrm>
          <a:custGeom>
            <a:avLst/>
            <a:gdLst>
              <a:gd name="textAreaLeft" fmla="*/ 0 w 765000"/>
              <a:gd name="textAreaRight" fmla="*/ 765360 w 765000"/>
              <a:gd name="textAreaTop" fmla="*/ 0 h 406080"/>
              <a:gd name="textAreaBottom" fmla="*/ 406440 h 406080"/>
            </a:gdLst>
            <a:ahLst/>
            <a:cxnLst/>
            <a:rect l="textAreaLeft" t="textAreaTop" r="textAreaRight" b="textAreaBottom"/>
            <a:pathLst>
              <a:path w="2126" h="1129">
                <a:moveTo>
                  <a:pt x="1991" y="1057"/>
                </a:moveTo>
                <a:lnTo>
                  <a:pt x="2126" y="1129"/>
                </a:lnTo>
                <a:lnTo>
                  <a:pt x="2069" y="1129"/>
                </a:lnTo>
                <a:lnTo>
                  <a:pt x="1933" y="1057"/>
                </a:lnTo>
                <a:lnTo>
                  <a:pt x="1991" y="1057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1" name=""/>
          <p:cNvSpPr/>
          <p:nvPr/>
        </p:nvSpPr>
        <p:spPr>
          <a:xfrm>
            <a:off x="472320" y="5960520"/>
            <a:ext cx="785880" cy="417240"/>
          </a:xfrm>
          <a:custGeom>
            <a:avLst/>
            <a:gdLst>
              <a:gd name="textAreaLeft" fmla="*/ 0 w 785880"/>
              <a:gd name="textAreaRight" fmla="*/ 786240 w 785880"/>
              <a:gd name="textAreaTop" fmla="*/ 0 h 417240"/>
              <a:gd name="textAreaBottom" fmla="*/ 417600 h 417240"/>
            </a:gdLst>
            <a:ahLst/>
            <a:cxnLst/>
            <a:rect l="textAreaLeft" t="textAreaTop" r="textAreaRight" b="textAreaBottom"/>
            <a:pathLst>
              <a:path w="2184" h="1160">
                <a:moveTo>
                  <a:pt x="2048" y="1088"/>
                </a:moveTo>
                <a:lnTo>
                  <a:pt x="2184" y="1160"/>
                </a:lnTo>
                <a:lnTo>
                  <a:pt x="2126" y="1160"/>
                </a:lnTo>
                <a:lnTo>
                  <a:pt x="1991" y="1088"/>
                </a:lnTo>
                <a:lnTo>
                  <a:pt x="2048" y="1088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2" name=""/>
          <p:cNvSpPr/>
          <p:nvPr/>
        </p:nvSpPr>
        <p:spPr>
          <a:xfrm>
            <a:off x="472320" y="5938560"/>
            <a:ext cx="827280" cy="439200"/>
          </a:xfrm>
          <a:custGeom>
            <a:avLst/>
            <a:gdLst>
              <a:gd name="textAreaLeft" fmla="*/ 0 w 827280"/>
              <a:gd name="textAreaRight" fmla="*/ 827640 w 827280"/>
              <a:gd name="textAreaTop" fmla="*/ 0 h 439200"/>
              <a:gd name="textAreaBottom" fmla="*/ 439560 h 439200"/>
            </a:gdLst>
            <a:ahLst/>
            <a:cxnLst/>
            <a:rect l="textAreaLeft" t="textAreaTop" r="textAreaRight" b="textAreaBottom"/>
            <a:pathLst>
              <a:path w="2299" h="1221">
                <a:moveTo>
                  <a:pt x="2163" y="1148"/>
                </a:moveTo>
                <a:lnTo>
                  <a:pt x="2299" y="1221"/>
                </a:lnTo>
                <a:lnTo>
                  <a:pt x="2184" y="1221"/>
                </a:lnTo>
                <a:lnTo>
                  <a:pt x="2047" y="1148"/>
                </a:lnTo>
                <a:lnTo>
                  <a:pt x="2163" y="1148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3" name=""/>
          <p:cNvSpPr/>
          <p:nvPr/>
        </p:nvSpPr>
        <p:spPr>
          <a:xfrm>
            <a:off x="472320" y="5927760"/>
            <a:ext cx="847800" cy="450000"/>
          </a:xfrm>
          <a:custGeom>
            <a:avLst/>
            <a:gdLst>
              <a:gd name="textAreaLeft" fmla="*/ 0 w 847800"/>
              <a:gd name="textAreaRight" fmla="*/ 848160 w 84780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2356" h="1251">
                <a:moveTo>
                  <a:pt x="2220" y="1179"/>
                </a:moveTo>
                <a:lnTo>
                  <a:pt x="2356" y="1251"/>
                </a:lnTo>
                <a:lnTo>
                  <a:pt x="2299" y="1251"/>
                </a:lnTo>
                <a:lnTo>
                  <a:pt x="2162" y="1179"/>
                </a:lnTo>
                <a:lnTo>
                  <a:pt x="2220" y="1179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4" name=""/>
          <p:cNvSpPr/>
          <p:nvPr/>
        </p:nvSpPr>
        <p:spPr>
          <a:xfrm>
            <a:off x="472320" y="5916600"/>
            <a:ext cx="868680" cy="461160"/>
          </a:xfrm>
          <a:custGeom>
            <a:avLst/>
            <a:gdLst>
              <a:gd name="textAreaLeft" fmla="*/ 0 w 868680"/>
              <a:gd name="textAreaRight" fmla="*/ 869040 w 868680"/>
              <a:gd name="textAreaTop" fmla="*/ 0 h 461160"/>
              <a:gd name="textAreaBottom" fmla="*/ 461520 h 461160"/>
            </a:gdLst>
            <a:ahLst/>
            <a:cxnLst/>
            <a:rect l="textAreaLeft" t="textAreaTop" r="textAreaRight" b="textAreaBottom"/>
            <a:pathLst>
              <a:path w="2414" h="1282">
                <a:moveTo>
                  <a:pt x="2277" y="1210"/>
                </a:moveTo>
                <a:lnTo>
                  <a:pt x="2414" y="1282"/>
                </a:lnTo>
                <a:lnTo>
                  <a:pt x="2356" y="1282"/>
                </a:lnTo>
                <a:lnTo>
                  <a:pt x="2220" y="1210"/>
                </a:lnTo>
                <a:lnTo>
                  <a:pt x="2277" y="1210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5" name=""/>
          <p:cNvSpPr/>
          <p:nvPr/>
        </p:nvSpPr>
        <p:spPr>
          <a:xfrm>
            <a:off x="472320" y="5894640"/>
            <a:ext cx="910080" cy="483120"/>
          </a:xfrm>
          <a:custGeom>
            <a:avLst/>
            <a:gdLst>
              <a:gd name="textAreaLeft" fmla="*/ 0 w 910080"/>
              <a:gd name="textAreaRight" fmla="*/ 910440 w 910080"/>
              <a:gd name="textAreaTop" fmla="*/ 0 h 483120"/>
              <a:gd name="textAreaBottom" fmla="*/ 483480 h 483120"/>
            </a:gdLst>
            <a:ahLst/>
            <a:cxnLst/>
            <a:rect l="textAreaLeft" t="textAreaTop" r="textAreaRight" b="textAreaBottom"/>
            <a:pathLst>
              <a:path w="2529" h="1343">
                <a:moveTo>
                  <a:pt x="2392" y="1271"/>
                </a:moveTo>
                <a:lnTo>
                  <a:pt x="2529" y="1343"/>
                </a:lnTo>
                <a:lnTo>
                  <a:pt x="2413" y="1343"/>
                </a:lnTo>
                <a:lnTo>
                  <a:pt x="2277" y="1271"/>
                </a:lnTo>
                <a:lnTo>
                  <a:pt x="2392" y="1271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6" name=""/>
          <p:cNvSpPr/>
          <p:nvPr/>
        </p:nvSpPr>
        <p:spPr>
          <a:xfrm>
            <a:off x="472320" y="5872680"/>
            <a:ext cx="951120" cy="505080"/>
          </a:xfrm>
          <a:custGeom>
            <a:avLst/>
            <a:gdLst>
              <a:gd name="textAreaLeft" fmla="*/ 0 w 951120"/>
              <a:gd name="textAreaRight" fmla="*/ 951480 w 951120"/>
              <a:gd name="textAreaTop" fmla="*/ 0 h 505080"/>
              <a:gd name="textAreaBottom" fmla="*/ 505440 h 505080"/>
            </a:gdLst>
            <a:ahLst/>
            <a:cxnLst/>
            <a:rect l="textAreaLeft" t="textAreaTop" r="textAreaRight" b="textAreaBottom"/>
            <a:pathLst>
              <a:path w="2643" h="1404">
                <a:moveTo>
                  <a:pt x="2508" y="1332"/>
                </a:moveTo>
                <a:lnTo>
                  <a:pt x="2643" y="1404"/>
                </a:lnTo>
                <a:lnTo>
                  <a:pt x="2529" y="1404"/>
                </a:lnTo>
                <a:lnTo>
                  <a:pt x="2393" y="1332"/>
                </a:lnTo>
                <a:lnTo>
                  <a:pt x="2508" y="1332"/>
                </a:lnTo>
                <a:moveTo>
                  <a:pt x="73" y="99"/>
                </a:moveTo>
                <a:lnTo>
                  <a:pt x="0" y="61"/>
                </a:lnTo>
                <a:lnTo>
                  <a:pt x="0" y="0"/>
                </a:lnTo>
                <a:lnTo>
                  <a:pt x="73" y="39"/>
                </a:lnTo>
                <a:lnTo>
                  <a:pt x="73" y="99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7" name=""/>
          <p:cNvSpPr/>
          <p:nvPr/>
        </p:nvSpPr>
        <p:spPr>
          <a:xfrm>
            <a:off x="472320" y="5850720"/>
            <a:ext cx="992520" cy="527040"/>
          </a:xfrm>
          <a:custGeom>
            <a:avLst/>
            <a:gdLst>
              <a:gd name="textAreaLeft" fmla="*/ 0 w 992520"/>
              <a:gd name="textAreaRight" fmla="*/ 992880 w 992520"/>
              <a:gd name="textAreaTop" fmla="*/ 0 h 527040"/>
              <a:gd name="textAreaBottom" fmla="*/ 527400 h 527040"/>
            </a:gdLst>
            <a:ahLst/>
            <a:cxnLst/>
            <a:rect l="textAreaLeft" t="textAreaTop" r="textAreaRight" b="textAreaBottom"/>
            <a:pathLst>
              <a:path w="2758" h="1465">
                <a:moveTo>
                  <a:pt x="2623" y="1393"/>
                </a:moveTo>
                <a:lnTo>
                  <a:pt x="2758" y="1465"/>
                </a:lnTo>
                <a:lnTo>
                  <a:pt x="2643" y="1465"/>
                </a:lnTo>
                <a:lnTo>
                  <a:pt x="2508" y="1393"/>
                </a:lnTo>
                <a:lnTo>
                  <a:pt x="2623" y="1393"/>
                </a:lnTo>
                <a:moveTo>
                  <a:pt x="73" y="100"/>
                </a:moveTo>
                <a:lnTo>
                  <a:pt x="0" y="61"/>
                </a:lnTo>
                <a:lnTo>
                  <a:pt x="0" y="0"/>
                </a:lnTo>
                <a:lnTo>
                  <a:pt x="73" y="39"/>
                </a:lnTo>
                <a:lnTo>
                  <a:pt x="73" y="100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8" name=""/>
          <p:cNvSpPr/>
          <p:nvPr/>
        </p:nvSpPr>
        <p:spPr>
          <a:xfrm>
            <a:off x="472320" y="5828760"/>
            <a:ext cx="1033920" cy="549000"/>
          </a:xfrm>
          <a:custGeom>
            <a:avLst/>
            <a:gdLst>
              <a:gd name="textAreaLeft" fmla="*/ 0 w 1033920"/>
              <a:gd name="textAreaRight" fmla="*/ 1034280 w 1033920"/>
              <a:gd name="textAreaTop" fmla="*/ 0 h 549000"/>
              <a:gd name="textAreaBottom" fmla="*/ 549360 h 549000"/>
            </a:gdLst>
            <a:ahLst/>
            <a:cxnLst/>
            <a:rect l="textAreaLeft" t="textAreaTop" r="textAreaRight" b="textAreaBottom"/>
            <a:pathLst>
              <a:path w="2873" h="1526">
                <a:moveTo>
                  <a:pt x="2738" y="1454"/>
                </a:moveTo>
                <a:lnTo>
                  <a:pt x="2873" y="1526"/>
                </a:lnTo>
                <a:lnTo>
                  <a:pt x="2758" y="1526"/>
                </a:lnTo>
                <a:lnTo>
                  <a:pt x="2623" y="1454"/>
                </a:lnTo>
                <a:lnTo>
                  <a:pt x="2738" y="1454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29" name=""/>
          <p:cNvSpPr/>
          <p:nvPr/>
        </p:nvSpPr>
        <p:spPr>
          <a:xfrm>
            <a:off x="472320" y="5806800"/>
            <a:ext cx="1075320" cy="570960"/>
          </a:xfrm>
          <a:custGeom>
            <a:avLst/>
            <a:gdLst>
              <a:gd name="textAreaLeft" fmla="*/ 0 w 1075320"/>
              <a:gd name="textAreaRight" fmla="*/ 1075680 w 1075320"/>
              <a:gd name="textAreaTop" fmla="*/ 0 h 570960"/>
              <a:gd name="textAreaBottom" fmla="*/ 571320 h 570960"/>
            </a:gdLst>
            <a:ahLst/>
            <a:cxnLst/>
            <a:rect l="textAreaLeft" t="textAreaTop" r="textAreaRight" b="textAreaBottom"/>
            <a:pathLst>
              <a:path w="2988" h="1587">
                <a:moveTo>
                  <a:pt x="2853" y="1515"/>
                </a:moveTo>
                <a:lnTo>
                  <a:pt x="2988" y="1587"/>
                </a:lnTo>
                <a:lnTo>
                  <a:pt x="2873" y="1587"/>
                </a:lnTo>
                <a:lnTo>
                  <a:pt x="2738" y="1515"/>
                </a:lnTo>
                <a:lnTo>
                  <a:pt x="2853" y="1515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0" name=""/>
          <p:cNvSpPr/>
          <p:nvPr/>
        </p:nvSpPr>
        <p:spPr>
          <a:xfrm>
            <a:off x="472320" y="5796000"/>
            <a:ext cx="1096200" cy="581760"/>
          </a:xfrm>
          <a:custGeom>
            <a:avLst/>
            <a:gdLst>
              <a:gd name="textAreaLeft" fmla="*/ 0 w 1096200"/>
              <a:gd name="textAreaRight" fmla="*/ 1096560 w 1096200"/>
              <a:gd name="textAreaTop" fmla="*/ 0 h 581760"/>
              <a:gd name="textAreaBottom" fmla="*/ 582120 h 581760"/>
            </a:gdLst>
            <a:ahLst/>
            <a:cxnLst/>
            <a:rect l="textAreaLeft" t="textAreaTop" r="textAreaRight" b="textAreaBottom"/>
            <a:pathLst>
              <a:path w="3046" h="1617">
                <a:moveTo>
                  <a:pt x="2910" y="1545"/>
                </a:moveTo>
                <a:lnTo>
                  <a:pt x="3046" y="1617"/>
                </a:lnTo>
                <a:lnTo>
                  <a:pt x="2988" y="1617"/>
                </a:lnTo>
                <a:lnTo>
                  <a:pt x="2853" y="1545"/>
                </a:lnTo>
                <a:lnTo>
                  <a:pt x="2910" y="1545"/>
                </a:lnTo>
                <a:moveTo>
                  <a:pt x="72" y="69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1" name=""/>
          <p:cNvSpPr/>
          <p:nvPr/>
        </p:nvSpPr>
        <p:spPr>
          <a:xfrm>
            <a:off x="472320" y="5784840"/>
            <a:ext cx="1116720" cy="592920"/>
          </a:xfrm>
          <a:custGeom>
            <a:avLst/>
            <a:gdLst>
              <a:gd name="textAreaLeft" fmla="*/ 0 w 1116720"/>
              <a:gd name="textAreaRight" fmla="*/ 1117080 w 1116720"/>
              <a:gd name="textAreaTop" fmla="*/ 0 h 592920"/>
              <a:gd name="textAreaBottom" fmla="*/ 593280 h 592920"/>
            </a:gdLst>
            <a:ahLst/>
            <a:cxnLst/>
            <a:rect l="textAreaLeft" t="textAreaTop" r="textAreaRight" b="textAreaBottom"/>
            <a:pathLst>
              <a:path w="3103" h="1648">
                <a:moveTo>
                  <a:pt x="2967" y="1576"/>
                </a:moveTo>
                <a:lnTo>
                  <a:pt x="3103" y="1648"/>
                </a:lnTo>
                <a:lnTo>
                  <a:pt x="3046" y="1648"/>
                </a:lnTo>
                <a:lnTo>
                  <a:pt x="2910" y="1576"/>
                </a:lnTo>
                <a:lnTo>
                  <a:pt x="2967" y="1576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9"/>
                </a:lnTo>
                <a:lnTo>
                  <a:pt x="72" y="69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2" name=""/>
          <p:cNvSpPr/>
          <p:nvPr/>
        </p:nvSpPr>
        <p:spPr>
          <a:xfrm>
            <a:off x="472320" y="5762880"/>
            <a:ext cx="1158120" cy="614880"/>
          </a:xfrm>
          <a:custGeom>
            <a:avLst/>
            <a:gdLst>
              <a:gd name="textAreaLeft" fmla="*/ 0 w 1158120"/>
              <a:gd name="textAreaRight" fmla="*/ 1158480 w 1158120"/>
              <a:gd name="textAreaTop" fmla="*/ 0 h 614880"/>
              <a:gd name="textAreaBottom" fmla="*/ 615240 h 614880"/>
            </a:gdLst>
            <a:ahLst/>
            <a:cxnLst/>
            <a:rect l="textAreaLeft" t="textAreaTop" r="textAreaRight" b="textAreaBottom"/>
            <a:pathLst>
              <a:path w="3218" h="1709">
                <a:moveTo>
                  <a:pt x="3082" y="1637"/>
                </a:moveTo>
                <a:lnTo>
                  <a:pt x="3218" y="1709"/>
                </a:lnTo>
                <a:lnTo>
                  <a:pt x="3103" y="1709"/>
                </a:lnTo>
                <a:lnTo>
                  <a:pt x="2967" y="1637"/>
                </a:lnTo>
                <a:lnTo>
                  <a:pt x="3082" y="1637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3" name=""/>
          <p:cNvSpPr/>
          <p:nvPr/>
        </p:nvSpPr>
        <p:spPr>
          <a:xfrm>
            <a:off x="472320" y="5740920"/>
            <a:ext cx="1199520" cy="636840"/>
          </a:xfrm>
          <a:custGeom>
            <a:avLst/>
            <a:gdLst>
              <a:gd name="textAreaLeft" fmla="*/ 0 w 1199520"/>
              <a:gd name="textAreaRight" fmla="*/ 1199880 w 1199520"/>
              <a:gd name="textAreaTop" fmla="*/ 0 h 636840"/>
              <a:gd name="textAreaBottom" fmla="*/ 637200 h 636840"/>
            </a:gdLst>
            <a:ahLst/>
            <a:cxnLst/>
            <a:rect l="textAreaLeft" t="textAreaTop" r="textAreaRight" b="textAreaBottom"/>
            <a:pathLst>
              <a:path w="3333" h="1770">
                <a:moveTo>
                  <a:pt x="3197" y="1698"/>
                </a:moveTo>
                <a:lnTo>
                  <a:pt x="3333" y="1770"/>
                </a:lnTo>
                <a:lnTo>
                  <a:pt x="3218" y="1770"/>
                </a:lnTo>
                <a:lnTo>
                  <a:pt x="3082" y="1698"/>
                </a:lnTo>
                <a:lnTo>
                  <a:pt x="3197" y="1698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4" name=""/>
          <p:cNvSpPr/>
          <p:nvPr/>
        </p:nvSpPr>
        <p:spPr>
          <a:xfrm>
            <a:off x="472320" y="5730120"/>
            <a:ext cx="1220040" cy="647640"/>
          </a:xfrm>
          <a:custGeom>
            <a:avLst/>
            <a:gdLst>
              <a:gd name="textAreaLeft" fmla="*/ 0 w 1220040"/>
              <a:gd name="textAreaRight" fmla="*/ 1220400 w 1220040"/>
              <a:gd name="textAreaTop" fmla="*/ 0 h 647640"/>
              <a:gd name="textAreaBottom" fmla="*/ 648000 h 647640"/>
            </a:gdLst>
            <a:ahLst/>
            <a:cxnLst/>
            <a:rect l="textAreaLeft" t="textAreaTop" r="textAreaRight" b="textAreaBottom"/>
            <a:pathLst>
              <a:path w="3390" h="1800">
                <a:moveTo>
                  <a:pt x="3255" y="1728"/>
                </a:moveTo>
                <a:lnTo>
                  <a:pt x="3390" y="1800"/>
                </a:lnTo>
                <a:lnTo>
                  <a:pt x="3333" y="1800"/>
                </a:lnTo>
                <a:lnTo>
                  <a:pt x="3197" y="1728"/>
                </a:lnTo>
                <a:lnTo>
                  <a:pt x="3255" y="1728"/>
                </a:lnTo>
                <a:moveTo>
                  <a:pt x="72" y="69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5" name=""/>
          <p:cNvSpPr/>
          <p:nvPr/>
        </p:nvSpPr>
        <p:spPr>
          <a:xfrm>
            <a:off x="472320" y="5718960"/>
            <a:ext cx="1240920" cy="658800"/>
          </a:xfrm>
          <a:custGeom>
            <a:avLst/>
            <a:gdLst>
              <a:gd name="textAreaLeft" fmla="*/ 0 w 1240920"/>
              <a:gd name="textAreaRight" fmla="*/ 1241280 w 1240920"/>
              <a:gd name="textAreaTop" fmla="*/ 0 h 658800"/>
              <a:gd name="textAreaBottom" fmla="*/ 659160 h 658800"/>
            </a:gdLst>
            <a:ahLst/>
            <a:cxnLst/>
            <a:rect l="textAreaLeft" t="textAreaTop" r="textAreaRight" b="textAreaBottom"/>
            <a:pathLst>
              <a:path w="3448" h="1831">
                <a:moveTo>
                  <a:pt x="3312" y="1759"/>
                </a:moveTo>
                <a:lnTo>
                  <a:pt x="3448" y="1831"/>
                </a:lnTo>
                <a:lnTo>
                  <a:pt x="3390" y="1831"/>
                </a:lnTo>
                <a:lnTo>
                  <a:pt x="3255" y="1759"/>
                </a:lnTo>
                <a:lnTo>
                  <a:pt x="3312" y="1759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9"/>
                </a:lnTo>
                <a:lnTo>
                  <a:pt x="72" y="69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6" name=""/>
          <p:cNvSpPr/>
          <p:nvPr/>
        </p:nvSpPr>
        <p:spPr>
          <a:xfrm>
            <a:off x="472320" y="5697000"/>
            <a:ext cx="1282320" cy="680760"/>
          </a:xfrm>
          <a:custGeom>
            <a:avLst/>
            <a:gdLst>
              <a:gd name="textAreaLeft" fmla="*/ 0 w 1282320"/>
              <a:gd name="textAreaRight" fmla="*/ 1282680 w 1282320"/>
              <a:gd name="textAreaTop" fmla="*/ 0 h 680760"/>
              <a:gd name="textAreaBottom" fmla="*/ 681120 h 680760"/>
            </a:gdLst>
            <a:ahLst/>
            <a:cxnLst/>
            <a:rect l="textAreaLeft" t="textAreaTop" r="textAreaRight" b="textAreaBottom"/>
            <a:pathLst>
              <a:path w="3563" h="1892">
                <a:moveTo>
                  <a:pt x="3427" y="1820"/>
                </a:moveTo>
                <a:lnTo>
                  <a:pt x="3563" y="1892"/>
                </a:lnTo>
                <a:lnTo>
                  <a:pt x="3448" y="1892"/>
                </a:lnTo>
                <a:lnTo>
                  <a:pt x="3312" y="1820"/>
                </a:lnTo>
                <a:lnTo>
                  <a:pt x="3427" y="1820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7" name=""/>
          <p:cNvSpPr/>
          <p:nvPr/>
        </p:nvSpPr>
        <p:spPr>
          <a:xfrm>
            <a:off x="472320" y="5675040"/>
            <a:ext cx="1323360" cy="702720"/>
          </a:xfrm>
          <a:custGeom>
            <a:avLst/>
            <a:gdLst>
              <a:gd name="textAreaLeft" fmla="*/ 0 w 1323360"/>
              <a:gd name="textAreaRight" fmla="*/ 1323720 w 132336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3677" h="1953">
                <a:moveTo>
                  <a:pt x="3542" y="1881"/>
                </a:moveTo>
                <a:lnTo>
                  <a:pt x="3677" y="1953"/>
                </a:lnTo>
                <a:lnTo>
                  <a:pt x="3563" y="1953"/>
                </a:lnTo>
                <a:lnTo>
                  <a:pt x="3427" y="1881"/>
                </a:lnTo>
                <a:lnTo>
                  <a:pt x="3542" y="1881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8" name=""/>
          <p:cNvSpPr/>
          <p:nvPr/>
        </p:nvSpPr>
        <p:spPr>
          <a:xfrm>
            <a:off x="472320" y="5664240"/>
            <a:ext cx="1344240" cy="713520"/>
          </a:xfrm>
          <a:custGeom>
            <a:avLst/>
            <a:gdLst>
              <a:gd name="textAreaLeft" fmla="*/ 0 w 1344240"/>
              <a:gd name="textAreaRight" fmla="*/ 1344600 w 1344240"/>
              <a:gd name="textAreaTop" fmla="*/ 0 h 713520"/>
              <a:gd name="textAreaBottom" fmla="*/ 713880 h 713520"/>
            </a:gdLst>
            <a:ahLst/>
            <a:cxnLst/>
            <a:rect l="textAreaLeft" t="textAreaTop" r="textAreaRight" b="textAreaBottom"/>
            <a:pathLst>
              <a:path w="3735" h="1983">
                <a:moveTo>
                  <a:pt x="3599" y="1911"/>
                </a:moveTo>
                <a:lnTo>
                  <a:pt x="3735" y="1983"/>
                </a:lnTo>
                <a:lnTo>
                  <a:pt x="3677" y="1983"/>
                </a:lnTo>
                <a:lnTo>
                  <a:pt x="3542" y="1911"/>
                </a:lnTo>
                <a:lnTo>
                  <a:pt x="3599" y="1911"/>
                </a:lnTo>
                <a:moveTo>
                  <a:pt x="72" y="69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39" name=""/>
          <p:cNvSpPr/>
          <p:nvPr/>
        </p:nvSpPr>
        <p:spPr>
          <a:xfrm>
            <a:off x="472320" y="5653080"/>
            <a:ext cx="1364760" cy="724680"/>
          </a:xfrm>
          <a:custGeom>
            <a:avLst/>
            <a:gdLst>
              <a:gd name="textAreaLeft" fmla="*/ 0 w 1364760"/>
              <a:gd name="textAreaRight" fmla="*/ 1365120 w 1364760"/>
              <a:gd name="textAreaTop" fmla="*/ 0 h 724680"/>
              <a:gd name="textAreaBottom" fmla="*/ 725040 h 724680"/>
            </a:gdLst>
            <a:ahLst/>
            <a:cxnLst/>
            <a:rect l="textAreaLeft" t="textAreaTop" r="textAreaRight" b="textAreaBottom"/>
            <a:pathLst>
              <a:path w="3792" h="2014">
                <a:moveTo>
                  <a:pt x="3657" y="1942"/>
                </a:moveTo>
                <a:lnTo>
                  <a:pt x="3792" y="2014"/>
                </a:lnTo>
                <a:lnTo>
                  <a:pt x="3735" y="2014"/>
                </a:lnTo>
                <a:lnTo>
                  <a:pt x="3599" y="1942"/>
                </a:lnTo>
                <a:lnTo>
                  <a:pt x="3657" y="1942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9"/>
                </a:lnTo>
                <a:lnTo>
                  <a:pt x="72" y="69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40" name=""/>
          <p:cNvSpPr/>
          <p:nvPr/>
        </p:nvSpPr>
        <p:spPr>
          <a:xfrm>
            <a:off x="472320" y="5642280"/>
            <a:ext cx="1385640" cy="735480"/>
          </a:xfrm>
          <a:custGeom>
            <a:avLst/>
            <a:gdLst>
              <a:gd name="textAreaLeft" fmla="*/ 0 w 1385640"/>
              <a:gd name="textAreaRight" fmla="*/ 1386000 w 1385640"/>
              <a:gd name="textAreaTop" fmla="*/ 0 h 735480"/>
              <a:gd name="textAreaBottom" fmla="*/ 735840 h 735480"/>
            </a:gdLst>
            <a:ahLst/>
            <a:cxnLst/>
            <a:rect l="textAreaLeft" t="textAreaTop" r="textAreaRight" b="textAreaBottom"/>
            <a:pathLst>
              <a:path w="3850" h="2044">
                <a:moveTo>
                  <a:pt x="3714" y="1972"/>
                </a:moveTo>
                <a:lnTo>
                  <a:pt x="3850" y="2044"/>
                </a:lnTo>
                <a:lnTo>
                  <a:pt x="3792" y="2044"/>
                </a:lnTo>
                <a:lnTo>
                  <a:pt x="3657" y="1972"/>
                </a:lnTo>
                <a:lnTo>
                  <a:pt x="3714" y="1972"/>
                </a:lnTo>
                <a:moveTo>
                  <a:pt x="72" y="69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41" name=""/>
          <p:cNvSpPr/>
          <p:nvPr/>
        </p:nvSpPr>
        <p:spPr>
          <a:xfrm>
            <a:off x="472320" y="5631120"/>
            <a:ext cx="1406160" cy="746640"/>
          </a:xfrm>
          <a:custGeom>
            <a:avLst/>
            <a:gdLst>
              <a:gd name="textAreaLeft" fmla="*/ 0 w 1406160"/>
              <a:gd name="textAreaRight" fmla="*/ 1406520 w 1406160"/>
              <a:gd name="textAreaTop" fmla="*/ 0 h 746640"/>
              <a:gd name="textAreaBottom" fmla="*/ 747000 h 746640"/>
            </a:gdLst>
            <a:ahLst/>
            <a:cxnLst/>
            <a:rect l="textAreaLeft" t="textAreaTop" r="textAreaRight" b="textAreaBottom"/>
            <a:pathLst>
              <a:path w="3907" h="2075">
                <a:moveTo>
                  <a:pt x="3772" y="2003"/>
                </a:moveTo>
                <a:lnTo>
                  <a:pt x="3907" y="2075"/>
                </a:lnTo>
                <a:lnTo>
                  <a:pt x="3850" y="2075"/>
                </a:lnTo>
                <a:lnTo>
                  <a:pt x="3714" y="2003"/>
                </a:lnTo>
                <a:lnTo>
                  <a:pt x="3772" y="2003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9"/>
                </a:lnTo>
                <a:lnTo>
                  <a:pt x="72" y="69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42" name=""/>
          <p:cNvSpPr/>
          <p:nvPr/>
        </p:nvSpPr>
        <p:spPr>
          <a:xfrm>
            <a:off x="472320" y="5609160"/>
            <a:ext cx="1447560" cy="768600"/>
          </a:xfrm>
          <a:custGeom>
            <a:avLst/>
            <a:gdLst>
              <a:gd name="textAreaLeft" fmla="*/ 0 w 1447560"/>
              <a:gd name="textAreaRight" fmla="*/ 1447920 w 1447560"/>
              <a:gd name="textAreaTop" fmla="*/ 0 h 768600"/>
              <a:gd name="textAreaBottom" fmla="*/ 768960 h 768600"/>
            </a:gdLst>
            <a:ahLst/>
            <a:cxnLst/>
            <a:rect l="textAreaLeft" t="textAreaTop" r="textAreaRight" b="textAreaBottom"/>
            <a:pathLst>
              <a:path w="4022" h="2136">
                <a:moveTo>
                  <a:pt x="3887" y="2064"/>
                </a:moveTo>
                <a:lnTo>
                  <a:pt x="4022" y="2136"/>
                </a:lnTo>
                <a:lnTo>
                  <a:pt x="3907" y="2136"/>
                </a:lnTo>
                <a:lnTo>
                  <a:pt x="3772" y="2064"/>
                </a:lnTo>
                <a:lnTo>
                  <a:pt x="3887" y="2064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43" name=""/>
          <p:cNvSpPr/>
          <p:nvPr/>
        </p:nvSpPr>
        <p:spPr>
          <a:xfrm>
            <a:off x="472320" y="5587200"/>
            <a:ext cx="1488960" cy="790560"/>
          </a:xfrm>
          <a:custGeom>
            <a:avLst/>
            <a:gdLst>
              <a:gd name="textAreaLeft" fmla="*/ 0 w 1488960"/>
              <a:gd name="textAreaRight" fmla="*/ 1489320 w 1488960"/>
              <a:gd name="textAreaTop" fmla="*/ 0 h 790560"/>
              <a:gd name="textAreaBottom" fmla="*/ 790920 h 790560"/>
            </a:gdLst>
            <a:ahLst/>
            <a:cxnLst/>
            <a:rect l="textAreaLeft" t="textAreaTop" r="textAreaRight" b="textAreaBottom"/>
            <a:pathLst>
              <a:path w="4137" h="2197">
                <a:moveTo>
                  <a:pt x="4001" y="2125"/>
                </a:moveTo>
                <a:lnTo>
                  <a:pt x="4137" y="2197"/>
                </a:lnTo>
                <a:lnTo>
                  <a:pt x="4022" y="2197"/>
                </a:lnTo>
                <a:lnTo>
                  <a:pt x="3887" y="2125"/>
                </a:lnTo>
                <a:lnTo>
                  <a:pt x="4001" y="2125"/>
                </a:lnTo>
                <a:moveTo>
                  <a:pt x="72" y="100"/>
                </a:moveTo>
                <a:lnTo>
                  <a:pt x="0" y="61"/>
                </a:lnTo>
                <a:lnTo>
                  <a:pt x="0" y="0"/>
                </a:lnTo>
                <a:lnTo>
                  <a:pt x="72" y="39"/>
                </a:lnTo>
                <a:lnTo>
                  <a:pt x="72" y="100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44" name=""/>
          <p:cNvSpPr/>
          <p:nvPr/>
        </p:nvSpPr>
        <p:spPr>
          <a:xfrm>
            <a:off x="472320" y="5576400"/>
            <a:ext cx="1509840" cy="801360"/>
          </a:xfrm>
          <a:custGeom>
            <a:avLst/>
            <a:gdLst>
              <a:gd name="textAreaLeft" fmla="*/ 0 w 1509840"/>
              <a:gd name="textAreaRight" fmla="*/ 1510200 w 1509840"/>
              <a:gd name="textAreaTop" fmla="*/ 0 h 801360"/>
              <a:gd name="textAreaBottom" fmla="*/ 801720 h 801360"/>
            </a:gdLst>
            <a:ahLst/>
            <a:cxnLst/>
            <a:rect l="textAreaLeft" t="textAreaTop" r="textAreaRight" b="textAreaBottom"/>
            <a:pathLst>
              <a:path w="4195" h="2227">
                <a:moveTo>
                  <a:pt x="4059" y="2155"/>
                </a:moveTo>
                <a:lnTo>
                  <a:pt x="4195" y="2227"/>
                </a:lnTo>
                <a:lnTo>
                  <a:pt x="4137" y="2227"/>
                </a:lnTo>
                <a:lnTo>
                  <a:pt x="4001" y="2155"/>
                </a:lnTo>
                <a:lnTo>
                  <a:pt x="4059" y="2155"/>
                </a:lnTo>
                <a:moveTo>
                  <a:pt x="72" y="69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045" name=""/>
          <p:cNvSpPr/>
          <p:nvPr/>
        </p:nvSpPr>
        <p:spPr>
          <a:xfrm>
            <a:off x="472320" y="5565240"/>
            <a:ext cx="1530360" cy="812520"/>
          </a:xfrm>
          <a:custGeom>
            <a:avLst/>
            <a:gdLst>
              <a:gd name="textAreaLeft" fmla="*/ 0 w 1530360"/>
              <a:gd name="textAreaRight" fmla="*/ 1530720 w 1530360"/>
              <a:gd name="textAreaTop" fmla="*/ 0 h 812520"/>
              <a:gd name="textAreaBottom" fmla="*/ 812880 h 812520"/>
            </a:gdLst>
            <a:ahLst/>
            <a:cxnLst/>
            <a:rect l="textAreaLeft" t="textAreaTop" r="textAreaRight" b="textAreaBottom"/>
            <a:pathLst>
              <a:path w="4252" h="2258">
                <a:moveTo>
                  <a:pt x="4116" y="2186"/>
                </a:moveTo>
                <a:lnTo>
                  <a:pt x="4252" y="2258"/>
                </a:lnTo>
                <a:lnTo>
                  <a:pt x="4195" y="2258"/>
                </a:lnTo>
                <a:lnTo>
                  <a:pt x="4059" y="2186"/>
                </a:lnTo>
                <a:lnTo>
                  <a:pt x="4116" y="2186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9"/>
                </a:lnTo>
                <a:lnTo>
                  <a:pt x="72" y="69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46" name=""/>
          <p:cNvSpPr/>
          <p:nvPr/>
        </p:nvSpPr>
        <p:spPr>
          <a:xfrm>
            <a:off x="472320" y="5554440"/>
            <a:ext cx="1550880" cy="823320"/>
          </a:xfrm>
          <a:custGeom>
            <a:avLst/>
            <a:gdLst>
              <a:gd name="textAreaLeft" fmla="*/ 0 w 1550880"/>
              <a:gd name="textAreaRight" fmla="*/ 1551240 w 1550880"/>
              <a:gd name="textAreaTop" fmla="*/ 0 h 823320"/>
              <a:gd name="textAreaBottom" fmla="*/ 823680 h 823320"/>
            </a:gdLst>
            <a:ahLst/>
            <a:cxnLst/>
            <a:rect l="textAreaLeft" t="textAreaTop" r="textAreaRight" b="textAreaBottom"/>
            <a:pathLst>
              <a:path w="4309" h="2288">
                <a:moveTo>
                  <a:pt x="4174" y="2216"/>
                </a:moveTo>
                <a:lnTo>
                  <a:pt x="4309" y="2288"/>
                </a:lnTo>
                <a:lnTo>
                  <a:pt x="4252" y="2288"/>
                </a:lnTo>
                <a:lnTo>
                  <a:pt x="4116" y="2216"/>
                </a:lnTo>
                <a:lnTo>
                  <a:pt x="4174" y="2216"/>
                </a:lnTo>
                <a:moveTo>
                  <a:pt x="72" y="69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47" name=""/>
          <p:cNvSpPr/>
          <p:nvPr/>
        </p:nvSpPr>
        <p:spPr>
          <a:xfrm>
            <a:off x="472320" y="5543640"/>
            <a:ext cx="1571760" cy="834120"/>
          </a:xfrm>
          <a:custGeom>
            <a:avLst/>
            <a:gdLst>
              <a:gd name="textAreaLeft" fmla="*/ 0 w 1571760"/>
              <a:gd name="textAreaRight" fmla="*/ 1572120 w 1571760"/>
              <a:gd name="textAreaTop" fmla="*/ 0 h 834120"/>
              <a:gd name="textAreaBottom" fmla="*/ 834480 h 834120"/>
            </a:gdLst>
            <a:ahLst/>
            <a:cxnLst/>
            <a:rect l="textAreaLeft" t="textAreaTop" r="textAreaRight" b="textAreaBottom"/>
            <a:pathLst>
              <a:path w="4367" h="2318">
                <a:moveTo>
                  <a:pt x="4231" y="2246"/>
                </a:moveTo>
                <a:lnTo>
                  <a:pt x="4367" y="2318"/>
                </a:lnTo>
                <a:lnTo>
                  <a:pt x="4309" y="2318"/>
                </a:lnTo>
                <a:lnTo>
                  <a:pt x="4174" y="2246"/>
                </a:lnTo>
                <a:lnTo>
                  <a:pt x="4231" y="2246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48" name=""/>
          <p:cNvSpPr/>
          <p:nvPr/>
        </p:nvSpPr>
        <p:spPr>
          <a:xfrm>
            <a:off x="472320" y="5521680"/>
            <a:ext cx="1613160" cy="856080"/>
          </a:xfrm>
          <a:custGeom>
            <a:avLst/>
            <a:gdLst>
              <a:gd name="textAreaLeft" fmla="*/ 0 w 1613160"/>
              <a:gd name="textAreaRight" fmla="*/ 1613520 w 1613160"/>
              <a:gd name="textAreaTop" fmla="*/ 0 h 856080"/>
              <a:gd name="textAreaBottom" fmla="*/ 856440 h 856080"/>
            </a:gdLst>
            <a:ahLst/>
            <a:cxnLst/>
            <a:rect l="textAreaLeft" t="textAreaTop" r="textAreaRight" b="textAreaBottom"/>
            <a:pathLst>
              <a:path w="4482" h="2379">
                <a:moveTo>
                  <a:pt x="4346" y="2307"/>
                </a:moveTo>
                <a:lnTo>
                  <a:pt x="4482" y="2379"/>
                </a:lnTo>
                <a:lnTo>
                  <a:pt x="4367" y="2379"/>
                </a:lnTo>
                <a:lnTo>
                  <a:pt x="4231" y="2307"/>
                </a:lnTo>
                <a:lnTo>
                  <a:pt x="4346" y="2307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49" name=""/>
          <p:cNvSpPr/>
          <p:nvPr/>
        </p:nvSpPr>
        <p:spPr>
          <a:xfrm>
            <a:off x="472320" y="5510520"/>
            <a:ext cx="1633680" cy="867240"/>
          </a:xfrm>
          <a:custGeom>
            <a:avLst/>
            <a:gdLst>
              <a:gd name="textAreaLeft" fmla="*/ 0 w 1633680"/>
              <a:gd name="textAreaRight" fmla="*/ 1634040 w 1633680"/>
              <a:gd name="textAreaTop" fmla="*/ 0 h 867240"/>
              <a:gd name="textAreaBottom" fmla="*/ 867600 h 867240"/>
            </a:gdLst>
            <a:ahLst/>
            <a:cxnLst/>
            <a:rect l="textAreaLeft" t="textAreaTop" r="textAreaRight" b="textAreaBottom"/>
            <a:pathLst>
              <a:path w="4539" h="2410">
                <a:moveTo>
                  <a:pt x="4404" y="2338"/>
                </a:moveTo>
                <a:lnTo>
                  <a:pt x="4539" y="2410"/>
                </a:lnTo>
                <a:lnTo>
                  <a:pt x="4482" y="2410"/>
                </a:lnTo>
                <a:lnTo>
                  <a:pt x="4346" y="2338"/>
                </a:lnTo>
                <a:lnTo>
                  <a:pt x="4404" y="2338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0" name=""/>
          <p:cNvSpPr/>
          <p:nvPr/>
        </p:nvSpPr>
        <p:spPr>
          <a:xfrm>
            <a:off x="472320" y="5499720"/>
            <a:ext cx="1654560" cy="878040"/>
          </a:xfrm>
          <a:custGeom>
            <a:avLst/>
            <a:gdLst>
              <a:gd name="textAreaLeft" fmla="*/ 0 w 1654560"/>
              <a:gd name="textAreaRight" fmla="*/ 1654920 w 1654560"/>
              <a:gd name="textAreaTop" fmla="*/ 0 h 878040"/>
              <a:gd name="textAreaBottom" fmla="*/ 878400 h 878040"/>
            </a:gdLst>
            <a:ahLst/>
            <a:cxnLst/>
            <a:rect l="textAreaLeft" t="textAreaTop" r="textAreaRight" b="textAreaBottom"/>
            <a:pathLst>
              <a:path w="4597" h="2440">
                <a:moveTo>
                  <a:pt x="4461" y="2368"/>
                </a:moveTo>
                <a:lnTo>
                  <a:pt x="4597" y="2440"/>
                </a:lnTo>
                <a:lnTo>
                  <a:pt x="4539" y="2440"/>
                </a:lnTo>
                <a:lnTo>
                  <a:pt x="4404" y="2368"/>
                </a:lnTo>
                <a:lnTo>
                  <a:pt x="4461" y="2368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1" name=""/>
          <p:cNvSpPr/>
          <p:nvPr/>
        </p:nvSpPr>
        <p:spPr>
          <a:xfrm>
            <a:off x="472320" y="5488560"/>
            <a:ext cx="1675080" cy="889200"/>
          </a:xfrm>
          <a:custGeom>
            <a:avLst/>
            <a:gdLst>
              <a:gd name="textAreaLeft" fmla="*/ 0 w 1675080"/>
              <a:gd name="textAreaRight" fmla="*/ 1675440 w 1675080"/>
              <a:gd name="textAreaTop" fmla="*/ 0 h 889200"/>
              <a:gd name="textAreaBottom" fmla="*/ 889560 h 889200"/>
            </a:gdLst>
            <a:ahLst/>
            <a:cxnLst/>
            <a:rect l="textAreaLeft" t="textAreaTop" r="textAreaRight" b="textAreaBottom"/>
            <a:pathLst>
              <a:path w="4654" h="2471">
                <a:moveTo>
                  <a:pt x="4519" y="2399"/>
                </a:moveTo>
                <a:lnTo>
                  <a:pt x="4654" y="2471"/>
                </a:lnTo>
                <a:lnTo>
                  <a:pt x="4597" y="2471"/>
                </a:lnTo>
                <a:lnTo>
                  <a:pt x="4461" y="2399"/>
                </a:lnTo>
                <a:lnTo>
                  <a:pt x="4519" y="2399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2" name=""/>
          <p:cNvSpPr/>
          <p:nvPr/>
        </p:nvSpPr>
        <p:spPr>
          <a:xfrm>
            <a:off x="472320" y="5477760"/>
            <a:ext cx="1695960" cy="900000"/>
          </a:xfrm>
          <a:custGeom>
            <a:avLst/>
            <a:gdLst>
              <a:gd name="textAreaLeft" fmla="*/ 0 w 1695960"/>
              <a:gd name="textAreaRight" fmla="*/ 1696320 w 169596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4712" h="2501">
                <a:moveTo>
                  <a:pt x="4576" y="2429"/>
                </a:moveTo>
                <a:lnTo>
                  <a:pt x="4712" y="2501"/>
                </a:lnTo>
                <a:lnTo>
                  <a:pt x="4654" y="2501"/>
                </a:lnTo>
                <a:lnTo>
                  <a:pt x="4519" y="2429"/>
                </a:lnTo>
                <a:lnTo>
                  <a:pt x="4576" y="2429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3" name=""/>
          <p:cNvSpPr/>
          <p:nvPr/>
        </p:nvSpPr>
        <p:spPr>
          <a:xfrm>
            <a:off x="472320" y="5455800"/>
            <a:ext cx="1737000" cy="921960"/>
          </a:xfrm>
          <a:custGeom>
            <a:avLst/>
            <a:gdLst>
              <a:gd name="textAreaLeft" fmla="*/ 0 w 1737000"/>
              <a:gd name="textAreaRight" fmla="*/ 1737360 w 1737000"/>
              <a:gd name="textAreaTop" fmla="*/ 0 h 921960"/>
              <a:gd name="textAreaBottom" fmla="*/ 922320 h 921960"/>
            </a:gdLst>
            <a:ahLst/>
            <a:cxnLst/>
            <a:rect l="textAreaLeft" t="textAreaTop" r="textAreaRight" b="textAreaBottom"/>
            <a:pathLst>
              <a:path w="4826" h="2562">
                <a:moveTo>
                  <a:pt x="4691" y="2490"/>
                </a:moveTo>
                <a:lnTo>
                  <a:pt x="4826" y="2562"/>
                </a:lnTo>
                <a:lnTo>
                  <a:pt x="4712" y="2562"/>
                </a:lnTo>
                <a:lnTo>
                  <a:pt x="4576" y="2490"/>
                </a:lnTo>
                <a:lnTo>
                  <a:pt x="4691" y="2490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4" name=""/>
          <p:cNvSpPr/>
          <p:nvPr/>
        </p:nvSpPr>
        <p:spPr>
          <a:xfrm>
            <a:off x="472320" y="5444640"/>
            <a:ext cx="1757880" cy="933120"/>
          </a:xfrm>
          <a:custGeom>
            <a:avLst/>
            <a:gdLst>
              <a:gd name="textAreaLeft" fmla="*/ 0 w 1757880"/>
              <a:gd name="textAreaRight" fmla="*/ 1758240 w 1757880"/>
              <a:gd name="textAreaTop" fmla="*/ 0 h 933120"/>
              <a:gd name="textAreaBottom" fmla="*/ 933480 h 933120"/>
            </a:gdLst>
            <a:ahLst/>
            <a:cxnLst/>
            <a:rect l="textAreaLeft" t="textAreaTop" r="textAreaRight" b="textAreaBottom"/>
            <a:pathLst>
              <a:path w="4884" h="2593">
                <a:moveTo>
                  <a:pt x="4748" y="2521"/>
                </a:moveTo>
                <a:lnTo>
                  <a:pt x="4884" y="2593"/>
                </a:lnTo>
                <a:lnTo>
                  <a:pt x="4826" y="2593"/>
                </a:lnTo>
                <a:lnTo>
                  <a:pt x="4691" y="2521"/>
                </a:lnTo>
                <a:lnTo>
                  <a:pt x="4748" y="2521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5" name=""/>
          <p:cNvSpPr/>
          <p:nvPr/>
        </p:nvSpPr>
        <p:spPr>
          <a:xfrm>
            <a:off x="472320" y="5433840"/>
            <a:ext cx="1778400" cy="943920"/>
          </a:xfrm>
          <a:custGeom>
            <a:avLst/>
            <a:gdLst>
              <a:gd name="textAreaLeft" fmla="*/ 0 w 1778400"/>
              <a:gd name="textAreaRight" fmla="*/ 1778760 w 1778400"/>
              <a:gd name="textAreaTop" fmla="*/ 0 h 943920"/>
              <a:gd name="textAreaBottom" fmla="*/ 944280 h 943920"/>
            </a:gdLst>
            <a:ahLst/>
            <a:cxnLst/>
            <a:rect l="textAreaLeft" t="textAreaTop" r="textAreaRight" b="textAreaBottom"/>
            <a:pathLst>
              <a:path w="4941" h="2623">
                <a:moveTo>
                  <a:pt x="4806" y="2551"/>
                </a:moveTo>
                <a:lnTo>
                  <a:pt x="4941" y="2623"/>
                </a:lnTo>
                <a:lnTo>
                  <a:pt x="4884" y="2623"/>
                </a:lnTo>
                <a:lnTo>
                  <a:pt x="4748" y="2551"/>
                </a:lnTo>
                <a:lnTo>
                  <a:pt x="4806" y="2551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6" name=""/>
          <p:cNvSpPr/>
          <p:nvPr/>
        </p:nvSpPr>
        <p:spPr>
          <a:xfrm>
            <a:off x="472320" y="5422680"/>
            <a:ext cx="1799280" cy="955080"/>
          </a:xfrm>
          <a:custGeom>
            <a:avLst/>
            <a:gdLst>
              <a:gd name="textAreaLeft" fmla="*/ 0 w 1799280"/>
              <a:gd name="textAreaRight" fmla="*/ 1799640 w 1799280"/>
              <a:gd name="textAreaTop" fmla="*/ 0 h 955080"/>
              <a:gd name="textAreaBottom" fmla="*/ 955440 h 955080"/>
            </a:gdLst>
            <a:ahLst/>
            <a:cxnLst/>
            <a:rect l="textAreaLeft" t="textAreaTop" r="textAreaRight" b="textAreaBottom"/>
            <a:pathLst>
              <a:path w="4999" h="2654">
                <a:moveTo>
                  <a:pt x="4863" y="2582"/>
                </a:moveTo>
                <a:lnTo>
                  <a:pt x="4999" y="2654"/>
                </a:lnTo>
                <a:lnTo>
                  <a:pt x="4941" y="2654"/>
                </a:lnTo>
                <a:lnTo>
                  <a:pt x="4806" y="2582"/>
                </a:lnTo>
                <a:lnTo>
                  <a:pt x="4863" y="2582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7" name=""/>
          <p:cNvSpPr/>
          <p:nvPr/>
        </p:nvSpPr>
        <p:spPr>
          <a:xfrm>
            <a:off x="472320" y="5411880"/>
            <a:ext cx="1819800" cy="965880"/>
          </a:xfrm>
          <a:custGeom>
            <a:avLst/>
            <a:gdLst>
              <a:gd name="textAreaLeft" fmla="*/ 0 w 1819800"/>
              <a:gd name="textAreaRight" fmla="*/ 1820160 w 1819800"/>
              <a:gd name="textAreaTop" fmla="*/ 0 h 965880"/>
              <a:gd name="textAreaBottom" fmla="*/ 966240 h 965880"/>
            </a:gdLst>
            <a:ahLst/>
            <a:cxnLst/>
            <a:rect l="textAreaLeft" t="textAreaTop" r="textAreaRight" b="textAreaBottom"/>
            <a:pathLst>
              <a:path w="5056" h="2684">
                <a:moveTo>
                  <a:pt x="4921" y="2612"/>
                </a:moveTo>
                <a:lnTo>
                  <a:pt x="5056" y="2684"/>
                </a:lnTo>
                <a:lnTo>
                  <a:pt x="4999" y="2684"/>
                </a:lnTo>
                <a:lnTo>
                  <a:pt x="4863" y="2612"/>
                </a:lnTo>
                <a:lnTo>
                  <a:pt x="4921" y="2612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8" name=""/>
          <p:cNvSpPr/>
          <p:nvPr/>
        </p:nvSpPr>
        <p:spPr>
          <a:xfrm>
            <a:off x="472320" y="5400720"/>
            <a:ext cx="1840680" cy="977040"/>
          </a:xfrm>
          <a:custGeom>
            <a:avLst/>
            <a:gdLst>
              <a:gd name="textAreaLeft" fmla="*/ 0 w 1840680"/>
              <a:gd name="textAreaRight" fmla="*/ 1841040 w 1840680"/>
              <a:gd name="textAreaTop" fmla="*/ 0 h 977040"/>
              <a:gd name="textAreaBottom" fmla="*/ 977400 h 977040"/>
            </a:gdLst>
            <a:ahLst/>
            <a:cxnLst/>
            <a:rect l="textAreaLeft" t="textAreaTop" r="textAreaRight" b="textAreaBottom"/>
            <a:pathLst>
              <a:path w="5114" h="2715">
                <a:moveTo>
                  <a:pt x="4978" y="2643"/>
                </a:moveTo>
                <a:lnTo>
                  <a:pt x="5114" y="2715"/>
                </a:lnTo>
                <a:lnTo>
                  <a:pt x="5056" y="2715"/>
                </a:lnTo>
                <a:lnTo>
                  <a:pt x="4921" y="2643"/>
                </a:lnTo>
                <a:lnTo>
                  <a:pt x="4978" y="2643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59" name=""/>
          <p:cNvSpPr/>
          <p:nvPr/>
        </p:nvSpPr>
        <p:spPr>
          <a:xfrm>
            <a:off x="472320" y="5389920"/>
            <a:ext cx="1861200" cy="987840"/>
          </a:xfrm>
          <a:custGeom>
            <a:avLst/>
            <a:gdLst>
              <a:gd name="textAreaLeft" fmla="*/ 0 w 1861200"/>
              <a:gd name="textAreaRight" fmla="*/ 1861560 w 1861200"/>
              <a:gd name="textAreaTop" fmla="*/ 0 h 987840"/>
              <a:gd name="textAreaBottom" fmla="*/ 988200 h 987840"/>
            </a:gdLst>
            <a:ahLst/>
            <a:cxnLst/>
            <a:rect l="textAreaLeft" t="textAreaTop" r="textAreaRight" b="textAreaBottom"/>
            <a:pathLst>
              <a:path w="5171" h="2745">
                <a:moveTo>
                  <a:pt x="5036" y="2673"/>
                </a:moveTo>
                <a:lnTo>
                  <a:pt x="5171" y="2745"/>
                </a:lnTo>
                <a:lnTo>
                  <a:pt x="5114" y="2745"/>
                </a:lnTo>
                <a:lnTo>
                  <a:pt x="4978" y="2673"/>
                </a:lnTo>
                <a:lnTo>
                  <a:pt x="5036" y="2673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0" name=""/>
          <p:cNvSpPr/>
          <p:nvPr/>
        </p:nvSpPr>
        <p:spPr>
          <a:xfrm>
            <a:off x="472320" y="5378760"/>
            <a:ext cx="1882080" cy="999000"/>
          </a:xfrm>
          <a:custGeom>
            <a:avLst/>
            <a:gdLst>
              <a:gd name="textAreaLeft" fmla="*/ 0 w 1882080"/>
              <a:gd name="textAreaRight" fmla="*/ 1882440 w 1882080"/>
              <a:gd name="textAreaTop" fmla="*/ 0 h 999000"/>
              <a:gd name="textAreaBottom" fmla="*/ 999360 h 999000"/>
            </a:gdLst>
            <a:ahLst/>
            <a:cxnLst/>
            <a:rect l="textAreaLeft" t="textAreaTop" r="textAreaRight" b="textAreaBottom"/>
            <a:pathLst>
              <a:path w="5229" h="2776">
                <a:moveTo>
                  <a:pt x="5093" y="2704"/>
                </a:moveTo>
                <a:lnTo>
                  <a:pt x="5229" y="2776"/>
                </a:lnTo>
                <a:lnTo>
                  <a:pt x="5171" y="2776"/>
                </a:lnTo>
                <a:lnTo>
                  <a:pt x="5036" y="2704"/>
                </a:lnTo>
                <a:lnTo>
                  <a:pt x="5093" y="2704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1" name=""/>
          <p:cNvSpPr/>
          <p:nvPr/>
        </p:nvSpPr>
        <p:spPr>
          <a:xfrm>
            <a:off x="472320" y="5367960"/>
            <a:ext cx="1902600" cy="1009800"/>
          </a:xfrm>
          <a:custGeom>
            <a:avLst/>
            <a:gdLst>
              <a:gd name="textAreaLeft" fmla="*/ 0 w 1902600"/>
              <a:gd name="textAreaRight" fmla="*/ 1902960 w 1902600"/>
              <a:gd name="textAreaTop" fmla="*/ 0 h 1009800"/>
              <a:gd name="textAreaBottom" fmla="*/ 1010160 h 1009800"/>
            </a:gdLst>
            <a:ahLst/>
            <a:cxnLst/>
            <a:rect l="textAreaLeft" t="textAreaTop" r="textAreaRight" b="textAreaBottom"/>
            <a:pathLst>
              <a:path w="5286" h="2806">
                <a:moveTo>
                  <a:pt x="5150" y="2734"/>
                </a:moveTo>
                <a:lnTo>
                  <a:pt x="5286" y="2806"/>
                </a:lnTo>
                <a:lnTo>
                  <a:pt x="5229" y="2806"/>
                </a:lnTo>
                <a:lnTo>
                  <a:pt x="5093" y="2734"/>
                </a:lnTo>
                <a:lnTo>
                  <a:pt x="5150" y="2734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2" name=""/>
          <p:cNvSpPr/>
          <p:nvPr/>
        </p:nvSpPr>
        <p:spPr>
          <a:xfrm>
            <a:off x="472320" y="5346000"/>
            <a:ext cx="1944000" cy="1031760"/>
          </a:xfrm>
          <a:custGeom>
            <a:avLst/>
            <a:gdLst>
              <a:gd name="textAreaLeft" fmla="*/ 0 w 1944000"/>
              <a:gd name="textAreaRight" fmla="*/ 1944360 w 1944000"/>
              <a:gd name="textAreaTop" fmla="*/ 0 h 1031760"/>
              <a:gd name="textAreaBottom" fmla="*/ 1032120 h 1031760"/>
            </a:gdLst>
            <a:ahLst/>
            <a:cxnLst/>
            <a:rect l="textAreaLeft" t="textAreaTop" r="textAreaRight" b="textAreaBottom"/>
            <a:pathLst>
              <a:path w="5401" h="2867">
                <a:moveTo>
                  <a:pt x="5265" y="2795"/>
                </a:moveTo>
                <a:lnTo>
                  <a:pt x="5401" y="2867"/>
                </a:lnTo>
                <a:lnTo>
                  <a:pt x="5286" y="2867"/>
                </a:lnTo>
                <a:lnTo>
                  <a:pt x="5150" y="2795"/>
                </a:lnTo>
                <a:lnTo>
                  <a:pt x="5265" y="2795"/>
                </a:lnTo>
                <a:moveTo>
                  <a:pt x="72" y="99"/>
                </a:moveTo>
                <a:lnTo>
                  <a:pt x="0" y="61"/>
                </a:lnTo>
                <a:lnTo>
                  <a:pt x="0" y="0"/>
                </a:lnTo>
                <a:lnTo>
                  <a:pt x="72" y="38"/>
                </a:lnTo>
                <a:lnTo>
                  <a:pt x="72" y="99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3" name=""/>
          <p:cNvSpPr/>
          <p:nvPr/>
        </p:nvSpPr>
        <p:spPr>
          <a:xfrm>
            <a:off x="472320" y="5334840"/>
            <a:ext cx="1964520" cy="1042920"/>
          </a:xfrm>
          <a:custGeom>
            <a:avLst/>
            <a:gdLst>
              <a:gd name="textAreaLeft" fmla="*/ 0 w 1964520"/>
              <a:gd name="textAreaRight" fmla="*/ 1964880 w 1964520"/>
              <a:gd name="textAreaTop" fmla="*/ 0 h 1042920"/>
              <a:gd name="textAreaBottom" fmla="*/ 1043280 h 1042920"/>
            </a:gdLst>
            <a:ahLst/>
            <a:cxnLst/>
            <a:rect l="textAreaLeft" t="textAreaTop" r="textAreaRight" b="textAreaBottom"/>
            <a:pathLst>
              <a:path w="5458" h="2898">
                <a:moveTo>
                  <a:pt x="5323" y="2826"/>
                </a:moveTo>
                <a:lnTo>
                  <a:pt x="5458" y="2898"/>
                </a:lnTo>
                <a:lnTo>
                  <a:pt x="5401" y="2898"/>
                </a:lnTo>
                <a:lnTo>
                  <a:pt x="5265" y="2826"/>
                </a:lnTo>
                <a:lnTo>
                  <a:pt x="5323" y="2826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4" name=""/>
          <p:cNvSpPr/>
          <p:nvPr/>
        </p:nvSpPr>
        <p:spPr>
          <a:xfrm>
            <a:off x="472320" y="5324040"/>
            <a:ext cx="1985400" cy="1053720"/>
          </a:xfrm>
          <a:custGeom>
            <a:avLst/>
            <a:gdLst>
              <a:gd name="textAreaLeft" fmla="*/ 0 w 1985400"/>
              <a:gd name="textAreaRight" fmla="*/ 1985760 w 1985400"/>
              <a:gd name="textAreaTop" fmla="*/ 0 h 1053720"/>
              <a:gd name="textAreaBottom" fmla="*/ 1054080 h 1053720"/>
            </a:gdLst>
            <a:ahLst/>
            <a:cxnLst/>
            <a:rect l="textAreaLeft" t="textAreaTop" r="textAreaRight" b="textAreaBottom"/>
            <a:pathLst>
              <a:path w="5516" h="2928">
                <a:moveTo>
                  <a:pt x="5380" y="2856"/>
                </a:moveTo>
                <a:lnTo>
                  <a:pt x="5516" y="2928"/>
                </a:lnTo>
                <a:lnTo>
                  <a:pt x="5458" y="2928"/>
                </a:lnTo>
                <a:lnTo>
                  <a:pt x="5323" y="2856"/>
                </a:lnTo>
                <a:lnTo>
                  <a:pt x="5380" y="2856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5" name=""/>
          <p:cNvSpPr/>
          <p:nvPr/>
        </p:nvSpPr>
        <p:spPr>
          <a:xfrm>
            <a:off x="472320" y="5312880"/>
            <a:ext cx="2005920" cy="1064880"/>
          </a:xfrm>
          <a:custGeom>
            <a:avLst/>
            <a:gdLst>
              <a:gd name="textAreaLeft" fmla="*/ 0 w 2005920"/>
              <a:gd name="textAreaRight" fmla="*/ 2006280 w 2005920"/>
              <a:gd name="textAreaTop" fmla="*/ 0 h 1064880"/>
              <a:gd name="textAreaBottom" fmla="*/ 1065240 h 1064880"/>
            </a:gdLst>
            <a:ahLst/>
            <a:cxnLst/>
            <a:rect l="textAreaLeft" t="textAreaTop" r="textAreaRight" b="textAreaBottom"/>
            <a:pathLst>
              <a:path w="5573" h="2959">
                <a:moveTo>
                  <a:pt x="5438" y="2887"/>
                </a:moveTo>
                <a:lnTo>
                  <a:pt x="5573" y="2959"/>
                </a:lnTo>
                <a:lnTo>
                  <a:pt x="5516" y="2959"/>
                </a:lnTo>
                <a:lnTo>
                  <a:pt x="5380" y="2887"/>
                </a:lnTo>
                <a:lnTo>
                  <a:pt x="5438" y="2887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6" name=""/>
          <p:cNvSpPr/>
          <p:nvPr/>
        </p:nvSpPr>
        <p:spPr>
          <a:xfrm>
            <a:off x="472320" y="5302080"/>
            <a:ext cx="2026800" cy="1075680"/>
          </a:xfrm>
          <a:custGeom>
            <a:avLst/>
            <a:gdLst>
              <a:gd name="textAreaLeft" fmla="*/ 0 w 2026800"/>
              <a:gd name="textAreaRight" fmla="*/ 2027160 w 2026800"/>
              <a:gd name="textAreaTop" fmla="*/ 0 h 1075680"/>
              <a:gd name="textAreaBottom" fmla="*/ 1076040 h 1075680"/>
            </a:gdLst>
            <a:ahLst/>
            <a:cxnLst/>
            <a:rect l="textAreaLeft" t="textAreaTop" r="textAreaRight" b="textAreaBottom"/>
            <a:pathLst>
              <a:path w="5631" h="2989">
                <a:moveTo>
                  <a:pt x="5495" y="2917"/>
                </a:moveTo>
                <a:lnTo>
                  <a:pt x="5631" y="2989"/>
                </a:lnTo>
                <a:lnTo>
                  <a:pt x="5573" y="2989"/>
                </a:lnTo>
                <a:lnTo>
                  <a:pt x="5438" y="2917"/>
                </a:lnTo>
                <a:lnTo>
                  <a:pt x="5495" y="2917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7" name=""/>
          <p:cNvSpPr/>
          <p:nvPr/>
        </p:nvSpPr>
        <p:spPr>
          <a:xfrm>
            <a:off x="472320" y="5290920"/>
            <a:ext cx="2047320" cy="1086840"/>
          </a:xfrm>
          <a:custGeom>
            <a:avLst/>
            <a:gdLst>
              <a:gd name="textAreaLeft" fmla="*/ 0 w 2047320"/>
              <a:gd name="textAreaRight" fmla="*/ 2047680 w 2047320"/>
              <a:gd name="textAreaTop" fmla="*/ 0 h 1086840"/>
              <a:gd name="textAreaBottom" fmla="*/ 1087200 h 1086840"/>
            </a:gdLst>
            <a:ahLst/>
            <a:cxnLst/>
            <a:rect l="textAreaLeft" t="textAreaTop" r="textAreaRight" b="textAreaBottom"/>
            <a:pathLst>
              <a:path w="5688" h="3020">
                <a:moveTo>
                  <a:pt x="5553" y="2948"/>
                </a:moveTo>
                <a:lnTo>
                  <a:pt x="5688" y="3020"/>
                </a:lnTo>
                <a:lnTo>
                  <a:pt x="5631" y="3020"/>
                </a:lnTo>
                <a:lnTo>
                  <a:pt x="5495" y="2948"/>
                </a:lnTo>
                <a:lnTo>
                  <a:pt x="5553" y="2948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8" name=""/>
          <p:cNvSpPr/>
          <p:nvPr/>
        </p:nvSpPr>
        <p:spPr>
          <a:xfrm>
            <a:off x="472320" y="5280120"/>
            <a:ext cx="2068200" cy="1097640"/>
          </a:xfrm>
          <a:custGeom>
            <a:avLst/>
            <a:gdLst>
              <a:gd name="textAreaLeft" fmla="*/ 0 w 2068200"/>
              <a:gd name="textAreaRight" fmla="*/ 2068560 w 2068200"/>
              <a:gd name="textAreaTop" fmla="*/ 0 h 1097640"/>
              <a:gd name="textAreaBottom" fmla="*/ 1098000 h 1097640"/>
            </a:gdLst>
            <a:ahLst/>
            <a:cxnLst/>
            <a:rect l="textAreaLeft" t="textAreaTop" r="textAreaRight" b="textAreaBottom"/>
            <a:pathLst>
              <a:path w="5746" h="3050">
                <a:moveTo>
                  <a:pt x="5610" y="2978"/>
                </a:moveTo>
                <a:lnTo>
                  <a:pt x="5746" y="3050"/>
                </a:lnTo>
                <a:lnTo>
                  <a:pt x="5688" y="3050"/>
                </a:lnTo>
                <a:lnTo>
                  <a:pt x="5553" y="2978"/>
                </a:lnTo>
                <a:lnTo>
                  <a:pt x="5610" y="2978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69" name=""/>
          <p:cNvSpPr/>
          <p:nvPr/>
        </p:nvSpPr>
        <p:spPr>
          <a:xfrm>
            <a:off x="472320" y="5268960"/>
            <a:ext cx="2088720" cy="1108800"/>
          </a:xfrm>
          <a:custGeom>
            <a:avLst/>
            <a:gdLst>
              <a:gd name="textAreaLeft" fmla="*/ 0 w 2088720"/>
              <a:gd name="textAreaRight" fmla="*/ 2089080 w 2088720"/>
              <a:gd name="textAreaTop" fmla="*/ 0 h 1108800"/>
              <a:gd name="textAreaBottom" fmla="*/ 1109160 h 1108800"/>
            </a:gdLst>
            <a:ahLst/>
            <a:cxnLst/>
            <a:rect l="textAreaLeft" t="textAreaTop" r="textAreaRight" b="textAreaBottom"/>
            <a:pathLst>
              <a:path w="5803" h="3081">
                <a:moveTo>
                  <a:pt x="5667" y="3009"/>
                </a:moveTo>
                <a:lnTo>
                  <a:pt x="5803" y="3081"/>
                </a:lnTo>
                <a:lnTo>
                  <a:pt x="5746" y="3081"/>
                </a:lnTo>
                <a:lnTo>
                  <a:pt x="5610" y="3009"/>
                </a:lnTo>
                <a:lnTo>
                  <a:pt x="5667" y="3009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0" name=""/>
          <p:cNvSpPr/>
          <p:nvPr/>
        </p:nvSpPr>
        <p:spPr>
          <a:xfrm>
            <a:off x="472320" y="5258160"/>
            <a:ext cx="2109240" cy="1119600"/>
          </a:xfrm>
          <a:custGeom>
            <a:avLst/>
            <a:gdLst>
              <a:gd name="textAreaLeft" fmla="*/ 0 w 2109240"/>
              <a:gd name="textAreaRight" fmla="*/ 2109600 w 2109240"/>
              <a:gd name="textAreaTop" fmla="*/ 0 h 1119600"/>
              <a:gd name="textAreaBottom" fmla="*/ 1119960 h 1119600"/>
            </a:gdLst>
            <a:ahLst/>
            <a:cxnLst/>
            <a:rect l="textAreaLeft" t="textAreaTop" r="textAreaRight" b="textAreaBottom"/>
            <a:pathLst>
              <a:path w="5860" h="3111">
                <a:moveTo>
                  <a:pt x="5725" y="3039"/>
                </a:moveTo>
                <a:lnTo>
                  <a:pt x="5860" y="3111"/>
                </a:lnTo>
                <a:lnTo>
                  <a:pt x="5803" y="3111"/>
                </a:lnTo>
                <a:lnTo>
                  <a:pt x="5667" y="3039"/>
                </a:lnTo>
                <a:lnTo>
                  <a:pt x="5725" y="3039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1" name=""/>
          <p:cNvSpPr/>
          <p:nvPr/>
        </p:nvSpPr>
        <p:spPr>
          <a:xfrm>
            <a:off x="472320" y="5247000"/>
            <a:ext cx="2130120" cy="1130760"/>
          </a:xfrm>
          <a:custGeom>
            <a:avLst/>
            <a:gdLst>
              <a:gd name="textAreaLeft" fmla="*/ 0 w 2130120"/>
              <a:gd name="textAreaRight" fmla="*/ 2130480 w 2130120"/>
              <a:gd name="textAreaTop" fmla="*/ 0 h 1130760"/>
              <a:gd name="textAreaBottom" fmla="*/ 1131120 h 1130760"/>
            </a:gdLst>
            <a:ahLst/>
            <a:cxnLst/>
            <a:rect l="textAreaLeft" t="textAreaTop" r="textAreaRight" b="textAreaBottom"/>
            <a:pathLst>
              <a:path w="5918" h="3142">
                <a:moveTo>
                  <a:pt x="5782" y="3070"/>
                </a:moveTo>
                <a:lnTo>
                  <a:pt x="5918" y="3142"/>
                </a:lnTo>
                <a:lnTo>
                  <a:pt x="5860" y="3142"/>
                </a:lnTo>
                <a:lnTo>
                  <a:pt x="5725" y="3070"/>
                </a:lnTo>
                <a:lnTo>
                  <a:pt x="5782" y="3070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2" name=""/>
          <p:cNvSpPr/>
          <p:nvPr/>
        </p:nvSpPr>
        <p:spPr>
          <a:xfrm>
            <a:off x="472320" y="5236200"/>
            <a:ext cx="2150640" cy="1141560"/>
          </a:xfrm>
          <a:custGeom>
            <a:avLst/>
            <a:gdLst>
              <a:gd name="textAreaLeft" fmla="*/ 0 w 2150640"/>
              <a:gd name="textAreaRight" fmla="*/ 2151000 w 2150640"/>
              <a:gd name="textAreaTop" fmla="*/ 0 h 1141560"/>
              <a:gd name="textAreaBottom" fmla="*/ 1141920 h 1141560"/>
            </a:gdLst>
            <a:ahLst/>
            <a:cxnLst/>
            <a:rect l="textAreaLeft" t="textAreaTop" r="textAreaRight" b="textAreaBottom"/>
            <a:pathLst>
              <a:path w="5975" h="3172">
                <a:moveTo>
                  <a:pt x="5840" y="3100"/>
                </a:moveTo>
                <a:lnTo>
                  <a:pt x="5975" y="3172"/>
                </a:lnTo>
                <a:lnTo>
                  <a:pt x="5918" y="3172"/>
                </a:lnTo>
                <a:lnTo>
                  <a:pt x="5782" y="3100"/>
                </a:lnTo>
                <a:lnTo>
                  <a:pt x="5840" y="3100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3" name=""/>
          <p:cNvSpPr/>
          <p:nvPr/>
        </p:nvSpPr>
        <p:spPr>
          <a:xfrm>
            <a:off x="472320" y="5214240"/>
            <a:ext cx="2192040" cy="1163520"/>
          </a:xfrm>
          <a:custGeom>
            <a:avLst/>
            <a:gdLst>
              <a:gd name="textAreaLeft" fmla="*/ 0 w 2192040"/>
              <a:gd name="textAreaRight" fmla="*/ 2192400 w 2192040"/>
              <a:gd name="textAreaTop" fmla="*/ 0 h 1163520"/>
              <a:gd name="textAreaBottom" fmla="*/ 1163880 h 1163520"/>
            </a:gdLst>
            <a:ahLst/>
            <a:cxnLst/>
            <a:rect l="textAreaLeft" t="textAreaTop" r="textAreaRight" b="textAreaBottom"/>
            <a:pathLst>
              <a:path w="6090" h="3233">
                <a:moveTo>
                  <a:pt x="5955" y="3161"/>
                </a:moveTo>
                <a:lnTo>
                  <a:pt x="6090" y="3233"/>
                </a:lnTo>
                <a:lnTo>
                  <a:pt x="5975" y="3233"/>
                </a:lnTo>
                <a:lnTo>
                  <a:pt x="5840" y="3161"/>
                </a:lnTo>
                <a:lnTo>
                  <a:pt x="5955" y="3161"/>
                </a:lnTo>
                <a:moveTo>
                  <a:pt x="72" y="100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0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4" name=""/>
          <p:cNvSpPr/>
          <p:nvPr/>
        </p:nvSpPr>
        <p:spPr>
          <a:xfrm>
            <a:off x="472320" y="5203080"/>
            <a:ext cx="2212920" cy="1174680"/>
          </a:xfrm>
          <a:custGeom>
            <a:avLst/>
            <a:gdLst>
              <a:gd name="textAreaLeft" fmla="*/ 0 w 2212920"/>
              <a:gd name="textAreaRight" fmla="*/ 2213280 w 2212920"/>
              <a:gd name="textAreaTop" fmla="*/ 0 h 1174680"/>
              <a:gd name="textAreaBottom" fmla="*/ 1175040 h 1174680"/>
            </a:gdLst>
            <a:ahLst/>
            <a:cxnLst/>
            <a:rect l="textAreaLeft" t="textAreaTop" r="textAreaRight" b="textAreaBottom"/>
            <a:pathLst>
              <a:path w="6148" h="3264">
                <a:moveTo>
                  <a:pt x="6012" y="3192"/>
                </a:moveTo>
                <a:lnTo>
                  <a:pt x="6148" y="3264"/>
                </a:lnTo>
                <a:lnTo>
                  <a:pt x="6090" y="3264"/>
                </a:lnTo>
                <a:lnTo>
                  <a:pt x="5955" y="3192"/>
                </a:lnTo>
                <a:lnTo>
                  <a:pt x="6012" y="3192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5" name=""/>
          <p:cNvSpPr/>
          <p:nvPr/>
        </p:nvSpPr>
        <p:spPr>
          <a:xfrm>
            <a:off x="472320" y="5192280"/>
            <a:ext cx="2233440" cy="1185480"/>
          </a:xfrm>
          <a:custGeom>
            <a:avLst/>
            <a:gdLst>
              <a:gd name="textAreaLeft" fmla="*/ 0 w 2233440"/>
              <a:gd name="textAreaRight" fmla="*/ 2233800 w 2233440"/>
              <a:gd name="textAreaTop" fmla="*/ 0 h 1185480"/>
              <a:gd name="textAreaBottom" fmla="*/ 1185840 h 1185480"/>
            </a:gdLst>
            <a:ahLst/>
            <a:cxnLst/>
            <a:rect l="textAreaLeft" t="textAreaTop" r="textAreaRight" b="textAreaBottom"/>
            <a:pathLst>
              <a:path w="6205" h="3294">
                <a:moveTo>
                  <a:pt x="6070" y="3222"/>
                </a:moveTo>
                <a:lnTo>
                  <a:pt x="6205" y="3294"/>
                </a:lnTo>
                <a:lnTo>
                  <a:pt x="6148" y="3294"/>
                </a:lnTo>
                <a:lnTo>
                  <a:pt x="6012" y="3222"/>
                </a:lnTo>
                <a:lnTo>
                  <a:pt x="6070" y="3222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6" name=""/>
          <p:cNvSpPr/>
          <p:nvPr/>
        </p:nvSpPr>
        <p:spPr>
          <a:xfrm>
            <a:off x="472320" y="5181120"/>
            <a:ext cx="2254320" cy="1196640"/>
          </a:xfrm>
          <a:custGeom>
            <a:avLst/>
            <a:gdLst>
              <a:gd name="textAreaLeft" fmla="*/ 0 w 2254320"/>
              <a:gd name="textAreaRight" fmla="*/ 2254680 w 2254320"/>
              <a:gd name="textAreaTop" fmla="*/ 0 h 1196640"/>
              <a:gd name="textAreaBottom" fmla="*/ 1197000 h 1196640"/>
            </a:gdLst>
            <a:ahLst/>
            <a:cxnLst/>
            <a:rect l="textAreaLeft" t="textAreaTop" r="textAreaRight" b="textAreaBottom"/>
            <a:pathLst>
              <a:path w="6263" h="3325">
                <a:moveTo>
                  <a:pt x="6127" y="3253"/>
                </a:moveTo>
                <a:lnTo>
                  <a:pt x="6263" y="3325"/>
                </a:lnTo>
                <a:lnTo>
                  <a:pt x="6205" y="3325"/>
                </a:lnTo>
                <a:lnTo>
                  <a:pt x="6070" y="3253"/>
                </a:lnTo>
                <a:lnTo>
                  <a:pt x="6127" y="3253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7" name=""/>
          <p:cNvSpPr/>
          <p:nvPr/>
        </p:nvSpPr>
        <p:spPr>
          <a:xfrm>
            <a:off x="472320" y="5170320"/>
            <a:ext cx="2274840" cy="1207440"/>
          </a:xfrm>
          <a:custGeom>
            <a:avLst/>
            <a:gdLst>
              <a:gd name="textAreaLeft" fmla="*/ 0 w 2274840"/>
              <a:gd name="textAreaRight" fmla="*/ 2275200 w 2274840"/>
              <a:gd name="textAreaTop" fmla="*/ 0 h 1207440"/>
              <a:gd name="textAreaBottom" fmla="*/ 1207800 h 1207440"/>
            </a:gdLst>
            <a:ahLst/>
            <a:cxnLst/>
            <a:rect l="textAreaLeft" t="textAreaTop" r="textAreaRight" b="textAreaBottom"/>
            <a:pathLst>
              <a:path w="6320" h="3355">
                <a:moveTo>
                  <a:pt x="6184" y="3283"/>
                </a:moveTo>
                <a:lnTo>
                  <a:pt x="6320" y="3355"/>
                </a:lnTo>
                <a:lnTo>
                  <a:pt x="6263" y="3355"/>
                </a:lnTo>
                <a:lnTo>
                  <a:pt x="6127" y="3283"/>
                </a:lnTo>
                <a:lnTo>
                  <a:pt x="6184" y="3283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8" name=""/>
          <p:cNvSpPr/>
          <p:nvPr/>
        </p:nvSpPr>
        <p:spPr>
          <a:xfrm>
            <a:off x="472320" y="5159160"/>
            <a:ext cx="2295720" cy="1218600"/>
          </a:xfrm>
          <a:custGeom>
            <a:avLst/>
            <a:gdLst>
              <a:gd name="textAreaLeft" fmla="*/ 0 w 2295720"/>
              <a:gd name="textAreaRight" fmla="*/ 2296080 w 2295720"/>
              <a:gd name="textAreaTop" fmla="*/ 0 h 1218600"/>
              <a:gd name="textAreaBottom" fmla="*/ 1218960 h 1218600"/>
            </a:gdLst>
            <a:ahLst/>
            <a:cxnLst/>
            <a:rect l="textAreaLeft" t="textAreaTop" r="textAreaRight" b="textAreaBottom"/>
            <a:pathLst>
              <a:path w="6378" h="3386">
                <a:moveTo>
                  <a:pt x="6242" y="3314"/>
                </a:moveTo>
                <a:lnTo>
                  <a:pt x="6378" y="3386"/>
                </a:lnTo>
                <a:lnTo>
                  <a:pt x="6320" y="3386"/>
                </a:lnTo>
                <a:lnTo>
                  <a:pt x="6184" y="3314"/>
                </a:lnTo>
                <a:lnTo>
                  <a:pt x="6242" y="3314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79" name=""/>
          <p:cNvSpPr/>
          <p:nvPr/>
        </p:nvSpPr>
        <p:spPr>
          <a:xfrm>
            <a:off x="472320" y="5148360"/>
            <a:ext cx="2316240" cy="1229400"/>
          </a:xfrm>
          <a:custGeom>
            <a:avLst/>
            <a:gdLst>
              <a:gd name="textAreaLeft" fmla="*/ 0 w 2316240"/>
              <a:gd name="textAreaRight" fmla="*/ 2316600 w 2316240"/>
              <a:gd name="textAreaTop" fmla="*/ 0 h 1229400"/>
              <a:gd name="textAreaBottom" fmla="*/ 1229760 h 1229400"/>
            </a:gdLst>
            <a:ahLst/>
            <a:cxnLst/>
            <a:rect l="textAreaLeft" t="textAreaTop" r="textAreaRight" b="textAreaBottom"/>
            <a:pathLst>
              <a:path w="6435" h="3416">
                <a:moveTo>
                  <a:pt x="6299" y="3344"/>
                </a:moveTo>
                <a:lnTo>
                  <a:pt x="6435" y="3416"/>
                </a:lnTo>
                <a:lnTo>
                  <a:pt x="6378" y="3416"/>
                </a:lnTo>
                <a:lnTo>
                  <a:pt x="6242" y="3344"/>
                </a:lnTo>
                <a:lnTo>
                  <a:pt x="6299" y="3344"/>
                </a:lnTo>
                <a:moveTo>
                  <a:pt x="72" y="68"/>
                </a:moveTo>
                <a:lnTo>
                  <a:pt x="0" y="30"/>
                </a:ln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0" name=""/>
          <p:cNvSpPr/>
          <p:nvPr/>
        </p:nvSpPr>
        <p:spPr>
          <a:xfrm>
            <a:off x="472320" y="5137200"/>
            <a:ext cx="2336760" cy="1240560"/>
          </a:xfrm>
          <a:custGeom>
            <a:avLst/>
            <a:gdLst>
              <a:gd name="textAreaLeft" fmla="*/ 0 w 2336760"/>
              <a:gd name="textAreaRight" fmla="*/ 2337120 w 2336760"/>
              <a:gd name="textAreaTop" fmla="*/ 0 h 1240560"/>
              <a:gd name="textAreaBottom" fmla="*/ 1240920 h 1240560"/>
            </a:gdLst>
            <a:ahLst/>
            <a:cxnLst/>
            <a:rect l="textAreaLeft" t="textAreaTop" r="textAreaRight" b="textAreaBottom"/>
            <a:pathLst>
              <a:path w="6492" h="3447">
                <a:moveTo>
                  <a:pt x="6357" y="3375"/>
                </a:moveTo>
                <a:lnTo>
                  <a:pt x="6492" y="3447"/>
                </a:lnTo>
                <a:lnTo>
                  <a:pt x="6435" y="3447"/>
                </a:lnTo>
                <a:lnTo>
                  <a:pt x="6299" y="3375"/>
                </a:lnTo>
                <a:lnTo>
                  <a:pt x="6357" y="3375"/>
                </a:lnTo>
                <a:moveTo>
                  <a:pt x="72" y="69"/>
                </a:moveTo>
                <a:lnTo>
                  <a:pt x="0" y="31"/>
                </a:lnTo>
                <a:lnTo>
                  <a:pt x="0" y="0"/>
                </a:lnTo>
                <a:lnTo>
                  <a:pt x="72" y="38"/>
                </a:lnTo>
                <a:lnTo>
                  <a:pt x="72" y="69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1" name=""/>
          <p:cNvSpPr/>
          <p:nvPr/>
        </p:nvSpPr>
        <p:spPr>
          <a:xfrm>
            <a:off x="472320" y="5126400"/>
            <a:ext cx="2357640" cy="1251360"/>
          </a:xfrm>
          <a:custGeom>
            <a:avLst/>
            <a:gdLst>
              <a:gd name="textAreaLeft" fmla="*/ 0 w 2357640"/>
              <a:gd name="textAreaRight" fmla="*/ 2358000 w 2357640"/>
              <a:gd name="textAreaTop" fmla="*/ 0 h 1251360"/>
              <a:gd name="textAreaBottom" fmla="*/ 1251720 h 1251360"/>
            </a:gdLst>
            <a:ahLst/>
            <a:cxnLst/>
            <a:rect l="textAreaLeft" t="textAreaTop" r="textAreaRight" b="textAreaBottom"/>
            <a:pathLst>
              <a:path w="6550" h="3477">
                <a:moveTo>
                  <a:pt x="0" y="6"/>
                </a:moveTo>
                <a:lnTo>
                  <a:pt x="0" y="0"/>
                </a:lnTo>
                <a:lnTo>
                  <a:pt x="72" y="38"/>
                </a:lnTo>
                <a:lnTo>
                  <a:pt x="72" y="68"/>
                </a:lnTo>
                <a:lnTo>
                  <a:pt x="0" y="30"/>
                </a:lnTo>
                <a:lnTo>
                  <a:pt x="0" y="6"/>
                </a:lnTo>
                <a:moveTo>
                  <a:pt x="6414" y="3405"/>
                </a:moveTo>
                <a:lnTo>
                  <a:pt x="6550" y="3477"/>
                </a:lnTo>
                <a:lnTo>
                  <a:pt x="6492" y="3477"/>
                </a:lnTo>
                <a:lnTo>
                  <a:pt x="6357" y="3405"/>
                </a:lnTo>
                <a:lnTo>
                  <a:pt x="6414" y="3405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2" name=""/>
          <p:cNvSpPr/>
          <p:nvPr/>
        </p:nvSpPr>
        <p:spPr>
          <a:xfrm>
            <a:off x="472320" y="5115600"/>
            <a:ext cx="2378160" cy="1262160"/>
          </a:xfrm>
          <a:custGeom>
            <a:avLst/>
            <a:gdLst>
              <a:gd name="textAreaLeft" fmla="*/ 0 w 2378160"/>
              <a:gd name="textAreaRight" fmla="*/ 2378520 w 2378160"/>
              <a:gd name="textAreaTop" fmla="*/ 0 h 1262160"/>
              <a:gd name="textAreaBottom" fmla="*/ 1262520 h 1262160"/>
            </a:gdLst>
            <a:ahLst/>
            <a:cxnLst/>
            <a:rect l="textAreaLeft" t="textAreaTop" r="textAreaRight" b="textAreaBottom"/>
            <a:pathLst>
              <a:path w="6607" h="3507">
                <a:moveTo>
                  <a:pt x="2" y="0"/>
                </a:moveTo>
                <a:lnTo>
                  <a:pt x="72" y="37"/>
                </a:lnTo>
                <a:lnTo>
                  <a:pt x="72" y="39"/>
                </a:lnTo>
                <a:lnTo>
                  <a:pt x="72" y="38"/>
                </a:lnTo>
                <a:lnTo>
                  <a:pt x="72" y="37"/>
                </a:lnTo>
                <a:lnTo>
                  <a:pt x="72" y="38"/>
                </a:lnTo>
                <a:lnTo>
                  <a:pt x="72" y="68"/>
                </a:lnTo>
                <a:lnTo>
                  <a:pt x="0" y="30"/>
                </a:lnTo>
                <a:lnTo>
                  <a:pt x="2" y="0"/>
                </a:lnTo>
                <a:moveTo>
                  <a:pt x="6472" y="3435"/>
                </a:moveTo>
                <a:lnTo>
                  <a:pt x="6607" y="3507"/>
                </a:lnTo>
                <a:lnTo>
                  <a:pt x="6550" y="3507"/>
                </a:lnTo>
                <a:lnTo>
                  <a:pt x="6414" y="3435"/>
                </a:lnTo>
                <a:lnTo>
                  <a:pt x="6472" y="3435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3" name=""/>
          <p:cNvSpPr/>
          <p:nvPr/>
        </p:nvSpPr>
        <p:spPr>
          <a:xfrm>
            <a:off x="473040" y="5105520"/>
            <a:ext cx="2398320" cy="1272240"/>
          </a:xfrm>
          <a:custGeom>
            <a:avLst/>
            <a:gdLst>
              <a:gd name="textAreaLeft" fmla="*/ 0 w 2398320"/>
              <a:gd name="textAreaRight" fmla="*/ 2398680 w 2398320"/>
              <a:gd name="textAreaTop" fmla="*/ 0 h 1272240"/>
              <a:gd name="textAreaBottom" fmla="*/ 1272600 h 1272240"/>
            </a:gdLst>
            <a:ahLst/>
            <a:cxnLst/>
            <a:rect l="textAreaLeft" t="textAreaTop" r="textAreaRight" b="textAreaBottom"/>
            <a:pathLst>
              <a:path w="6663" h="3535">
                <a:moveTo>
                  <a:pt x="0" y="20"/>
                </a:moveTo>
                <a:lnTo>
                  <a:pt x="3" y="0"/>
                </a:lnTo>
                <a:lnTo>
                  <a:pt x="71" y="36"/>
                </a:lnTo>
                <a:lnTo>
                  <a:pt x="70" y="65"/>
                </a:lnTo>
                <a:lnTo>
                  <a:pt x="0" y="28"/>
                </a:lnTo>
                <a:lnTo>
                  <a:pt x="0" y="20"/>
                </a:lnTo>
                <a:moveTo>
                  <a:pt x="6527" y="3463"/>
                </a:moveTo>
                <a:lnTo>
                  <a:pt x="6663" y="3535"/>
                </a:lnTo>
                <a:lnTo>
                  <a:pt x="6605" y="3535"/>
                </a:lnTo>
                <a:lnTo>
                  <a:pt x="6470" y="3463"/>
                </a:lnTo>
                <a:lnTo>
                  <a:pt x="6527" y="3463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4" name=""/>
          <p:cNvSpPr/>
          <p:nvPr/>
        </p:nvSpPr>
        <p:spPr>
          <a:xfrm>
            <a:off x="474120" y="5085720"/>
            <a:ext cx="2438640" cy="1292040"/>
          </a:xfrm>
          <a:custGeom>
            <a:avLst/>
            <a:gdLst>
              <a:gd name="textAreaLeft" fmla="*/ 0 w 2438640"/>
              <a:gd name="textAreaRight" fmla="*/ 2439000 w 2438640"/>
              <a:gd name="textAreaTop" fmla="*/ 0 h 1292040"/>
              <a:gd name="textAreaBottom" fmla="*/ 1292400 h 1292040"/>
            </a:gdLst>
            <a:ahLst/>
            <a:cxnLst/>
            <a:rect l="textAreaLeft" t="textAreaTop" r="textAreaRight" b="textAreaBottom"/>
            <a:pathLst>
              <a:path w="6775" h="3590">
                <a:moveTo>
                  <a:pt x="4" y="32"/>
                </a:moveTo>
                <a:lnTo>
                  <a:pt x="12" y="0"/>
                </a:lnTo>
                <a:lnTo>
                  <a:pt x="77" y="35"/>
                </a:lnTo>
                <a:lnTo>
                  <a:pt x="74" y="47"/>
                </a:lnTo>
                <a:lnTo>
                  <a:pt x="69" y="83"/>
                </a:lnTo>
                <a:lnTo>
                  <a:pt x="68" y="91"/>
                </a:lnTo>
                <a:lnTo>
                  <a:pt x="0" y="55"/>
                </a:lnTo>
                <a:lnTo>
                  <a:pt x="4" y="32"/>
                </a:lnTo>
                <a:moveTo>
                  <a:pt x="6639" y="3518"/>
                </a:moveTo>
                <a:lnTo>
                  <a:pt x="6775" y="3590"/>
                </a:lnTo>
                <a:lnTo>
                  <a:pt x="6660" y="3590"/>
                </a:lnTo>
                <a:lnTo>
                  <a:pt x="6524" y="3518"/>
                </a:lnTo>
                <a:lnTo>
                  <a:pt x="6639" y="3518"/>
                </a:lnTo>
                <a:moveTo>
                  <a:pt x="74" y="49"/>
                </a:moveTo>
                <a:lnTo>
                  <a:pt x="74" y="47"/>
                </a:lnTo>
                <a:lnTo>
                  <a:pt x="75" y="45"/>
                </a:lnTo>
                <a:lnTo>
                  <a:pt x="74" y="49"/>
                </a:lnTo>
                <a:moveTo>
                  <a:pt x="68" y="85"/>
                </a:moveTo>
                <a:lnTo>
                  <a:pt x="69" y="83"/>
                </a:lnTo>
                <a:lnTo>
                  <a:pt x="69" y="81"/>
                </a:lnTo>
                <a:lnTo>
                  <a:pt x="68" y="85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5" name=""/>
          <p:cNvSpPr/>
          <p:nvPr/>
        </p:nvSpPr>
        <p:spPr>
          <a:xfrm>
            <a:off x="478440" y="5076360"/>
            <a:ext cx="2454840" cy="1301400"/>
          </a:xfrm>
          <a:custGeom>
            <a:avLst/>
            <a:gdLst>
              <a:gd name="textAreaLeft" fmla="*/ 0 w 2454840"/>
              <a:gd name="textAreaRight" fmla="*/ 2455200 w 2454840"/>
              <a:gd name="textAreaTop" fmla="*/ 0 h 1301400"/>
              <a:gd name="textAreaBottom" fmla="*/ 1301760 h 1301400"/>
            </a:gdLst>
            <a:ahLst/>
            <a:cxnLst/>
            <a:rect l="textAreaLeft" t="textAreaTop" r="textAreaRight" b="textAreaBottom"/>
            <a:pathLst>
              <a:path w="6820" h="3616">
                <a:moveTo>
                  <a:pt x="2" y="17"/>
                </a:moveTo>
                <a:lnTo>
                  <a:pt x="9" y="0"/>
                </a:lnTo>
                <a:lnTo>
                  <a:pt x="73" y="34"/>
                </a:lnTo>
                <a:lnTo>
                  <a:pt x="71" y="38"/>
                </a:lnTo>
                <a:lnTo>
                  <a:pt x="65" y="61"/>
                </a:lnTo>
                <a:lnTo>
                  <a:pt x="0" y="26"/>
                </a:lnTo>
                <a:lnTo>
                  <a:pt x="2" y="17"/>
                </a:lnTo>
                <a:moveTo>
                  <a:pt x="6685" y="3544"/>
                </a:moveTo>
                <a:lnTo>
                  <a:pt x="6820" y="3616"/>
                </a:lnTo>
                <a:lnTo>
                  <a:pt x="6763" y="3616"/>
                </a:lnTo>
                <a:lnTo>
                  <a:pt x="6627" y="3544"/>
                </a:lnTo>
                <a:lnTo>
                  <a:pt x="6685" y="3544"/>
                </a:lnTo>
                <a:moveTo>
                  <a:pt x="71" y="40"/>
                </a:moveTo>
                <a:lnTo>
                  <a:pt x="71" y="38"/>
                </a:lnTo>
                <a:lnTo>
                  <a:pt x="72" y="36"/>
                </a:lnTo>
                <a:lnTo>
                  <a:pt x="71" y="40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6" name=""/>
          <p:cNvSpPr/>
          <p:nvPr/>
        </p:nvSpPr>
        <p:spPr>
          <a:xfrm>
            <a:off x="481680" y="5067360"/>
            <a:ext cx="2472480" cy="1310400"/>
          </a:xfrm>
          <a:custGeom>
            <a:avLst/>
            <a:gdLst>
              <a:gd name="textAreaLeft" fmla="*/ 0 w 2472480"/>
              <a:gd name="textAreaRight" fmla="*/ 2472840 w 2472480"/>
              <a:gd name="textAreaTop" fmla="*/ 0 h 1310400"/>
              <a:gd name="textAreaBottom" fmla="*/ 1310760 h 1310400"/>
            </a:gdLst>
            <a:ahLst/>
            <a:cxnLst/>
            <a:rect l="textAreaLeft" t="textAreaTop" r="textAreaRight" b="textAreaBottom"/>
            <a:pathLst>
              <a:path w="6869" h="3641">
                <a:moveTo>
                  <a:pt x="8" y="2"/>
                </a:moveTo>
                <a:lnTo>
                  <a:pt x="9" y="0"/>
                </a:lnTo>
                <a:lnTo>
                  <a:pt x="73" y="33"/>
                </a:lnTo>
                <a:lnTo>
                  <a:pt x="64" y="59"/>
                </a:lnTo>
                <a:lnTo>
                  <a:pt x="0" y="25"/>
                </a:lnTo>
                <a:lnTo>
                  <a:pt x="8" y="2"/>
                </a:lnTo>
                <a:moveTo>
                  <a:pt x="6733" y="3569"/>
                </a:moveTo>
                <a:lnTo>
                  <a:pt x="6869" y="3641"/>
                </a:lnTo>
                <a:lnTo>
                  <a:pt x="6811" y="3641"/>
                </a:lnTo>
                <a:lnTo>
                  <a:pt x="6676" y="3569"/>
                </a:lnTo>
                <a:lnTo>
                  <a:pt x="6733" y="3569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7" name=""/>
          <p:cNvSpPr/>
          <p:nvPr/>
        </p:nvSpPr>
        <p:spPr>
          <a:xfrm>
            <a:off x="484920" y="5058360"/>
            <a:ext cx="2488680" cy="1319400"/>
          </a:xfrm>
          <a:custGeom>
            <a:avLst/>
            <a:gdLst>
              <a:gd name="textAreaLeft" fmla="*/ 0 w 2488680"/>
              <a:gd name="textAreaRight" fmla="*/ 2489040 w 2488680"/>
              <a:gd name="textAreaTop" fmla="*/ 0 h 1319400"/>
              <a:gd name="textAreaBottom" fmla="*/ 1319760 h 1319400"/>
            </a:gdLst>
            <a:ahLst/>
            <a:cxnLst/>
            <a:rect l="textAreaLeft" t="textAreaTop" r="textAreaRight" b="textAreaBottom"/>
            <a:pathLst>
              <a:path w="6914" h="3666">
                <a:moveTo>
                  <a:pt x="12" y="0"/>
                </a:moveTo>
                <a:lnTo>
                  <a:pt x="75" y="34"/>
                </a:lnTo>
                <a:lnTo>
                  <a:pt x="65" y="55"/>
                </a:lnTo>
                <a:lnTo>
                  <a:pt x="64" y="58"/>
                </a:lnTo>
                <a:lnTo>
                  <a:pt x="0" y="25"/>
                </a:lnTo>
                <a:lnTo>
                  <a:pt x="12" y="0"/>
                </a:lnTo>
                <a:moveTo>
                  <a:pt x="6886" y="3666"/>
                </a:moveTo>
                <a:lnTo>
                  <a:pt x="6860" y="3666"/>
                </a:lnTo>
                <a:lnTo>
                  <a:pt x="6724" y="3594"/>
                </a:lnTo>
                <a:lnTo>
                  <a:pt x="6781" y="3594"/>
                </a:lnTo>
                <a:lnTo>
                  <a:pt x="6914" y="3665"/>
                </a:lnTo>
                <a:lnTo>
                  <a:pt x="6886" y="3666"/>
                </a:lnTo>
                <a:moveTo>
                  <a:pt x="64" y="57"/>
                </a:moveTo>
                <a:lnTo>
                  <a:pt x="65" y="55"/>
                </a:lnTo>
                <a:lnTo>
                  <a:pt x="66" y="53"/>
                </a:lnTo>
                <a:lnTo>
                  <a:pt x="64" y="57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8" name=""/>
          <p:cNvSpPr/>
          <p:nvPr/>
        </p:nvSpPr>
        <p:spPr>
          <a:xfrm>
            <a:off x="489240" y="5050080"/>
            <a:ext cx="2501280" cy="1327320"/>
          </a:xfrm>
          <a:custGeom>
            <a:avLst/>
            <a:gdLst>
              <a:gd name="textAreaLeft" fmla="*/ 0 w 2501280"/>
              <a:gd name="textAreaRight" fmla="*/ 2501640 w 2501280"/>
              <a:gd name="textAreaTop" fmla="*/ 0 h 1327320"/>
              <a:gd name="textAreaBottom" fmla="*/ 1327680 h 1327320"/>
            </a:gdLst>
            <a:ahLst/>
            <a:cxnLst/>
            <a:rect l="textAreaLeft" t="textAreaTop" r="textAreaRight" b="textAreaBottom"/>
            <a:pathLst>
              <a:path w="6949" h="3688">
                <a:moveTo>
                  <a:pt x="5" y="12"/>
                </a:moveTo>
                <a:lnTo>
                  <a:pt x="13" y="0"/>
                </a:lnTo>
                <a:lnTo>
                  <a:pt x="76" y="33"/>
                </a:lnTo>
                <a:lnTo>
                  <a:pt x="69" y="46"/>
                </a:lnTo>
                <a:lnTo>
                  <a:pt x="63" y="57"/>
                </a:lnTo>
                <a:lnTo>
                  <a:pt x="0" y="23"/>
                </a:lnTo>
                <a:lnTo>
                  <a:pt x="5" y="12"/>
                </a:lnTo>
                <a:moveTo>
                  <a:pt x="6918" y="3687"/>
                </a:moveTo>
                <a:lnTo>
                  <a:pt x="6902" y="3688"/>
                </a:lnTo>
                <a:lnTo>
                  <a:pt x="6769" y="3617"/>
                </a:lnTo>
                <a:lnTo>
                  <a:pt x="6827" y="3617"/>
                </a:lnTo>
                <a:lnTo>
                  <a:pt x="6949" y="3682"/>
                </a:lnTo>
                <a:lnTo>
                  <a:pt x="6918" y="3687"/>
                </a:lnTo>
                <a:moveTo>
                  <a:pt x="68" y="48"/>
                </a:moveTo>
                <a:lnTo>
                  <a:pt x="69" y="46"/>
                </a:lnTo>
                <a:lnTo>
                  <a:pt x="69" y="45"/>
                </a:lnTo>
                <a:lnTo>
                  <a:pt x="68" y="48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89" name=""/>
          <p:cNvSpPr/>
          <p:nvPr/>
        </p:nvSpPr>
        <p:spPr>
          <a:xfrm>
            <a:off x="493920" y="5041800"/>
            <a:ext cx="2511000" cy="1333440"/>
          </a:xfrm>
          <a:custGeom>
            <a:avLst/>
            <a:gdLst>
              <a:gd name="textAreaLeft" fmla="*/ 0 w 2511000"/>
              <a:gd name="textAreaRight" fmla="*/ 2511360 w 2511000"/>
              <a:gd name="textAreaTop" fmla="*/ 0 h 1333440"/>
              <a:gd name="textAreaBottom" fmla="*/ 1333800 h 1333440"/>
            </a:gdLst>
            <a:ahLst/>
            <a:cxnLst/>
            <a:rect l="textAreaLeft" t="textAreaTop" r="textAreaRight" b="textAreaBottom"/>
            <a:pathLst>
              <a:path w="6976" h="3705">
                <a:moveTo>
                  <a:pt x="14" y="0"/>
                </a:moveTo>
                <a:lnTo>
                  <a:pt x="78" y="34"/>
                </a:lnTo>
                <a:lnTo>
                  <a:pt x="73" y="40"/>
                </a:lnTo>
                <a:lnTo>
                  <a:pt x="63" y="56"/>
                </a:lnTo>
                <a:lnTo>
                  <a:pt x="0" y="23"/>
                </a:lnTo>
                <a:lnTo>
                  <a:pt x="14" y="0"/>
                </a:lnTo>
                <a:moveTo>
                  <a:pt x="6948" y="3703"/>
                </a:moveTo>
                <a:lnTo>
                  <a:pt x="6936" y="3705"/>
                </a:lnTo>
                <a:lnTo>
                  <a:pt x="6814" y="3640"/>
                </a:lnTo>
                <a:lnTo>
                  <a:pt x="6859" y="3640"/>
                </a:lnTo>
                <a:lnTo>
                  <a:pt x="6870" y="3639"/>
                </a:lnTo>
                <a:lnTo>
                  <a:pt x="6976" y="3696"/>
                </a:lnTo>
                <a:lnTo>
                  <a:pt x="6948" y="3703"/>
                </a:lnTo>
                <a:moveTo>
                  <a:pt x="6861" y="3640"/>
                </a:moveTo>
                <a:lnTo>
                  <a:pt x="6859" y="3640"/>
                </a:lnTo>
                <a:lnTo>
                  <a:pt x="6858" y="3640"/>
                </a:lnTo>
                <a:lnTo>
                  <a:pt x="6861" y="3640"/>
                </a:lnTo>
                <a:moveTo>
                  <a:pt x="73" y="41"/>
                </a:moveTo>
                <a:lnTo>
                  <a:pt x="73" y="40"/>
                </a:lnTo>
                <a:lnTo>
                  <a:pt x="75" y="38"/>
                </a:lnTo>
                <a:lnTo>
                  <a:pt x="73" y="41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0" name=""/>
          <p:cNvSpPr/>
          <p:nvPr/>
        </p:nvSpPr>
        <p:spPr>
          <a:xfrm>
            <a:off x="498960" y="5033880"/>
            <a:ext cx="2518920" cy="13381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1338120"/>
              <a:gd name="textAreaBottom" fmla="*/ 1338480 h 1338120"/>
            </a:gdLst>
            <a:ahLst/>
            <a:cxnLst/>
            <a:rect l="textAreaLeft" t="textAreaTop" r="textAreaRight" b="textAreaBottom"/>
            <a:pathLst>
              <a:path w="6998" h="3718">
                <a:moveTo>
                  <a:pt x="0" y="21"/>
                </a:moveTo>
                <a:lnTo>
                  <a:pt x="16" y="0"/>
                </a:lnTo>
                <a:lnTo>
                  <a:pt x="81" y="34"/>
                </a:lnTo>
                <a:lnTo>
                  <a:pt x="80" y="35"/>
                </a:lnTo>
                <a:lnTo>
                  <a:pt x="80" y="34"/>
                </a:lnTo>
                <a:lnTo>
                  <a:pt x="81" y="34"/>
                </a:lnTo>
                <a:lnTo>
                  <a:pt x="80" y="34"/>
                </a:lnTo>
                <a:lnTo>
                  <a:pt x="64" y="56"/>
                </a:lnTo>
                <a:lnTo>
                  <a:pt x="0" y="22"/>
                </a:lnTo>
                <a:lnTo>
                  <a:pt x="0" y="21"/>
                </a:lnTo>
                <a:moveTo>
                  <a:pt x="6975" y="3714"/>
                </a:moveTo>
                <a:lnTo>
                  <a:pt x="6962" y="3718"/>
                </a:lnTo>
                <a:lnTo>
                  <a:pt x="6856" y="3661"/>
                </a:lnTo>
                <a:lnTo>
                  <a:pt x="6884" y="3660"/>
                </a:lnTo>
                <a:lnTo>
                  <a:pt x="6905" y="3657"/>
                </a:lnTo>
                <a:lnTo>
                  <a:pt x="6998" y="3706"/>
                </a:lnTo>
                <a:lnTo>
                  <a:pt x="6975" y="3714"/>
                </a:lnTo>
                <a:moveTo>
                  <a:pt x="6885" y="3660"/>
                </a:moveTo>
                <a:lnTo>
                  <a:pt x="6884" y="3660"/>
                </a:lnTo>
                <a:lnTo>
                  <a:pt x="6882" y="3660"/>
                </a:lnTo>
                <a:lnTo>
                  <a:pt x="6885" y="3660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1" name=""/>
          <p:cNvSpPr/>
          <p:nvPr/>
        </p:nvSpPr>
        <p:spPr>
          <a:xfrm>
            <a:off x="504720" y="5026320"/>
            <a:ext cx="2524680" cy="1341360"/>
          </a:xfrm>
          <a:custGeom>
            <a:avLst/>
            <a:gdLst>
              <a:gd name="textAreaLeft" fmla="*/ 0 w 2524680"/>
              <a:gd name="textAreaRight" fmla="*/ 2525040 w 2524680"/>
              <a:gd name="textAreaTop" fmla="*/ 0 h 1341360"/>
              <a:gd name="textAreaBottom" fmla="*/ 1341720 h 1341360"/>
            </a:gdLst>
            <a:ahLst/>
            <a:cxnLst/>
            <a:rect l="textAreaLeft" t="textAreaTop" r="textAreaRight" b="textAreaBottom"/>
            <a:pathLst>
              <a:path w="7014" h="3727">
                <a:moveTo>
                  <a:pt x="9" y="9"/>
                </a:moveTo>
                <a:lnTo>
                  <a:pt x="18" y="0"/>
                </a:lnTo>
                <a:lnTo>
                  <a:pt x="83" y="34"/>
                </a:lnTo>
                <a:lnTo>
                  <a:pt x="65" y="55"/>
                </a:lnTo>
                <a:lnTo>
                  <a:pt x="66" y="54"/>
                </a:lnTo>
                <a:lnTo>
                  <a:pt x="65" y="55"/>
                </a:lnTo>
                <a:lnTo>
                  <a:pt x="0" y="21"/>
                </a:lnTo>
                <a:lnTo>
                  <a:pt x="9" y="9"/>
                </a:lnTo>
                <a:moveTo>
                  <a:pt x="6999" y="3721"/>
                </a:moveTo>
                <a:lnTo>
                  <a:pt x="6982" y="3727"/>
                </a:lnTo>
                <a:lnTo>
                  <a:pt x="6889" y="3678"/>
                </a:lnTo>
                <a:lnTo>
                  <a:pt x="6904" y="3675"/>
                </a:lnTo>
                <a:lnTo>
                  <a:pt x="6929" y="3669"/>
                </a:lnTo>
                <a:lnTo>
                  <a:pt x="7014" y="3714"/>
                </a:lnTo>
                <a:lnTo>
                  <a:pt x="6999" y="3721"/>
                </a:lnTo>
                <a:moveTo>
                  <a:pt x="6905" y="3675"/>
                </a:moveTo>
                <a:lnTo>
                  <a:pt x="6904" y="3675"/>
                </a:lnTo>
                <a:lnTo>
                  <a:pt x="6902" y="3676"/>
                </a:lnTo>
                <a:lnTo>
                  <a:pt x="6905" y="3675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2" name=""/>
          <p:cNvSpPr/>
          <p:nvPr/>
        </p:nvSpPr>
        <p:spPr>
          <a:xfrm>
            <a:off x="511200" y="5018760"/>
            <a:ext cx="2529000" cy="1344240"/>
          </a:xfrm>
          <a:custGeom>
            <a:avLst/>
            <a:gdLst>
              <a:gd name="textAreaLeft" fmla="*/ 0 w 2529000"/>
              <a:gd name="textAreaRight" fmla="*/ 2529360 w 2529000"/>
              <a:gd name="textAreaTop" fmla="*/ 0 h 1344240"/>
              <a:gd name="textAreaBottom" fmla="*/ 1344600 h 1344240"/>
            </a:gdLst>
            <a:ahLst/>
            <a:cxnLst/>
            <a:rect l="textAreaLeft" t="textAreaTop" r="textAreaRight" b="textAreaBottom"/>
            <a:pathLst>
              <a:path w="7026" h="3735">
                <a:moveTo>
                  <a:pt x="18" y="0"/>
                </a:moveTo>
                <a:lnTo>
                  <a:pt x="86" y="36"/>
                </a:lnTo>
                <a:lnTo>
                  <a:pt x="70" y="50"/>
                </a:lnTo>
                <a:lnTo>
                  <a:pt x="65" y="55"/>
                </a:lnTo>
                <a:lnTo>
                  <a:pt x="0" y="21"/>
                </a:lnTo>
                <a:lnTo>
                  <a:pt x="18" y="0"/>
                </a:lnTo>
                <a:moveTo>
                  <a:pt x="7019" y="3724"/>
                </a:moveTo>
                <a:lnTo>
                  <a:pt x="6996" y="3735"/>
                </a:lnTo>
                <a:lnTo>
                  <a:pt x="6911" y="3690"/>
                </a:lnTo>
                <a:lnTo>
                  <a:pt x="6920" y="3688"/>
                </a:lnTo>
                <a:lnTo>
                  <a:pt x="6947" y="3678"/>
                </a:lnTo>
                <a:lnTo>
                  <a:pt x="7026" y="3720"/>
                </a:lnTo>
                <a:lnTo>
                  <a:pt x="7019" y="3724"/>
                </a:lnTo>
                <a:moveTo>
                  <a:pt x="6922" y="3687"/>
                </a:moveTo>
                <a:lnTo>
                  <a:pt x="6920" y="3688"/>
                </a:lnTo>
                <a:lnTo>
                  <a:pt x="6918" y="3688"/>
                </a:lnTo>
                <a:lnTo>
                  <a:pt x="6922" y="3687"/>
                </a:lnTo>
                <a:moveTo>
                  <a:pt x="69" y="51"/>
                </a:moveTo>
                <a:lnTo>
                  <a:pt x="70" y="50"/>
                </a:lnTo>
                <a:lnTo>
                  <a:pt x="71" y="49"/>
                </a:lnTo>
                <a:lnTo>
                  <a:pt x="69" y="51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3" name=""/>
          <p:cNvSpPr/>
          <p:nvPr/>
        </p:nvSpPr>
        <p:spPr>
          <a:xfrm>
            <a:off x="517680" y="5011920"/>
            <a:ext cx="2531880" cy="1345680"/>
          </a:xfrm>
          <a:custGeom>
            <a:avLst/>
            <a:gdLst>
              <a:gd name="textAreaLeft" fmla="*/ 0 w 2531880"/>
              <a:gd name="textAreaRight" fmla="*/ 2532240 w 2531880"/>
              <a:gd name="textAreaTop" fmla="*/ 0 h 1345680"/>
              <a:gd name="textAreaBottom" fmla="*/ 1346040 h 1345680"/>
            </a:gdLst>
            <a:ahLst/>
            <a:cxnLst/>
            <a:rect l="textAreaLeft" t="textAreaTop" r="textAreaRight" b="textAreaBottom"/>
            <a:pathLst>
              <a:path w="7034" h="3739">
                <a:moveTo>
                  <a:pt x="1" y="18"/>
                </a:moveTo>
                <a:lnTo>
                  <a:pt x="21" y="0"/>
                </a:lnTo>
                <a:lnTo>
                  <a:pt x="90" y="36"/>
                </a:lnTo>
                <a:lnTo>
                  <a:pt x="77" y="46"/>
                </a:lnTo>
                <a:lnTo>
                  <a:pt x="79" y="45"/>
                </a:lnTo>
                <a:lnTo>
                  <a:pt x="68" y="55"/>
                </a:lnTo>
                <a:lnTo>
                  <a:pt x="0" y="19"/>
                </a:lnTo>
                <a:lnTo>
                  <a:pt x="1" y="18"/>
                </a:lnTo>
                <a:moveTo>
                  <a:pt x="7008" y="3739"/>
                </a:moveTo>
                <a:lnTo>
                  <a:pt x="6929" y="3697"/>
                </a:lnTo>
                <a:lnTo>
                  <a:pt x="6935" y="3695"/>
                </a:lnTo>
                <a:lnTo>
                  <a:pt x="6960" y="3683"/>
                </a:lnTo>
                <a:lnTo>
                  <a:pt x="7034" y="3723"/>
                </a:lnTo>
                <a:lnTo>
                  <a:pt x="7008" y="3739"/>
                </a:lnTo>
                <a:moveTo>
                  <a:pt x="6937" y="3694"/>
                </a:moveTo>
                <a:lnTo>
                  <a:pt x="6935" y="3695"/>
                </a:lnTo>
                <a:lnTo>
                  <a:pt x="6934" y="3695"/>
                </a:lnTo>
                <a:lnTo>
                  <a:pt x="6937" y="3694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4" name=""/>
          <p:cNvSpPr/>
          <p:nvPr/>
        </p:nvSpPr>
        <p:spPr>
          <a:xfrm>
            <a:off x="525240" y="5005080"/>
            <a:ext cx="2532960" cy="1346760"/>
          </a:xfrm>
          <a:custGeom>
            <a:avLst/>
            <a:gdLst>
              <a:gd name="textAreaLeft" fmla="*/ 0 w 2532960"/>
              <a:gd name="textAreaRight" fmla="*/ 2533320 w 2532960"/>
              <a:gd name="textAreaTop" fmla="*/ 0 h 1346760"/>
              <a:gd name="textAreaBottom" fmla="*/ 1347120 h 1346760"/>
            </a:gdLst>
            <a:ahLst/>
            <a:cxnLst/>
            <a:rect l="textAreaLeft" t="textAreaTop" r="textAreaRight" b="textAreaBottom"/>
            <a:pathLst>
              <a:path w="7037" h="3742">
                <a:moveTo>
                  <a:pt x="11" y="9"/>
                </a:moveTo>
                <a:lnTo>
                  <a:pt x="23" y="0"/>
                </a:lnTo>
                <a:lnTo>
                  <a:pt x="94" y="38"/>
                </a:lnTo>
                <a:lnTo>
                  <a:pt x="84" y="44"/>
                </a:lnTo>
                <a:lnTo>
                  <a:pt x="69" y="55"/>
                </a:lnTo>
                <a:lnTo>
                  <a:pt x="0" y="19"/>
                </a:lnTo>
                <a:lnTo>
                  <a:pt x="11" y="9"/>
                </a:lnTo>
                <a:moveTo>
                  <a:pt x="7016" y="3740"/>
                </a:moveTo>
                <a:lnTo>
                  <a:pt x="7013" y="3742"/>
                </a:lnTo>
                <a:lnTo>
                  <a:pt x="6939" y="3702"/>
                </a:lnTo>
                <a:lnTo>
                  <a:pt x="6945" y="3699"/>
                </a:lnTo>
                <a:lnTo>
                  <a:pt x="6966" y="3686"/>
                </a:lnTo>
                <a:lnTo>
                  <a:pt x="7037" y="3724"/>
                </a:lnTo>
                <a:lnTo>
                  <a:pt x="7016" y="3740"/>
                </a:lnTo>
                <a:moveTo>
                  <a:pt x="6947" y="3698"/>
                </a:moveTo>
                <a:lnTo>
                  <a:pt x="6945" y="3699"/>
                </a:lnTo>
                <a:lnTo>
                  <a:pt x="6944" y="3699"/>
                </a:lnTo>
                <a:lnTo>
                  <a:pt x="6947" y="3698"/>
                </a:lnTo>
                <a:moveTo>
                  <a:pt x="83" y="45"/>
                </a:moveTo>
                <a:lnTo>
                  <a:pt x="84" y="44"/>
                </a:lnTo>
                <a:lnTo>
                  <a:pt x="86" y="43"/>
                </a:lnTo>
                <a:lnTo>
                  <a:pt x="83" y="45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5" name=""/>
          <p:cNvSpPr/>
          <p:nvPr/>
        </p:nvSpPr>
        <p:spPr>
          <a:xfrm>
            <a:off x="533520" y="4998600"/>
            <a:ext cx="2532960" cy="1346760"/>
          </a:xfrm>
          <a:custGeom>
            <a:avLst/>
            <a:gdLst>
              <a:gd name="textAreaLeft" fmla="*/ 0 w 2532960"/>
              <a:gd name="textAreaRight" fmla="*/ 2533320 w 2532960"/>
              <a:gd name="textAreaTop" fmla="*/ 0 h 1346760"/>
              <a:gd name="textAreaBottom" fmla="*/ 1347120 h 1346760"/>
            </a:gdLst>
            <a:ahLst/>
            <a:cxnLst/>
            <a:rect l="textAreaLeft" t="textAreaTop" r="textAreaRight" b="textAreaBottom"/>
            <a:pathLst>
              <a:path w="7037" h="3742">
                <a:moveTo>
                  <a:pt x="21" y="2"/>
                </a:moveTo>
                <a:lnTo>
                  <a:pt x="24" y="0"/>
                </a:lnTo>
                <a:lnTo>
                  <a:pt x="99" y="40"/>
                </a:lnTo>
                <a:lnTo>
                  <a:pt x="90" y="44"/>
                </a:lnTo>
                <a:lnTo>
                  <a:pt x="93" y="43"/>
                </a:lnTo>
                <a:lnTo>
                  <a:pt x="71" y="56"/>
                </a:lnTo>
                <a:lnTo>
                  <a:pt x="0" y="18"/>
                </a:lnTo>
                <a:lnTo>
                  <a:pt x="21" y="2"/>
                </a:lnTo>
                <a:moveTo>
                  <a:pt x="7026" y="3733"/>
                </a:moveTo>
                <a:lnTo>
                  <a:pt x="7014" y="3742"/>
                </a:lnTo>
                <a:lnTo>
                  <a:pt x="6943" y="3704"/>
                </a:lnTo>
                <a:lnTo>
                  <a:pt x="6953" y="3698"/>
                </a:lnTo>
                <a:lnTo>
                  <a:pt x="6968" y="3687"/>
                </a:lnTo>
                <a:lnTo>
                  <a:pt x="7037" y="3723"/>
                </a:lnTo>
                <a:lnTo>
                  <a:pt x="7026" y="3733"/>
                </a:lnTo>
                <a:moveTo>
                  <a:pt x="6954" y="3697"/>
                </a:moveTo>
                <a:lnTo>
                  <a:pt x="6953" y="3698"/>
                </a:lnTo>
                <a:lnTo>
                  <a:pt x="6951" y="3699"/>
                </a:lnTo>
                <a:lnTo>
                  <a:pt x="6954" y="3697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6" name=""/>
          <p:cNvSpPr/>
          <p:nvPr/>
        </p:nvSpPr>
        <p:spPr>
          <a:xfrm>
            <a:off x="542160" y="4992840"/>
            <a:ext cx="2531880" cy="1345680"/>
          </a:xfrm>
          <a:custGeom>
            <a:avLst/>
            <a:gdLst>
              <a:gd name="textAreaLeft" fmla="*/ 0 w 2531880"/>
              <a:gd name="textAreaRight" fmla="*/ 2532240 w 2531880"/>
              <a:gd name="textAreaTop" fmla="*/ 0 h 1345680"/>
              <a:gd name="textAreaBottom" fmla="*/ 1346040 h 1345680"/>
            </a:gdLst>
            <a:ahLst/>
            <a:cxnLst/>
            <a:rect l="textAreaLeft" t="textAreaTop" r="textAreaRight" b="textAreaBottom"/>
            <a:pathLst>
              <a:path w="7034" h="3739">
                <a:moveTo>
                  <a:pt x="27" y="0"/>
                </a:moveTo>
                <a:lnTo>
                  <a:pt x="105" y="42"/>
                </a:lnTo>
                <a:lnTo>
                  <a:pt x="99" y="44"/>
                </a:lnTo>
                <a:lnTo>
                  <a:pt x="75" y="56"/>
                </a:lnTo>
                <a:lnTo>
                  <a:pt x="0" y="16"/>
                </a:lnTo>
                <a:lnTo>
                  <a:pt x="27" y="0"/>
                </a:lnTo>
                <a:moveTo>
                  <a:pt x="7033" y="3721"/>
                </a:moveTo>
                <a:lnTo>
                  <a:pt x="7013" y="3739"/>
                </a:lnTo>
                <a:lnTo>
                  <a:pt x="6944" y="3703"/>
                </a:lnTo>
                <a:lnTo>
                  <a:pt x="6956" y="3694"/>
                </a:lnTo>
                <a:lnTo>
                  <a:pt x="6967" y="3684"/>
                </a:lnTo>
                <a:lnTo>
                  <a:pt x="7034" y="3720"/>
                </a:lnTo>
                <a:lnTo>
                  <a:pt x="7033" y="3721"/>
                </a:lnTo>
                <a:moveTo>
                  <a:pt x="6958" y="3692"/>
                </a:moveTo>
                <a:lnTo>
                  <a:pt x="6956" y="3694"/>
                </a:lnTo>
                <a:lnTo>
                  <a:pt x="6955" y="3695"/>
                </a:lnTo>
                <a:lnTo>
                  <a:pt x="6958" y="3692"/>
                </a:lnTo>
                <a:moveTo>
                  <a:pt x="97" y="45"/>
                </a:moveTo>
                <a:lnTo>
                  <a:pt x="99" y="44"/>
                </a:lnTo>
                <a:lnTo>
                  <a:pt x="101" y="43"/>
                </a:lnTo>
                <a:lnTo>
                  <a:pt x="97" y="45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7" name=""/>
          <p:cNvSpPr/>
          <p:nvPr/>
        </p:nvSpPr>
        <p:spPr>
          <a:xfrm>
            <a:off x="551880" y="4982760"/>
            <a:ext cx="2535120" cy="1348920"/>
          </a:xfrm>
          <a:custGeom>
            <a:avLst/>
            <a:gdLst>
              <a:gd name="textAreaLeft" fmla="*/ 0 w 2535120"/>
              <a:gd name="textAreaRight" fmla="*/ 2535480 w 2535120"/>
              <a:gd name="textAreaTop" fmla="*/ 0 h 1348920"/>
              <a:gd name="textAreaBottom" fmla="*/ 1349280 h 1348920"/>
            </a:gdLst>
            <a:ahLst/>
            <a:cxnLst/>
            <a:rect l="textAreaLeft" t="textAreaTop" r="textAreaRight" b="textAreaBottom"/>
            <a:pathLst>
              <a:path w="7043" h="3748">
                <a:moveTo>
                  <a:pt x="6" y="24"/>
                </a:moveTo>
                <a:lnTo>
                  <a:pt x="44" y="6"/>
                </a:lnTo>
                <a:lnTo>
                  <a:pt x="61" y="0"/>
                </a:lnTo>
                <a:lnTo>
                  <a:pt x="154" y="49"/>
                </a:lnTo>
                <a:lnTo>
                  <a:pt x="140" y="51"/>
                </a:lnTo>
                <a:lnTo>
                  <a:pt x="105" y="60"/>
                </a:lnTo>
                <a:lnTo>
                  <a:pt x="78" y="70"/>
                </a:lnTo>
                <a:lnTo>
                  <a:pt x="0" y="28"/>
                </a:lnTo>
                <a:lnTo>
                  <a:pt x="6" y="24"/>
                </a:lnTo>
                <a:moveTo>
                  <a:pt x="7034" y="3718"/>
                </a:moveTo>
                <a:lnTo>
                  <a:pt x="7007" y="3748"/>
                </a:lnTo>
                <a:lnTo>
                  <a:pt x="6940" y="3712"/>
                </a:lnTo>
                <a:lnTo>
                  <a:pt x="6955" y="3698"/>
                </a:lnTo>
                <a:lnTo>
                  <a:pt x="6979" y="3672"/>
                </a:lnTo>
                <a:lnTo>
                  <a:pt x="6978" y="3674"/>
                </a:lnTo>
                <a:lnTo>
                  <a:pt x="6979" y="3672"/>
                </a:lnTo>
                <a:lnTo>
                  <a:pt x="7043" y="3706"/>
                </a:lnTo>
                <a:lnTo>
                  <a:pt x="7034" y="3718"/>
                </a:lnTo>
                <a:moveTo>
                  <a:pt x="6956" y="3697"/>
                </a:moveTo>
                <a:lnTo>
                  <a:pt x="6955" y="3698"/>
                </a:lnTo>
                <a:lnTo>
                  <a:pt x="6954" y="3699"/>
                </a:lnTo>
                <a:lnTo>
                  <a:pt x="6956" y="3697"/>
                </a:lnTo>
                <a:moveTo>
                  <a:pt x="138" y="52"/>
                </a:moveTo>
                <a:lnTo>
                  <a:pt x="140" y="51"/>
                </a:lnTo>
                <a:lnTo>
                  <a:pt x="142" y="51"/>
                </a:lnTo>
                <a:lnTo>
                  <a:pt x="138" y="52"/>
                </a:lnTo>
                <a:moveTo>
                  <a:pt x="103" y="61"/>
                </a:moveTo>
                <a:lnTo>
                  <a:pt x="105" y="60"/>
                </a:lnTo>
                <a:lnTo>
                  <a:pt x="107" y="60"/>
                </a:lnTo>
                <a:lnTo>
                  <a:pt x="103" y="61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8" name=""/>
          <p:cNvSpPr/>
          <p:nvPr/>
        </p:nvSpPr>
        <p:spPr>
          <a:xfrm>
            <a:off x="573840" y="4978440"/>
            <a:ext cx="2518920" cy="13381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1338120"/>
              <a:gd name="textAreaBottom" fmla="*/ 1338480 h 1338120"/>
            </a:gdLst>
            <a:ahLst/>
            <a:cxnLst/>
            <a:rect l="textAreaLeft" t="textAreaTop" r="textAreaRight" b="textAreaBottom"/>
            <a:pathLst>
              <a:path w="6998" h="3718">
                <a:moveTo>
                  <a:pt x="23" y="3"/>
                </a:moveTo>
                <a:lnTo>
                  <a:pt x="36" y="0"/>
                </a:lnTo>
                <a:lnTo>
                  <a:pt x="142" y="56"/>
                </a:lnTo>
                <a:lnTo>
                  <a:pt x="115" y="58"/>
                </a:lnTo>
                <a:lnTo>
                  <a:pt x="93" y="61"/>
                </a:lnTo>
                <a:lnTo>
                  <a:pt x="0" y="12"/>
                </a:lnTo>
                <a:lnTo>
                  <a:pt x="23" y="3"/>
                </a:lnTo>
                <a:moveTo>
                  <a:pt x="6998" y="3697"/>
                </a:moveTo>
                <a:lnTo>
                  <a:pt x="6982" y="3718"/>
                </a:lnTo>
                <a:lnTo>
                  <a:pt x="6918" y="3684"/>
                </a:lnTo>
                <a:lnTo>
                  <a:pt x="6919" y="3683"/>
                </a:lnTo>
                <a:lnTo>
                  <a:pt x="6918" y="3684"/>
                </a:lnTo>
                <a:lnTo>
                  <a:pt x="6934" y="3662"/>
                </a:lnTo>
                <a:lnTo>
                  <a:pt x="6998" y="3696"/>
                </a:lnTo>
                <a:lnTo>
                  <a:pt x="6998" y="3697"/>
                </a:lnTo>
                <a:moveTo>
                  <a:pt x="113" y="58"/>
                </a:moveTo>
                <a:lnTo>
                  <a:pt x="115" y="58"/>
                </a:lnTo>
                <a:lnTo>
                  <a:pt x="117" y="58"/>
                </a:lnTo>
                <a:lnTo>
                  <a:pt x="113" y="58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099" name=""/>
          <p:cNvSpPr/>
          <p:nvPr/>
        </p:nvSpPr>
        <p:spPr>
          <a:xfrm>
            <a:off x="586800" y="4975200"/>
            <a:ext cx="2511000" cy="1333440"/>
          </a:xfrm>
          <a:custGeom>
            <a:avLst/>
            <a:gdLst>
              <a:gd name="textAreaLeft" fmla="*/ 0 w 2511000"/>
              <a:gd name="textAreaRight" fmla="*/ 2511360 w 2511000"/>
              <a:gd name="textAreaTop" fmla="*/ 0 h 1333440"/>
              <a:gd name="textAreaBottom" fmla="*/ 1333800 h 1333440"/>
            </a:gdLst>
            <a:ahLst/>
            <a:cxnLst/>
            <a:rect l="textAreaLeft" t="textAreaTop" r="textAreaRight" b="textAreaBottom"/>
            <a:pathLst>
              <a:path w="6976" h="3705">
                <a:moveTo>
                  <a:pt x="28" y="2"/>
                </a:moveTo>
                <a:lnTo>
                  <a:pt x="40" y="0"/>
                </a:lnTo>
                <a:lnTo>
                  <a:pt x="162" y="65"/>
                </a:lnTo>
                <a:lnTo>
                  <a:pt x="118" y="65"/>
                </a:lnTo>
                <a:lnTo>
                  <a:pt x="106" y="65"/>
                </a:lnTo>
                <a:lnTo>
                  <a:pt x="0" y="9"/>
                </a:lnTo>
                <a:lnTo>
                  <a:pt x="28" y="2"/>
                </a:lnTo>
                <a:moveTo>
                  <a:pt x="6962" y="3705"/>
                </a:moveTo>
                <a:lnTo>
                  <a:pt x="6898" y="3671"/>
                </a:lnTo>
                <a:lnTo>
                  <a:pt x="6902" y="3666"/>
                </a:lnTo>
                <a:lnTo>
                  <a:pt x="6913" y="3648"/>
                </a:lnTo>
                <a:lnTo>
                  <a:pt x="6976" y="3682"/>
                </a:lnTo>
                <a:lnTo>
                  <a:pt x="6962" y="3705"/>
                </a:lnTo>
                <a:moveTo>
                  <a:pt x="6903" y="3664"/>
                </a:moveTo>
                <a:lnTo>
                  <a:pt x="6902" y="3666"/>
                </a:lnTo>
                <a:lnTo>
                  <a:pt x="6901" y="3667"/>
                </a:lnTo>
                <a:lnTo>
                  <a:pt x="6903" y="3664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0" name=""/>
          <p:cNvSpPr/>
          <p:nvPr/>
        </p:nvSpPr>
        <p:spPr>
          <a:xfrm>
            <a:off x="601200" y="4972680"/>
            <a:ext cx="2505600" cy="1327680"/>
          </a:xfrm>
          <a:custGeom>
            <a:avLst/>
            <a:gdLst>
              <a:gd name="textAreaLeft" fmla="*/ 0 w 2505600"/>
              <a:gd name="textAreaRight" fmla="*/ 2505960 w 2505600"/>
              <a:gd name="textAreaTop" fmla="*/ 0 h 1327680"/>
              <a:gd name="textAreaBottom" fmla="*/ 1328040 h 1327680"/>
            </a:gdLst>
            <a:ahLst/>
            <a:cxnLst/>
            <a:rect l="textAreaLeft" t="textAreaTop" r="textAreaRight" b="textAreaBottom"/>
            <a:pathLst>
              <a:path w="6961" h="3689">
                <a:moveTo>
                  <a:pt x="31" y="2"/>
                </a:moveTo>
                <a:lnTo>
                  <a:pt x="75" y="0"/>
                </a:lnTo>
                <a:lnTo>
                  <a:pt x="101" y="0"/>
                </a:lnTo>
                <a:lnTo>
                  <a:pt x="237" y="72"/>
                </a:lnTo>
                <a:lnTo>
                  <a:pt x="122" y="72"/>
                </a:lnTo>
                <a:lnTo>
                  <a:pt x="0" y="7"/>
                </a:lnTo>
                <a:lnTo>
                  <a:pt x="31" y="2"/>
                </a:lnTo>
                <a:moveTo>
                  <a:pt x="6944" y="3677"/>
                </a:moveTo>
                <a:lnTo>
                  <a:pt x="6936" y="3689"/>
                </a:lnTo>
                <a:lnTo>
                  <a:pt x="6873" y="3655"/>
                </a:lnTo>
                <a:lnTo>
                  <a:pt x="6881" y="3643"/>
                </a:lnTo>
                <a:lnTo>
                  <a:pt x="6896" y="3611"/>
                </a:lnTo>
                <a:lnTo>
                  <a:pt x="6897" y="3608"/>
                </a:lnTo>
                <a:lnTo>
                  <a:pt x="6961" y="3641"/>
                </a:lnTo>
                <a:lnTo>
                  <a:pt x="6944" y="3677"/>
                </a:lnTo>
                <a:moveTo>
                  <a:pt x="6881" y="3641"/>
                </a:moveTo>
                <a:lnTo>
                  <a:pt x="6881" y="3643"/>
                </a:lnTo>
                <a:lnTo>
                  <a:pt x="6880" y="3644"/>
                </a:lnTo>
                <a:lnTo>
                  <a:pt x="6881" y="3641"/>
                </a:lnTo>
                <a:moveTo>
                  <a:pt x="6897" y="3610"/>
                </a:moveTo>
                <a:lnTo>
                  <a:pt x="6896" y="3611"/>
                </a:lnTo>
                <a:lnTo>
                  <a:pt x="6895" y="3613"/>
                </a:lnTo>
                <a:lnTo>
                  <a:pt x="6897" y="3610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1" name=""/>
          <p:cNvSpPr/>
          <p:nvPr/>
        </p:nvSpPr>
        <p:spPr>
          <a:xfrm>
            <a:off x="637560" y="4972680"/>
            <a:ext cx="2472840" cy="1310400"/>
          </a:xfrm>
          <a:custGeom>
            <a:avLst/>
            <a:gdLst>
              <a:gd name="textAreaLeft" fmla="*/ 0 w 2472840"/>
              <a:gd name="textAreaRight" fmla="*/ 2473200 w 2472840"/>
              <a:gd name="textAreaTop" fmla="*/ 0 h 1310400"/>
              <a:gd name="textAreaBottom" fmla="*/ 1310760 h 1310400"/>
            </a:gdLst>
            <a:ahLst/>
            <a:cxnLst/>
            <a:rect l="textAreaLeft" t="textAreaTop" r="textAreaRight" b="textAreaBottom"/>
            <a:pathLst>
              <a:path w="6870" h="3641">
                <a:moveTo>
                  <a:pt x="6861" y="3639"/>
                </a:moveTo>
                <a:lnTo>
                  <a:pt x="6860" y="3641"/>
                </a:lnTo>
                <a:lnTo>
                  <a:pt x="6796" y="3608"/>
                </a:lnTo>
                <a:lnTo>
                  <a:pt x="6805" y="3582"/>
                </a:lnTo>
                <a:lnTo>
                  <a:pt x="6870" y="3616"/>
                </a:lnTo>
                <a:lnTo>
                  <a:pt x="6861" y="3639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2" name=""/>
          <p:cNvSpPr/>
          <p:nvPr/>
        </p:nvSpPr>
        <p:spPr>
          <a:xfrm>
            <a:off x="658440" y="4972680"/>
            <a:ext cx="2454840" cy="1301400"/>
          </a:xfrm>
          <a:custGeom>
            <a:avLst/>
            <a:gdLst>
              <a:gd name="textAreaLeft" fmla="*/ 0 w 2454840"/>
              <a:gd name="textAreaRight" fmla="*/ 2455200 w 2454840"/>
              <a:gd name="textAreaTop" fmla="*/ 0 h 1301400"/>
              <a:gd name="textAreaBottom" fmla="*/ 1301760 h 1301400"/>
            </a:gdLst>
            <a:ahLst/>
            <a:cxnLst/>
            <a:rect l="textAreaLeft" t="textAreaTop" r="textAreaRight" b="textAreaBottom"/>
            <a:pathLst>
              <a:path w="6820" h="3616">
                <a:moveTo>
                  <a:pt x="6818" y="3599"/>
                </a:moveTo>
                <a:lnTo>
                  <a:pt x="6812" y="3616"/>
                </a:lnTo>
                <a:lnTo>
                  <a:pt x="6747" y="3582"/>
                </a:lnTo>
                <a:lnTo>
                  <a:pt x="6749" y="3578"/>
                </a:lnTo>
                <a:lnTo>
                  <a:pt x="6755" y="3555"/>
                </a:lnTo>
                <a:lnTo>
                  <a:pt x="6820" y="3590"/>
                </a:lnTo>
                <a:lnTo>
                  <a:pt x="6818" y="3599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moveTo>
                  <a:pt x="6749" y="3576"/>
                </a:moveTo>
                <a:lnTo>
                  <a:pt x="6749" y="3578"/>
                </a:lnTo>
                <a:lnTo>
                  <a:pt x="6748" y="3580"/>
                </a:lnTo>
                <a:lnTo>
                  <a:pt x="6749" y="3576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3" name=""/>
          <p:cNvSpPr/>
          <p:nvPr/>
        </p:nvSpPr>
        <p:spPr>
          <a:xfrm>
            <a:off x="678960" y="4972680"/>
            <a:ext cx="2436840" cy="1292040"/>
          </a:xfrm>
          <a:custGeom>
            <a:avLst/>
            <a:gdLst>
              <a:gd name="textAreaLeft" fmla="*/ 0 w 2436840"/>
              <a:gd name="textAreaRight" fmla="*/ 2437200 w 2436840"/>
              <a:gd name="textAreaTop" fmla="*/ 0 h 1292040"/>
              <a:gd name="textAreaBottom" fmla="*/ 1292400 h 1292040"/>
            </a:gdLst>
            <a:ahLst/>
            <a:cxnLst/>
            <a:rect l="textAreaLeft" t="textAreaTop" r="textAreaRight" b="textAreaBottom"/>
            <a:pathLst>
              <a:path w="6770" h="3590">
                <a:moveTo>
                  <a:pt x="6763" y="3590"/>
                </a:moveTo>
                <a:lnTo>
                  <a:pt x="6698" y="3555"/>
                </a:lnTo>
                <a:lnTo>
                  <a:pt x="6701" y="3543"/>
                </a:lnTo>
                <a:lnTo>
                  <a:pt x="6703" y="3528"/>
                </a:lnTo>
                <a:lnTo>
                  <a:pt x="6770" y="3563"/>
                </a:lnTo>
                <a:lnTo>
                  <a:pt x="6763" y="3590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moveTo>
                  <a:pt x="6701" y="3542"/>
                </a:moveTo>
                <a:lnTo>
                  <a:pt x="6701" y="3543"/>
                </a:lnTo>
                <a:lnTo>
                  <a:pt x="6700" y="3545"/>
                </a:lnTo>
                <a:lnTo>
                  <a:pt x="6701" y="354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4" name=""/>
          <p:cNvSpPr/>
          <p:nvPr/>
        </p:nvSpPr>
        <p:spPr>
          <a:xfrm>
            <a:off x="699840" y="4972680"/>
            <a:ext cx="2417760" cy="1282320"/>
          </a:xfrm>
          <a:custGeom>
            <a:avLst/>
            <a:gdLst>
              <a:gd name="textAreaLeft" fmla="*/ 0 w 2417760"/>
              <a:gd name="textAreaRight" fmla="*/ 2418120 w 2417760"/>
              <a:gd name="textAreaTop" fmla="*/ 0 h 1282320"/>
              <a:gd name="textAreaBottom" fmla="*/ 1282680 h 1282320"/>
            </a:gdLst>
            <a:ahLst/>
            <a:cxnLst/>
            <a:rect l="textAreaLeft" t="textAreaTop" r="textAreaRight" b="textAreaBottom"/>
            <a:pathLst>
              <a:path w="6717" h="3563">
                <a:moveTo>
                  <a:pt x="6713" y="3558"/>
                </a:moveTo>
                <a:lnTo>
                  <a:pt x="6712" y="3563"/>
                </a:lnTo>
                <a:lnTo>
                  <a:pt x="6645" y="3528"/>
                </a:lnTo>
                <a:lnTo>
                  <a:pt x="6648" y="3507"/>
                </a:lnTo>
                <a:lnTo>
                  <a:pt x="6649" y="3499"/>
                </a:lnTo>
                <a:lnTo>
                  <a:pt x="6717" y="3535"/>
                </a:lnTo>
                <a:lnTo>
                  <a:pt x="6713" y="3558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moveTo>
                  <a:pt x="6648" y="3506"/>
                </a:moveTo>
                <a:lnTo>
                  <a:pt x="6648" y="3507"/>
                </a:lnTo>
                <a:lnTo>
                  <a:pt x="6648" y="3509"/>
                </a:lnTo>
                <a:lnTo>
                  <a:pt x="6648" y="3506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5" name=""/>
          <p:cNvSpPr/>
          <p:nvPr/>
        </p:nvSpPr>
        <p:spPr>
          <a:xfrm>
            <a:off x="720360" y="4972680"/>
            <a:ext cx="2399040" cy="1272240"/>
          </a:xfrm>
          <a:custGeom>
            <a:avLst/>
            <a:gdLst>
              <a:gd name="textAreaLeft" fmla="*/ 0 w 2399040"/>
              <a:gd name="textAreaRight" fmla="*/ 2399400 w 2399040"/>
              <a:gd name="textAreaTop" fmla="*/ 0 h 1272240"/>
              <a:gd name="textAreaBottom" fmla="*/ 1272600 h 1272240"/>
            </a:gdLst>
            <a:ahLst/>
            <a:cxnLst/>
            <a:rect l="textAreaLeft" t="textAreaTop" r="textAreaRight" b="textAreaBottom"/>
            <a:pathLst>
              <a:path w="6665" h="3535">
                <a:moveTo>
                  <a:pt x="6663" y="3515"/>
                </a:moveTo>
                <a:lnTo>
                  <a:pt x="6660" y="3535"/>
                </a:lnTo>
                <a:lnTo>
                  <a:pt x="6592" y="3499"/>
                </a:lnTo>
                <a:lnTo>
                  <a:pt x="6593" y="3468"/>
                </a:lnTo>
                <a:lnTo>
                  <a:pt x="6593" y="3439"/>
                </a:lnTo>
                <a:lnTo>
                  <a:pt x="6665" y="3477"/>
                </a:lnTo>
                <a:lnTo>
                  <a:pt x="6663" y="3515"/>
                </a:lnTo>
                <a:moveTo>
                  <a:pt x="136" y="72"/>
                </a:moveTo>
                <a:lnTo>
                  <a:pt x="0" y="0"/>
                </a:lnTo>
                <a:lnTo>
                  <a:pt x="115" y="0"/>
                </a:lnTo>
                <a:lnTo>
                  <a:pt x="251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6" name=""/>
          <p:cNvSpPr/>
          <p:nvPr/>
        </p:nvSpPr>
        <p:spPr>
          <a:xfrm>
            <a:off x="761760" y="4972680"/>
            <a:ext cx="2357640" cy="1251360"/>
          </a:xfrm>
          <a:custGeom>
            <a:avLst/>
            <a:gdLst>
              <a:gd name="textAreaLeft" fmla="*/ 0 w 2357640"/>
              <a:gd name="textAreaRight" fmla="*/ 2358000 w 2357640"/>
              <a:gd name="textAreaTop" fmla="*/ 0 h 1251360"/>
              <a:gd name="textAreaBottom" fmla="*/ 1251720 h 1251360"/>
            </a:gdLst>
            <a:ahLst/>
            <a:cxnLst/>
            <a:rect l="textAreaLeft" t="textAreaTop" r="textAreaRight" b="textAreaBottom"/>
            <a:pathLst>
              <a:path w="6550" h="3477">
                <a:moveTo>
                  <a:pt x="6550" y="3471"/>
                </a:moveTo>
                <a:lnTo>
                  <a:pt x="6550" y="3477"/>
                </a:lnTo>
                <a:lnTo>
                  <a:pt x="6478" y="3439"/>
                </a:lnTo>
                <a:lnTo>
                  <a:pt x="6478" y="3408"/>
                </a:lnTo>
                <a:lnTo>
                  <a:pt x="6550" y="3447"/>
                </a:lnTo>
                <a:lnTo>
                  <a:pt x="6550" y="3471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7" name=""/>
          <p:cNvSpPr/>
          <p:nvPr/>
        </p:nvSpPr>
        <p:spPr>
          <a:xfrm>
            <a:off x="782640" y="4972680"/>
            <a:ext cx="2336760" cy="1240560"/>
          </a:xfrm>
          <a:custGeom>
            <a:avLst/>
            <a:gdLst>
              <a:gd name="textAreaLeft" fmla="*/ 0 w 2336760"/>
              <a:gd name="textAreaRight" fmla="*/ 2337120 w 2336760"/>
              <a:gd name="textAreaTop" fmla="*/ 0 h 1240560"/>
              <a:gd name="textAreaBottom" fmla="*/ 1240920 h 1240560"/>
            </a:gdLst>
            <a:ahLst/>
            <a:cxnLst/>
            <a:rect l="textAreaLeft" t="textAreaTop" r="textAreaRight" b="textAreaBottom"/>
            <a:pathLst>
              <a:path w="6492" h="3447">
                <a:moveTo>
                  <a:pt x="6420" y="3378"/>
                </a:moveTo>
                <a:lnTo>
                  <a:pt x="6492" y="3416"/>
                </a:lnTo>
                <a:lnTo>
                  <a:pt x="6492" y="3447"/>
                </a:lnTo>
                <a:lnTo>
                  <a:pt x="6420" y="3408"/>
                </a:lnTo>
                <a:lnTo>
                  <a:pt x="6420" y="3378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8" name=""/>
          <p:cNvSpPr/>
          <p:nvPr/>
        </p:nvSpPr>
        <p:spPr>
          <a:xfrm>
            <a:off x="803160" y="4972680"/>
            <a:ext cx="2316240" cy="1229400"/>
          </a:xfrm>
          <a:custGeom>
            <a:avLst/>
            <a:gdLst>
              <a:gd name="textAreaLeft" fmla="*/ 0 w 2316240"/>
              <a:gd name="textAreaRight" fmla="*/ 2316600 w 2316240"/>
              <a:gd name="textAreaTop" fmla="*/ 0 h 1229400"/>
              <a:gd name="textAreaBottom" fmla="*/ 1229760 h 1229400"/>
            </a:gdLst>
            <a:ahLst/>
            <a:cxnLst/>
            <a:rect l="textAreaLeft" t="textAreaTop" r="textAreaRight" b="textAreaBottom"/>
            <a:pathLst>
              <a:path w="6435" h="3416">
                <a:moveTo>
                  <a:pt x="6363" y="3347"/>
                </a:moveTo>
                <a:lnTo>
                  <a:pt x="6435" y="3386"/>
                </a:lnTo>
                <a:lnTo>
                  <a:pt x="6435" y="3416"/>
                </a:lnTo>
                <a:lnTo>
                  <a:pt x="6363" y="3378"/>
                </a:lnTo>
                <a:lnTo>
                  <a:pt x="6363" y="3347"/>
                </a:lnTo>
                <a:moveTo>
                  <a:pt x="136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09" name=""/>
          <p:cNvSpPr/>
          <p:nvPr/>
        </p:nvSpPr>
        <p:spPr>
          <a:xfrm>
            <a:off x="823680" y="4972680"/>
            <a:ext cx="2295720" cy="1218600"/>
          </a:xfrm>
          <a:custGeom>
            <a:avLst/>
            <a:gdLst>
              <a:gd name="textAreaLeft" fmla="*/ 0 w 2295720"/>
              <a:gd name="textAreaRight" fmla="*/ 2296080 w 2295720"/>
              <a:gd name="textAreaTop" fmla="*/ 0 h 1218600"/>
              <a:gd name="textAreaBottom" fmla="*/ 1218960 h 1218600"/>
            </a:gdLst>
            <a:ahLst/>
            <a:cxnLst/>
            <a:rect l="textAreaLeft" t="textAreaTop" r="textAreaRight" b="textAreaBottom"/>
            <a:pathLst>
              <a:path w="6378" h="3386">
                <a:moveTo>
                  <a:pt x="6306" y="3317"/>
                </a:moveTo>
                <a:lnTo>
                  <a:pt x="6378" y="3355"/>
                </a:lnTo>
                <a:lnTo>
                  <a:pt x="6378" y="3386"/>
                </a:lnTo>
                <a:lnTo>
                  <a:pt x="6306" y="3347"/>
                </a:lnTo>
                <a:lnTo>
                  <a:pt x="6306" y="3317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0" name=""/>
          <p:cNvSpPr/>
          <p:nvPr/>
        </p:nvSpPr>
        <p:spPr>
          <a:xfrm>
            <a:off x="844560" y="4972680"/>
            <a:ext cx="2274840" cy="1207440"/>
          </a:xfrm>
          <a:custGeom>
            <a:avLst/>
            <a:gdLst>
              <a:gd name="textAreaLeft" fmla="*/ 0 w 2274840"/>
              <a:gd name="textAreaRight" fmla="*/ 2275200 w 2274840"/>
              <a:gd name="textAreaTop" fmla="*/ 0 h 1207440"/>
              <a:gd name="textAreaBottom" fmla="*/ 1207800 h 1207440"/>
            </a:gdLst>
            <a:ahLst/>
            <a:cxnLst/>
            <a:rect l="textAreaLeft" t="textAreaTop" r="textAreaRight" b="textAreaBottom"/>
            <a:pathLst>
              <a:path w="6320" h="3355">
                <a:moveTo>
                  <a:pt x="6248" y="3286"/>
                </a:moveTo>
                <a:lnTo>
                  <a:pt x="6320" y="3325"/>
                </a:lnTo>
                <a:lnTo>
                  <a:pt x="6320" y="3355"/>
                </a:lnTo>
                <a:lnTo>
                  <a:pt x="6248" y="3317"/>
                </a:lnTo>
                <a:lnTo>
                  <a:pt x="6248" y="3286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1" name=""/>
          <p:cNvSpPr/>
          <p:nvPr/>
        </p:nvSpPr>
        <p:spPr>
          <a:xfrm>
            <a:off x="865080" y="4972680"/>
            <a:ext cx="2254320" cy="1196640"/>
          </a:xfrm>
          <a:custGeom>
            <a:avLst/>
            <a:gdLst>
              <a:gd name="textAreaLeft" fmla="*/ 0 w 2254320"/>
              <a:gd name="textAreaRight" fmla="*/ 2254680 w 2254320"/>
              <a:gd name="textAreaTop" fmla="*/ 0 h 1196640"/>
              <a:gd name="textAreaBottom" fmla="*/ 1197000 h 1196640"/>
            </a:gdLst>
            <a:ahLst/>
            <a:cxnLst/>
            <a:rect l="textAreaLeft" t="textAreaTop" r="textAreaRight" b="textAreaBottom"/>
            <a:pathLst>
              <a:path w="6263" h="3325">
                <a:moveTo>
                  <a:pt x="6191" y="3256"/>
                </a:moveTo>
                <a:lnTo>
                  <a:pt x="6263" y="3294"/>
                </a:lnTo>
                <a:lnTo>
                  <a:pt x="6263" y="3325"/>
                </a:lnTo>
                <a:lnTo>
                  <a:pt x="6191" y="3286"/>
                </a:lnTo>
                <a:lnTo>
                  <a:pt x="6191" y="3256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2" name=""/>
          <p:cNvSpPr/>
          <p:nvPr/>
        </p:nvSpPr>
        <p:spPr>
          <a:xfrm>
            <a:off x="885960" y="4972680"/>
            <a:ext cx="2233440" cy="1185480"/>
          </a:xfrm>
          <a:custGeom>
            <a:avLst/>
            <a:gdLst>
              <a:gd name="textAreaLeft" fmla="*/ 0 w 2233440"/>
              <a:gd name="textAreaRight" fmla="*/ 2233800 w 2233440"/>
              <a:gd name="textAreaTop" fmla="*/ 0 h 1185480"/>
              <a:gd name="textAreaBottom" fmla="*/ 1185840 h 1185480"/>
            </a:gdLst>
            <a:ahLst/>
            <a:cxnLst/>
            <a:rect l="textAreaLeft" t="textAreaTop" r="textAreaRight" b="textAreaBottom"/>
            <a:pathLst>
              <a:path w="6205" h="3294">
                <a:moveTo>
                  <a:pt x="6133" y="3225"/>
                </a:moveTo>
                <a:lnTo>
                  <a:pt x="6205" y="3264"/>
                </a:lnTo>
                <a:lnTo>
                  <a:pt x="6205" y="3294"/>
                </a:lnTo>
                <a:lnTo>
                  <a:pt x="6133" y="3256"/>
                </a:lnTo>
                <a:lnTo>
                  <a:pt x="6133" y="3225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3" name=""/>
          <p:cNvSpPr/>
          <p:nvPr/>
        </p:nvSpPr>
        <p:spPr>
          <a:xfrm>
            <a:off x="906480" y="4972680"/>
            <a:ext cx="2212920" cy="1174680"/>
          </a:xfrm>
          <a:custGeom>
            <a:avLst/>
            <a:gdLst>
              <a:gd name="textAreaLeft" fmla="*/ 0 w 2212920"/>
              <a:gd name="textAreaRight" fmla="*/ 2213280 w 2212920"/>
              <a:gd name="textAreaTop" fmla="*/ 0 h 1174680"/>
              <a:gd name="textAreaBottom" fmla="*/ 1175040 h 1174680"/>
            </a:gdLst>
            <a:ahLst/>
            <a:cxnLst/>
            <a:rect l="textAreaLeft" t="textAreaTop" r="textAreaRight" b="textAreaBottom"/>
            <a:pathLst>
              <a:path w="6148" h="3264">
                <a:moveTo>
                  <a:pt x="6076" y="3195"/>
                </a:moveTo>
                <a:lnTo>
                  <a:pt x="6148" y="3233"/>
                </a:lnTo>
                <a:lnTo>
                  <a:pt x="6148" y="3264"/>
                </a:lnTo>
                <a:lnTo>
                  <a:pt x="6076" y="3225"/>
                </a:lnTo>
                <a:lnTo>
                  <a:pt x="6076" y="3195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4" name=""/>
          <p:cNvSpPr/>
          <p:nvPr/>
        </p:nvSpPr>
        <p:spPr>
          <a:xfrm>
            <a:off x="927360" y="4972680"/>
            <a:ext cx="2192040" cy="1163520"/>
          </a:xfrm>
          <a:custGeom>
            <a:avLst/>
            <a:gdLst>
              <a:gd name="textAreaLeft" fmla="*/ 0 w 2192040"/>
              <a:gd name="textAreaRight" fmla="*/ 2192400 w 2192040"/>
              <a:gd name="textAreaTop" fmla="*/ 0 h 1163520"/>
              <a:gd name="textAreaBottom" fmla="*/ 1163880 h 1163520"/>
            </a:gdLst>
            <a:ahLst/>
            <a:cxnLst/>
            <a:rect l="textAreaLeft" t="textAreaTop" r="textAreaRight" b="textAreaBottom"/>
            <a:pathLst>
              <a:path w="6090" h="3233">
                <a:moveTo>
                  <a:pt x="6018" y="3164"/>
                </a:moveTo>
                <a:lnTo>
                  <a:pt x="6090" y="3203"/>
                </a:lnTo>
                <a:lnTo>
                  <a:pt x="6090" y="3233"/>
                </a:lnTo>
                <a:lnTo>
                  <a:pt x="6018" y="3195"/>
                </a:lnTo>
                <a:lnTo>
                  <a:pt x="6018" y="3164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5" name=""/>
          <p:cNvSpPr/>
          <p:nvPr/>
        </p:nvSpPr>
        <p:spPr>
          <a:xfrm>
            <a:off x="947880" y="4972680"/>
            <a:ext cx="2171520" cy="1152720"/>
          </a:xfrm>
          <a:custGeom>
            <a:avLst/>
            <a:gdLst>
              <a:gd name="textAreaLeft" fmla="*/ 0 w 2171520"/>
              <a:gd name="textAreaRight" fmla="*/ 2171880 w 2171520"/>
              <a:gd name="textAreaTop" fmla="*/ 0 h 1152720"/>
              <a:gd name="textAreaBottom" fmla="*/ 1153080 h 1152720"/>
            </a:gdLst>
            <a:ahLst/>
            <a:cxnLst/>
            <a:rect l="textAreaLeft" t="textAreaTop" r="textAreaRight" b="textAreaBottom"/>
            <a:pathLst>
              <a:path w="6033" h="3203">
                <a:moveTo>
                  <a:pt x="5961" y="3134"/>
                </a:moveTo>
                <a:lnTo>
                  <a:pt x="6033" y="3172"/>
                </a:lnTo>
                <a:lnTo>
                  <a:pt x="6033" y="3203"/>
                </a:lnTo>
                <a:lnTo>
                  <a:pt x="5961" y="3164"/>
                </a:lnTo>
                <a:lnTo>
                  <a:pt x="5961" y="3134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6" name=""/>
          <p:cNvSpPr/>
          <p:nvPr/>
        </p:nvSpPr>
        <p:spPr>
          <a:xfrm>
            <a:off x="968760" y="4972680"/>
            <a:ext cx="2150640" cy="1141560"/>
          </a:xfrm>
          <a:custGeom>
            <a:avLst/>
            <a:gdLst>
              <a:gd name="textAreaLeft" fmla="*/ 0 w 2150640"/>
              <a:gd name="textAreaRight" fmla="*/ 2151000 w 2150640"/>
              <a:gd name="textAreaTop" fmla="*/ 0 h 1141560"/>
              <a:gd name="textAreaBottom" fmla="*/ 1141920 h 1141560"/>
            </a:gdLst>
            <a:ahLst/>
            <a:cxnLst/>
            <a:rect l="textAreaLeft" t="textAreaTop" r="textAreaRight" b="textAreaBottom"/>
            <a:pathLst>
              <a:path w="5975" h="3172">
                <a:moveTo>
                  <a:pt x="5903" y="3103"/>
                </a:moveTo>
                <a:lnTo>
                  <a:pt x="5975" y="3142"/>
                </a:lnTo>
                <a:lnTo>
                  <a:pt x="5975" y="3172"/>
                </a:lnTo>
                <a:lnTo>
                  <a:pt x="5903" y="3134"/>
                </a:lnTo>
                <a:lnTo>
                  <a:pt x="5903" y="3103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7" name=""/>
          <p:cNvSpPr/>
          <p:nvPr/>
        </p:nvSpPr>
        <p:spPr>
          <a:xfrm>
            <a:off x="989280" y="4972680"/>
            <a:ext cx="2130120" cy="1130760"/>
          </a:xfrm>
          <a:custGeom>
            <a:avLst/>
            <a:gdLst>
              <a:gd name="textAreaLeft" fmla="*/ 0 w 2130120"/>
              <a:gd name="textAreaRight" fmla="*/ 2130480 w 2130120"/>
              <a:gd name="textAreaTop" fmla="*/ 0 h 1130760"/>
              <a:gd name="textAreaBottom" fmla="*/ 1131120 h 1130760"/>
            </a:gdLst>
            <a:ahLst/>
            <a:cxnLst/>
            <a:rect l="textAreaLeft" t="textAreaTop" r="textAreaRight" b="textAreaBottom"/>
            <a:pathLst>
              <a:path w="5918" h="3142">
                <a:moveTo>
                  <a:pt x="5846" y="3073"/>
                </a:moveTo>
                <a:lnTo>
                  <a:pt x="5918" y="3111"/>
                </a:lnTo>
                <a:lnTo>
                  <a:pt x="5918" y="3142"/>
                </a:lnTo>
                <a:lnTo>
                  <a:pt x="5846" y="3103"/>
                </a:lnTo>
                <a:lnTo>
                  <a:pt x="5846" y="3073"/>
                </a:lnTo>
                <a:moveTo>
                  <a:pt x="136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8" name=""/>
          <p:cNvSpPr/>
          <p:nvPr/>
        </p:nvSpPr>
        <p:spPr>
          <a:xfrm>
            <a:off x="1009800" y="4972680"/>
            <a:ext cx="2109600" cy="1119600"/>
          </a:xfrm>
          <a:custGeom>
            <a:avLst/>
            <a:gdLst>
              <a:gd name="textAreaLeft" fmla="*/ 0 w 2109600"/>
              <a:gd name="textAreaRight" fmla="*/ 2109960 w 2109600"/>
              <a:gd name="textAreaTop" fmla="*/ 0 h 1119600"/>
              <a:gd name="textAreaBottom" fmla="*/ 1119960 h 1119600"/>
            </a:gdLst>
            <a:ahLst/>
            <a:cxnLst/>
            <a:rect l="textAreaLeft" t="textAreaTop" r="textAreaRight" b="textAreaBottom"/>
            <a:pathLst>
              <a:path w="5861" h="3111">
                <a:moveTo>
                  <a:pt x="5789" y="3042"/>
                </a:moveTo>
                <a:lnTo>
                  <a:pt x="5861" y="3081"/>
                </a:lnTo>
                <a:lnTo>
                  <a:pt x="5861" y="3111"/>
                </a:lnTo>
                <a:lnTo>
                  <a:pt x="5789" y="3073"/>
                </a:lnTo>
                <a:lnTo>
                  <a:pt x="5789" y="3042"/>
                </a:lnTo>
                <a:moveTo>
                  <a:pt x="137" y="72"/>
                </a:moveTo>
                <a:lnTo>
                  <a:pt x="0" y="0"/>
                </a:lnTo>
                <a:lnTo>
                  <a:pt x="58" y="0"/>
                </a:lnTo>
                <a:lnTo>
                  <a:pt x="195" y="72"/>
                </a:lnTo>
                <a:lnTo>
                  <a:pt x="137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19" name=""/>
          <p:cNvSpPr/>
          <p:nvPr/>
        </p:nvSpPr>
        <p:spPr>
          <a:xfrm>
            <a:off x="1030680" y="4972680"/>
            <a:ext cx="2088720" cy="1108800"/>
          </a:xfrm>
          <a:custGeom>
            <a:avLst/>
            <a:gdLst>
              <a:gd name="textAreaLeft" fmla="*/ 0 w 2088720"/>
              <a:gd name="textAreaRight" fmla="*/ 2089080 w 2088720"/>
              <a:gd name="textAreaTop" fmla="*/ 0 h 1108800"/>
              <a:gd name="textAreaBottom" fmla="*/ 1109160 h 1108800"/>
            </a:gdLst>
            <a:ahLst/>
            <a:cxnLst/>
            <a:rect l="textAreaLeft" t="textAreaTop" r="textAreaRight" b="textAreaBottom"/>
            <a:pathLst>
              <a:path w="5803" h="3081">
                <a:moveTo>
                  <a:pt x="5731" y="3012"/>
                </a:moveTo>
                <a:lnTo>
                  <a:pt x="5803" y="3050"/>
                </a:lnTo>
                <a:lnTo>
                  <a:pt x="5803" y="3081"/>
                </a:lnTo>
                <a:lnTo>
                  <a:pt x="5731" y="3042"/>
                </a:lnTo>
                <a:lnTo>
                  <a:pt x="5731" y="3012"/>
                </a:lnTo>
                <a:moveTo>
                  <a:pt x="137" y="73"/>
                </a:moveTo>
                <a:lnTo>
                  <a:pt x="0" y="0"/>
                </a:lnTo>
                <a:lnTo>
                  <a:pt x="58" y="0"/>
                </a:lnTo>
                <a:lnTo>
                  <a:pt x="194" y="73"/>
                </a:lnTo>
                <a:lnTo>
                  <a:pt x="137" y="73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0" name=""/>
          <p:cNvSpPr/>
          <p:nvPr/>
        </p:nvSpPr>
        <p:spPr>
          <a:xfrm>
            <a:off x="1051200" y="4972680"/>
            <a:ext cx="2068200" cy="1097640"/>
          </a:xfrm>
          <a:custGeom>
            <a:avLst/>
            <a:gdLst>
              <a:gd name="textAreaLeft" fmla="*/ 0 w 2068200"/>
              <a:gd name="textAreaRight" fmla="*/ 2068560 w 2068200"/>
              <a:gd name="textAreaTop" fmla="*/ 0 h 1097640"/>
              <a:gd name="textAreaBottom" fmla="*/ 1098000 h 1097640"/>
            </a:gdLst>
            <a:ahLst/>
            <a:cxnLst/>
            <a:rect l="textAreaLeft" t="textAreaTop" r="textAreaRight" b="textAreaBottom"/>
            <a:pathLst>
              <a:path w="5746" h="3050">
                <a:moveTo>
                  <a:pt x="5673" y="2982"/>
                </a:moveTo>
                <a:lnTo>
                  <a:pt x="5746" y="3020"/>
                </a:lnTo>
                <a:lnTo>
                  <a:pt x="5746" y="3050"/>
                </a:lnTo>
                <a:lnTo>
                  <a:pt x="5673" y="3012"/>
                </a:lnTo>
                <a:lnTo>
                  <a:pt x="5673" y="2982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1" name=""/>
          <p:cNvSpPr/>
          <p:nvPr/>
        </p:nvSpPr>
        <p:spPr>
          <a:xfrm>
            <a:off x="1072080" y="4972680"/>
            <a:ext cx="2047320" cy="1086840"/>
          </a:xfrm>
          <a:custGeom>
            <a:avLst/>
            <a:gdLst>
              <a:gd name="textAreaLeft" fmla="*/ 0 w 2047320"/>
              <a:gd name="textAreaRight" fmla="*/ 2047680 w 2047320"/>
              <a:gd name="textAreaTop" fmla="*/ 0 h 1086840"/>
              <a:gd name="textAreaBottom" fmla="*/ 1087200 h 1086840"/>
            </a:gdLst>
            <a:ahLst/>
            <a:cxnLst/>
            <a:rect l="textAreaLeft" t="textAreaTop" r="textAreaRight" b="textAreaBottom"/>
            <a:pathLst>
              <a:path w="5688" h="3020">
                <a:moveTo>
                  <a:pt x="5616" y="2951"/>
                </a:moveTo>
                <a:lnTo>
                  <a:pt x="5688" y="2989"/>
                </a:lnTo>
                <a:lnTo>
                  <a:pt x="5688" y="3020"/>
                </a:lnTo>
                <a:lnTo>
                  <a:pt x="5616" y="2982"/>
                </a:lnTo>
                <a:lnTo>
                  <a:pt x="5616" y="2951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2" name=""/>
          <p:cNvSpPr/>
          <p:nvPr/>
        </p:nvSpPr>
        <p:spPr>
          <a:xfrm>
            <a:off x="1092600" y="4972680"/>
            <a:ext cx="2026800" cy="1075680"/>
          </a:xfrm>
          <a:custGeom>
            <a:avLst/>
            <a:gdLst>
              <a:gd name="textAreaLeft" fmla="*/ 0 w 2026800"/>
              <a:gd name="textAreaRight" fmla="*/ 2027160 w 2026800"/>
              <a:gd name="textAreaTop" fmla="*/ 0 h 1075680"/>
              <a:gd name="textAreaBottom" fmla="*/ 1076040 h 1075680"/>
            </a:gdLst>
            <a:ahLst/>
            <a:cxnLst/>
            <a:rect l="textAreaLeft" t="textAreaTop" r="textAreaRight" b="textAreaBottom"/>
            <a:pathLst>
              <a:path w="5631" h="2989">
                <a:moveTo>
                  <a:pt x="5559" y="2921"/>
                </a:moveTo>
                <a:lnTo>
                  <a:pt x="5631" y="2959"/>
                </a:lnTo>
                <a:lnTo>
                  <a:pt x="5631" y="2989"/>
                </a:lnTo>
                <a:lnTo>
                  <a:pt x="5559" y="2951"/>
                </a:lnTo>
                <a:lnTo>
                  <a:pt x="5559" y="2921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3" name=""/>
          <p:cNvSpPr/>
          <p:nvPr/>
        </p:nvSpPr>
        <p:spPr>
          <a:xfrm>
            <a:off x="1113480" y="4972680"/>
            <a:ext cx="2005920" cy="1064880"/>
          </a:xfrm>
          <a:custGeom>
            <a:avLst/>
            <a:gdLst>
              <a:gd name="textAreaLeft" fmla="*/ 0 w 2005920"/>
              <a:gd name="textAreaRight" fmla="*/ 2006280 w 2005920"/>
              <a:gd name="textAreaTop" fmla="*/ 0 h 1064880"/>
              <a:gd name="textAreaBottom" fmla="*/ 1065240 h 1064880"/>
            </a:gdLst>
            <a:ahLst/>
            <a:cxnLst/>
            <a:rect l="textAreaLeft" t="textAreaTop" r="textAreaRight" b="textAreaBottom"/>
            <a:pathLst>
              <a:path w="5573" h="2959">
                <a:moveTo>
                  <a:pt x="5501" y="2890"/>
                </a:moveTo>
                <a:lnTo>
                  <a:pt x="5573" y="2928"/>
                </a:lnTo>
                <a:lnTo>
                  <a:pt x="5573" y="2959"/>
                </a:lnTo>
                <a:lnTo>
                  <a:pt x="5501" y="2921"/>
                </a:lnTo>
                <a:lnTo>
                  <a:pt x="5501" y="2890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4" name=""/>
          <p:cNvSpPr/>
          <p:nvPr/>
        </p:nvSpPr>
        <p:spPr>
          <a:xfrm>
            <a:off x="1134000" y="4972680"/>
            <a:ext cx="1985400" cy="1053720"/>
          </a:xfrm>
          <a:custGeom>
            <a:avLst/>
            <a:gdLst>
              <a:gd name="textAreaLeft" fmla="*/ 0 w 1985400"/>
              <a:gd name="textAreaRight" fmla="*/ 1985760 w 1985400"/>
              <a:gd name="textAreaTop" fmla="*/ 0 h 1053720"/>
              <a:gd name="textAreaBottom" fmla="*/ 1054080 h 1053720"/>
            </a:gdLst>
            <a:ahLst/>
            <a:cxnLst/>
            <a:rect l="textAreaLeft" t="textAreaTop" r="textAreaRight" b="textAreaBottom"/>
            <a:pathLst>
              <a:path w="5516" h="2928">
                <a:moveTo>
                  <a:pt x="5444" y="2860"/>
                </a:moveTo>
                <a:lnTo>
                  <a:pt x="5516" y="2898"/>
                </a:lnTo>
                <a:lnTo>
                  <a:pt x="5516" y="2928"/>
                </a:lnTo>
                <a:lnTo>
                  <a:pt x="5444" y="2890"/>
                </a:lnTo>
                <a:lnTo>
                  <a:pt x="5444" y="2860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5" name=""/>
          <p:cNvSpPr/>
          <p:nvPr/>
        </p:nvSpPr>
        <p:spPr>
          <a:xfrm>
            <a:off x="1154880" y="4972680"/>
            <a:ext cx="1964520" cy="1042920"/>
          </a:xfrm>
          <a:custGeom>
            <a:avLst/>
            <a:gdLst>
              <a:gd name="textAreaLeft" fmla="*/ 0 w 1964520"/>
              <a:gd name="textAreaRight" fmla="*/ 1964880 w 1964520"/>
              <a:gd name="textAreaTop" fmla="*/ 0 h 1042920"/>
              <a:gd name="textAreaBottom" fmla="*/ 1043280 h 1042920"/>
            </a:gdLst>
            <a:ahLst/>
            <a:cxnLst/>
            <a:rect l="textAreaLeft" t="textAreaTop" r="textAreaRight" b="textAreaBottom"/>
            <a:pathLst>
              <a:path w="5458" h="2898">
                <a:moveTo>
                  <a:pt x="5386" y="2829"/>
                </a:moveTo>
                <a:lnTo>
                  <a:pt x="5458" y="2867"/>
                </a:lnTo>
                <a:lnTo>
                  <a:pt x="5458" y="2898"/>
                </a:lnTo>
                <a:lnTo>
                  <a:pt x="5386" y="2860"/>
                </a:lnTo>
                <a:lnTo>
                  <a:pt x="5386" y="2829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6" name=""/>
          <p:cNvSpPr/>
          <p:nvPr/>
        </p:nvSpPr>
        <p:spPr>
          <a:xfrm>
            <a:off x="1175400" y="4972680"/>
            <a:ext cx="1944000" cy="1031760"/>
          </a:xfrm>
          <a:custGeom>
            <a:avLst/>
            <a:gdLst>
              <a:gd name="textAreaLeft" fmla="*/ 0 w 1944000"/>
              <a:gd name="textAreaRight" fmla="*/ 1944360 w 1944000"/>
              <a:gd name="textAreaTop" fmla="*/ 0 h 1031760"/>
              <a:gd name="textAreaBottom" fmla="*/ 1032120 h 1031760"/>
            </a:gdLst>
            <a:ahLst/>
            <a:cxnLst/>
            <a:rect l="textAreaLeft" t="textAreaTop" r="textAreaRight" b="textAreaBottom"/>
            <a:pathLst>
              <a:path w="5401" h="2867">
                <a:moveTo>
                  <a:pt x="5329" y="2799"/>
                </a:moveTo>
                <a:lnTo>
                  <a:pt x="5401" y="2837"/>
                </a:lnTo>
                <a:lnTo>
                  <a:pt x="5401" y="2867"/>
                </a:lnTo>
                <a:lnTo>
                  <a:pt x="5329" y="2829"/>
                </a:lnTo>
                <a:lnTo>
                  <a:pt x="5329" y="2799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7" name=""/>
          <p:cNvSpPr/>
          <p:nvPr/>
        </p:nvSpPr>
        <p:spPr>
          <a:xfrm>
            <a:off x="1196280" y="4972680"/>
            <a:ext cx="1923120" cy="1020960"/>
          </a:xfrm>
          <a:custGeom>
            <a:avLst/>
            <a:gdLst>
              <a:gd name="textAreaLeft" fmla="*/ 0 w 1923120"/>
              <a:gd name="textAreaRight" fmla="*/ 1923480 w 1923120"/>
              <a:gd name="textAreaTop" fmla="*/ 0 h 1020960"/>
              <a:gd name="textAreaBottom" fmla="*/ 1021320 h 1020960"/>
            </a:gdLst>
            <a:ahLst/>
            <a:cxnLst/>
            <a:rect l="textAreaLeft" t="textAreaTop" r="textAreaRight" b="textAreaBottom"/>
            <a:pathLst>
              <a:path w="5343" h="2837">
                <a:moveTo>
                  <a:pt x="5271" y="2768"/>
                </a:moveTo>
                <a:lnTo>
                  <a:pt x="5343" y="2806"/>
                </a:lnTo>
                <a:lnTo>
                  <a:pt x="5343" y="2837"/>
                </a:lnTo>
                <a:lnTo>
                  <a:pt x="5271" y="2799"/>
                </a:lnTo>
                <a:lnTo>
                  <a:pt x="5271" y="2768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8" name=""/>
          <p:cNvSpPr/>
          <p:nvPr/>
        </p:nvSpPr>
        <p:spPr>
          <a:xfrm>
            <a:off x="1216800" y="4972680"/>
            <a:ext cx="1902600" cy="1009800"/>
          </a:xfrm>
          <a:custGeom>
            <a:avLst/>
            <a:gdLst>
              <a:gd name="textAreaLeft" fmla="*/ 0 w 1902600"/>
              <a:gd name="textAreaRight" fmla="*/ 1902960 w 1902600"/>
              <a:gd name="textAreaTop" fmla="*/ 0 h 1009800"/>
              <a:gd name="textAreaBottom" fmla="*/ 1010160 h 1009800"/>
            </a:gdLst>
            <a:ahLst/>
            <a:cxnLst/>
            <a:rect l="textAreaLeft" t="textAreaTop" r="textAreaRight" b="textAreaBottom"/>
            <a:pathLst>
              <a:path w="5286" h="2806">
                <a:moveTo>
                  <a:pt x="5214" y="2738"/>
                </a:moveTo>
                <a:lnTo>
                  <a:pt x="5286" y="2776"/>
                </a:lnTo>
                <a:lnTo>
                  <a:pt x="5286" y="2806"/>
                </a:lnTo>
                <a:lnTo>
                  <a:pt x="5214" y="2768"/>
                </a:lnTo>
                <a:lnTo>
                  <a:pt x="5214" y="2738"/>
                </a:lnTo>
                <a:moveTo>
                  <a:pt x="136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29" name=""/>
          <p:cNvSpPr/>
          <p:nvPr/>
        </p:nvSpPr>
        <p:spPr>
          <a:xfrm>
            <a:off x="1237320" y="4972680"/>
            <a:ext cx="1882080" cy="999000"/>
          </a:xfrm>
          <a:custGeom>
            <a:avLst/>
            <a:gdLst>
              <a:gd name="textAreaLeft" fmla="*/ 0 w 1882080"/>
              <a:gd name="textAreaRight" fmla="*/ 1882440 w 1882080"/>
              <a:gd name="textAreaTop" fmla="*/ 0 h 999000"/>
              <a:gd name="textAreaBottom" fmla="*/ 999360 h 999000"/>
            </a:gdLst>
            <a:ahLst/>
            <a:cxnLst/>
            <a:rect l="textAreaLeft" t="textAreaTop" r="textAreaRight" b="textAreaBottom"/>
            <a:pathLst>
              <a:path w="5229" h="2776">
                <a:moveTo>
                  <a:pt x="5157" y="2707"/>
                </a:moveTo>
                <a:lnTo>
                  <a:pt x="5229" y="2745"/>
                </a:lnTo>
                <a:lnTo>
                  <a:pt x="5229" y="2776"/>
                </a:lnTo>
                <a:lnTo>
                  <a:pt x="5157" y="2738"/>
                </a:lnTo>
                <a:lnTo>
                  <a:pt x="5157" y="2707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0" name=""/>
          <p:cNvSpPr/>
          <p:nvPr/>
        </p:nvSpPr>
        <p:spPr>
          <a:xfrm>
            <a:off x="1258200" y="4972680"/>
            <a:ext cx="1861200" cy="987840"/>
          </a:xfrm>
          <a:custGeom>
            <a:avLst/>
            <a:gdLst>
              <a:gd name="textAreaLeft" fmla="*/ 0 w 1861200"/>
              <a:gd name="textAreaRight" fmla="*/ 1861560 w 1861200"/>
              <a:gd name="textAreaTop" fmla="*/ 0 h 987840"/>
              <a:gd name="textAreaBottom" fmla="*/ 988200 h 987840"/>
            </a:gdLst>
            <a:ahLst/>
            <a:cxnLst/>
            <a:rect l="textAreaLeft" t="textAreaTop" r="textAreaRight" b="textAreaBottom"/>
            <a:pathLst>
              <a:path w="5171" h="2745">
                <a:moveTo>
                  <a:pt x="5099" y="2677"/>
                </a:moveTo>
                <a:lnTo>
                  <a:pt x="5171" y="2715"/>
                </a:lnTo>
                <a:lnTo>
                  <a:pt x="5171" y="2745"/>
                </a:lnTo>
                <a:lnTo>
                  <a:pt x="5099" y="2707"/>
                </a:lnTo>
                <a:lnTo>
                  <a:pt x="5099" y="2677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1" name=""/>
          <p:cNvSpPr/>
          <p:nvPr/>
        </p:nvSpPr>
        <p:spPr>
          <a:xfrm>
            <a:off x="1278720" y="4972680"/>
            <a:ext cx="1840680" cy="977040"/>
          </a:xfrm>
          <a:custGeom>
            <a:avLst/>
            <a:gdLst>
              <a:gd name="textAreaLeft" fmla="*/ 0 w 1840680"/>
              <a:gd name="textAreaRight" fmla="*/ 1841040 w 1840680"/>
              <a:gd name="textAreaTop" fmla="*/ 0 h 977040"/>
              <a:gd name="textAreaBottom" fmla="*/ 977400 h 977040"/>
            </a:gdLst>
            <a:ahLst/>
            <a:cxnLst/>
            <a:rect l="textAreaLeft" t="textAreaTop" r="textAreaRight" b="textAreaBottom"/>
            <a:pathLst>
              <a:path w="5114" h="2715">
                <a:moveTo>
                  <a:pt x="5042" y="2646"/>
                </a:moveTo>
                <a:lnTo>
                  <a:pt x="5114" y="2684"/>
                </a:lnTo>
                <a:lnTo>
                  <a:pt x="5114" y="2715"/>
                </a:lnTo>
                <a:lnTo>
                  <a:pt x="5042" y="2677"/>
                </a:lnTo>
                <a:lnTo>
                  <a:pt x="5042" y="2646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2" name=""/>
          <p:cNvSpPr/>
          <p:nvPr/>
        </p:nvSpPr>
        <p:spPr>
          <a:xfrm>
            <a:off x="1299600" y="4972680"/>
            <a:ext cx="1819800" cy="965880"/>
          </a:xfrm>
          <a:custGeom>
            <a:avLst/>
            <a:gdLst>
              <a:gd name="textAreaLeft" fmla="*/ 0 w 1819800"/>
              <a:gd name="textAreaRight" fmla="*/ 1820160 w 1819800"/>
              <a:gd name="textAreaTop" fmla="*/ 0 h 965880"/>
              <a:gd name="textAreaBottom" fmla="*/ 966240 h 965880"/>
            </a:gdLst>
            <a:ahLst/>
            <a:cxnLst/>
            <a:rect l="textAreaLeft" t="textAreaTop" r="textAreaRight" b="textAreaBottom"/>
            <a:pathLst>
              <a:path w="5056" h="2684">
                <a:moveTo>
                  <a:pt x="4984" y="2616"/>
                </a:moveTo>
                <a:lnTo>
                  <a:pt x="5056" y="2654"/>
                </a:lnTo>
                <a:lnTo>
                  <a:pt x="5056" y="2684"/>
                </a:lnTo>
                <a:lnTo>
                  <a:pt x="4984" y="2646"/>
                </a:lnTo>
                <a:lnTo>
                  <a:pt x="4984" y="2616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3" name=""/>
          <p:cNvSpPr/>
          <p:nvPr/>
        </p:nvSpPr>
        <p:spPr>
          <a:xfrm>
            <a:off x="1320120" y="4972680"/>
            <a:ext cx="1799280" cy="955080"/>
          </a:xfrm>
          <a:custGeom>
            <a:avLst/>
            <a:gdLst>
              <a:gd name="textAreaLeft" fmla="*/ 0 w 1799280"/>
              <a:gd name="textAreaRight" fmla="*/ 1799640 w 1799280"/>
              <a:gd name="textAreaTop" fmla="*/ 0 h 955080"/>
              <a:gd name="textAreaBottom" fmla="*/ 955440 h 955080"/>
            </a:gdLst>
            <a:ahLst/>
            <a:cxnLst/>
            <a:rect l="textAreaLeft" t="textAreaTop" r="textAreaRight" b="textAreaBottom"/>
            <a:pathLst>
              <a:path w="4999" h="2654">
                <a:moveTo>
                  <a:pt x="4927" y="2585"/>
                </a:moveTo>
                <a:lnTo>
                  <a:pt x="4999" y="2623"/>
                </a:lnTo>
                <a:lnTo>
                  <a:pt x="4999" y="2654"/>
                </a:lnTo>
                <a:lnTo>
                  <a:pt x="4927" y="2616"/>
                </a:lnTo>
                <a:lnTo>
                  <a:pt x="4927" y="2585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4" name=""/>
          <p:cNvSpPr/>
          <p:nvPr/>
        </p:nvSpPr>
        <p:spPr>
          <a:xfrm>
            <a:off x="1341000" y="4972680"/>
            <a:ext cx="1778400" cy="943920"/>
          </a:xfrm>
          <a:custGeom>
            <a:avLst/>
            <a:gdLst>
              <a:gd name="textAreaLeft" fmla="*/ 0 w 1778400"/>
              <a:gd name="textAreaRight" fmla="*/ 1778760 w 1778400"/>
              <a:gd name="textAreaTop" fmla="*/ 0 h 943920"/>
              <a:gd name="textAreaBottom" fmla="*/ 944280 h 943920"/>
            </a:gdLst>
            <a:ahLst/>
            <a:cxnLst/>
            <a:rect l="textAreaLeft" t="textAreaTop" r="textAreaRight" b="textAreaBottom"/>
            <a:pathLst>
              <a:path w="4941" h="2623">
                <a:moveTo>
                  <a:pt x="4869" y="2555"/>
                </a:moveTo>
                <a:lnTo>
                  <a:pt x="4941" y="2593"/>
                </a:lnTo>
                <a:lnTo>
                  <a:pt x="4941" y="2623"/>
                </a:lnTo>
                <a:lnTo>
                  <a:pt x="4869" y="2585"/>
                </a:lnTo>
                <a:lnTo>
                  <a:pt x="4869" y="2555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5" name=""/>
          <p:cNvSpPr/>
          <p:nvPr/>
        </p:nvSpPr>
        <p:spPr>
          <a:xfrm>
            <a:off x="1361520" y="4972680"/>
            <a:ext cx="1757880" cy="933120"/>
          </a:xfrm>
          <a:custGeom>
            <a:avLst/>
            <a:gdLst>
              <a:gd name="textAreaLeft" fmla="*/ 0 w 1757880"/>
              <a:gd name="textAreaRight" fmla="*/ 1758240 w 1757880"/>
              <a:gd name="textAreaTop" fmla="*/ 0 h 933120"/>
              <a:gd name="textAreaBottom" fmla="*/ 933480 h 933120"/>
            </a:gdLst>
            <a:ahLst/>
            <a:cxnLst/>
            <a:rect l="textAreaLeft" t="textAreaTop" r="textAreaRight" b="textAreaBottom"/>
            <a:pathLst>
              <a:path w="4884" h="2593">
                <a:moveTo>
                  <a:pt x="4812" y="2524"/>
                </a:moveTo>
                <a:lnTo>
                  <a:pt x="4884" y="2562"/>
                </a:lnTo>
                <a:lnTo>
                  <a:pt x="4884" y="2593"/>
                </a:lnTo>
                <a:lnTo>
                  <a:pt x="4812" y="2555"/>
                </a:lnTo>
                <a:lnTo>
                  <a:pt x="4812" y="2524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6" name=""/>
          <p:cNvSpPr/>
          <p:nvPr/>
        </p:nvSpPr>
        <p:spPr>
          <a:xfrm>
            <a:off x="1382400" y="4972680"/>
            <a:ext cx="1737000" cy="921960"/>
          </a:xfrm>
          <a:custGeom>
            <a:avLst/>
            <a:gdLst>
              <a:gd name="textAreaLeft" fmla="*/ 0 w 1737000"/>
              <a:gd name="textAreaRight" fmla="*/ 1737360 w 1737000"/>
              <a:gd name="textAreaTop" fmla="*/ 0 h 921960"/>
              <a:gd name="textAreaBottom" fmla="*/ 922320 h 921960"/>
            </a:gdLst>
            <a:ahLst/>
            <a:cxnLst/>
            <a:rect l="textAreaLeft" t="textAreaTop" r="textAreaRight" b="textAreaBottom"/>
            <a:pathLst>
              <a:path w="4826" h="2562">
                <a:moveTo>
                  <a:pt x="4754" y="2494"/>
                </a:moveTo>
                <a:lnTo>
                  <a:pt x="4826" y="2532"/>
                </a:lnTo>
                <a:lnTo>
                  <a:pt x="4826" y="2562"/>
                </a:lnTo>
                <a:lnTo>
                  <a:pt x="4754" y="2524"/>
                </a:lnTo>
                <a:lnTo>
                  <a:pt x="4754" y="2494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7" name=""/>
          <p:cNvSpPr/>
          <p:nvPr/>
        </p:nvSpPr>
        <p:spPr>
          <a:xfrm>
            <a:off x="1402920" y="4972680"/>
            <a:ext cx="1716480" cy="911160"/>
          </a:xfrm>
          <a:custGeom>
            <a:avLst/>
            <a:gdLst>
              <a:gd name="textAreaLeft" fmla="*/ 0 w 1716480"/>
              <a:gd name="textAreaRight" fmla="*/ 1716840 w 1716480"/>
              <a:gd name="textAreaTop" fmla="*/ 0 h 911160"/>
              <a:gd name="textAreaBottom" fmla="*/ 911520 h 911160"/>
            </a:gdLst>
            <a:ahLst/>
            <a:cxnLst/>
            <a:rect l="textAreaLeft" t="textAreaTop" r="textAreaRight" b="textAreaBottom"/>
            <a:pathLst>
              <a:path w="4769" h="2532">
                <a:moveTo>
                  <a:pt x="4697" y="2463"/>
                </a:moveTo>
                <a:lnTo>
                  <a:pt x="4769" y="2501"/>
                </a:lnTo>
                <a:lnTo>
                  <a:pt x="4769" y="2532"/>
                </a:lnTo>
                <a:lnTo>
                  <a:pt x="4697" y="2494"/>
                </a:lnTo>
                <a:lnTo>
                  <a:pt x="4697" y="2463"/>
                </a:lnTo>
                <a:moveTo>
                  <a:pt x="136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8" name=""/>
          <p:cNvSpPr/>
          <p:nvPr/>
        </p:nvSpPr>
        <p:spPr>
          <a:xfrm>
            <a:off x="1423440" y="4972680"/>
            <a:ext cx="1695960" cy="900000"/>
          </a:xfrm>
          <a:custGeom>
            <a:avLst/>
            <a:gdLst>
              <a:gd name="textAreaLeft" fmla="*/ 0 w 1695960"/>
              <a:gd name="textAreaRight" fmla="*/ 1696320 w 169596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4712" h="2501">
                <a:moveTo>
                  <a:pt x="4640" y="2432"/>
                </a:moveTo>
                <a:lnTo>
                  <a:pt x="4712" y="2471"/>
                </a:lnTo>
                <a:lnTo>
                  <a:pt x="4712" y="2501"/>
                </a:lnTo>
                <a:lnTo>
                  <a:pt x="4640" y="2463"/>
                </a:lnTo>
                <a:lnTo>
                  <a:pt x="4640" y="2432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39" name=""/>
          <p:cNvSpPr/>
          <p:nvPr/>
        </p:nvSpPr>
        <p:spPr>
          <a:xfrm>
            <a:off x="1444320" y="4972680"/>
            <a:ext cx="1675080" cy="889200"/>
          </a:xfrm>
          <a:custGeom>
            <a:avLst/>
            <a:gdLst>
              <a:gd name="textAreaLeft" fmla="*/ 0 w 1675080"/>
              <a:gd name="textAreaRight" fmla="*/ 1675440 w 1675080"/>
              <a:gd name="textAreaTop" fmla="*/ 0 h 889200"/>
              <a:gd name="textAreaBottom" fmla="*/ 889560 h 889200"/>
            </a:gdLst>
            <a:ahLst/>
            <a:cxnLst/>
            <a:rect l="textAreaLeft" t="textAreaTop" r="textAreaRight" b="textAreaBottom"/>
            <a:pathLst>
              <a:path w="4654" h="2471">
                <a:moveTo>
                  <a:pt x="4582" y="2402"/>
                </a:moveTo>
                <a:lnTo>
                  <a:pt x="4654" y="2440"/>
                </a:lnTo>
                <a:lnTo>
                  <a:pt x="4654" y="2471"/>
                </a:lnTo>
                <a:lnTo>
                  <a:pt x="4582" y="2433"/>
                </a:lnTo>
                <a:lnTo>
                  <a:pt x="4582" y="2402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0" name=""/>
          <p:cNvSpPr/>
          <p:nvPr/>
        </p:nvSpPr>
        <p:spPr>
          <a:xfrm>
            <a:off x="1464840" y="4972680"/>
            <a:ext cx="1654560" cy="878040"/>
          </a:xfrm>
          <a:custGeom>
            <a:avLst/>
            <a:gdLst>
              <a:gd name="textAreaLeft" fmla="*/ 0 w 1654560"/>
              <a:gd name="textAreaRight" fmla="*/ 1654920 w 1654560"/>
              <a:gd name="textAreaTop" fmla="*/ 0 h 878040"/>
              <a:gd name="textAreaBottom" fmla="*/ 878400 h 878040"/>
            </a:gdLst>
            <a:ahLst/>
            <a:cxnLst/>
            <a:rect l="textAreaLeft" t="textAreaTop" r="textAreaRight" b="textAreaBottom"/>
            <a:pathLst>
              <a:path w="4597" h="2440">
                <a:moveTo>
                  <a:pt x="4525" y="2372"/>
                </a:moveTo>
                <a:lnTo>
                  <a:pt x="4597" y="2410"/>
                </a:lnTo>
                <a:lnTo>
                  <a:pt x="4597" y="2440"/>
                </a:lnTo>
                <a:lnTo>
                  <a:pt x="4525" y="2402"/>
                </a:lnTo>
                <a:lnTo>
                  <a:pt x="4525" y="2372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1" name=""/>
          <p:cNvSpPr/>
          <p:nvPr/>
        </p:nvSpPr>
        <p:spPr>
          <a:xfrm>
            <a:off x="1485720" y="4972680"/>
            <a:ext cx="1633680" cy="867240"/>
          </a:xfrm>
          <a:custGeom>
            <a:avLst/>
            <a:gdLst>
              <a:gd name="textAreaLeft" fmla="*/ 0 w 1633680"/>
              <a:gd name="textAreaRight" fmla="*/ 1634040 w 1633680"/>
              <a:gd name="textAreaTop" fmla="*/ 0 h 867240"/>
              <a:gd name="textAreaBottom" fmla="*/ 867600 h 867240"/>
            </a:gdLst>
            <a:ahLst/>
            <a:cxnLst/>
            <a:rect l="textAreaLeft" t="textAreaTop" r="textAreaRight" b="textAreaBottom"/>
            <a:pathLst>
              <a:path w="4539" h="2410">
                <a:moveTo>
                  <a:pt x="4467" y="2341"/>
                </a:moveTo>
                <a:lnTo>
                  <a:pt x="4539" y="2379"/>
                </a:lnTo>
                <a:lnTo>
                  <a:pt x="4539" y="2410"/>
                </a:lnTo>
                <a:lnTo>
                  <a:pt x="4467" y="2372"/>
                </a:lnTo>
                <a:lnTo>
                  <a:pt x="4467" y="2341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2" name=""/>
          <p:cNvSpPr/>
          <p:nvPr/>
        </p:nvSpPr>
        <p:spPr>
          <a:xfrm>
            <a:off x="1506240" y="4972680"/>
            <a:ext cx="1613160" cy="856080"/>
          </a:xfrm>
          <a:custGeom>
            <a:avLst/>
            <a:gdLst>
              <a:gd name="textAreaLeft" fmla="*/ 0 w 1613160"/>
              <a:gd name="textAreaRight" fmla="*/ 1613520 w 1613160"/>
              <a:gd name="textAreaTop" fmla="*/ 0 h 856080"/>
              <a:gd name="textAreaBottom" fmla="*/ 856440 h 856080"/>
            </a:gdLst>
            <a:ahLst/>
            <a:cxnLst/>
            <a:rect l="textAreaLeft" t="textAreaTop" r="textAreaRight" b="textAreaBottom"/>
            <a:pathLst>
              <a:path w="4482" h="2379">
                <a:moveTo>
                  <a:pt x="4410" y="2311"/>
                </a:moveTo>
                <a:lnTo>
                  <a:pt x="4482" y="2349"/>
                </a:lnTo>
                <a:lnTo>
                  <a:pt x="4482" y="2379"/>
                </a:lnTo>
                <a:lnTo>
                  <a:pt x="4410" y="2341"/>
                </a:lnTo>
                <a:lnTo>
                  <a:pt x="4410" y="2311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3" name=""/>
          <p:cNvSpPr/>
          <p:nvPr/>
        </p:nvSpPr>
        <p:spPr>
          <a:xfrm>
            <a:off x="1527120" y="4972680"/>
            <a:ext cx="1592280" cy="845280"/>
          </a:xfrm>
          <a:custGeom>
            <a:avLst/>
            <a:gdLst>
              <a:gd name="textAreaLeft" fmla="*/ 0 w 1592280"/>
              <a:gd name="textAreaRight" fmla="*/ 1592640 w 1592280"/>
              <a:gd name="textAreaTop" fmla="*/ 0 h 845280"/>
              <a:gd name="textAreaBottom" fmla="*/ 845640 h 845280"/>
            </a:gdLst>
            <a:ahLst/>
            <a:cxnLst/>
            <a:rect l="textAreaLeft" t="textAreaTop" r="textAreaRight" b="textAreaBottom"/>
            <a:pathLst>
              <a:path w="4424" h="2349">
                <a:moveTo>
                  <a:pt x="4352" y="2280"/>
                </a:moveTo>
                <a:lnTo>
                  <a:pt x="4424" y="2318"/>
                </a:lnTo>
                <a:lnTo>
                  <a:pt x="4424" y="2349"/>
                </a:lnTo>
                <a:lnTo>
                  <a:pt x="4352" y="2311"/>
                </a:lnTo>
                <a:lnTo>
                  <a:pt x="4352" y="2280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4" name=""/>
          <p:cNvSpPr/>
          <p:nvPr/>
        </p:nvSpPr>
        <p:spPr>
          <a:xfrm>
            <a:off x="1547640" y="4972680"/>
            <a:ext cx="1571760" cy="834120"/>
          </a:xfrm>
          <a:custGeom>
            <a:avLst/>
            <a:gdLst>
              <a:gd name="textAreaLeft" fmla="*/ 0 w 1571760"/>
              <a:gd name="textAreaRight" fmla="*/ 1572120 w 1571760"/>
              <a:gd name="textAreaTop" fmla="*/ 0 h 834120"/>
              <a:gd name="textAreaBottom" fmla="*/ 834480 h 834120"/>
            </a:gdLst>
            <a:ahLst/>
            <a:cxnLst/>
            <a:rect l="textAreaLeft" t="textAreaTop" r="textAreaRight" b="textAreaBottom"/>
            <a:pathLst>
              <a:path w="4367" h="2318">
                <a:moveTo>
                  <a:pt x="4295" y="2219"/>
                </a:moveTo>
                <a:lnTo>
                  <a:pt x="4367" y="2257"/>
                </a:lnTo>
                <a:lnTo>
                  <a:pt x="4367" y="2318"/>
                </a:lnTo>
                <a:lnTo>
                  <a:pt x="4295" y="2280"/>
                </a:lnTo>
                <a:lnTo>
                  <a:pt x="4295" y="2219"/>
                </a:lnTo>
                <a:moveTo>
                  <a:pt x="136" y="72"/>
                </a:moveTo>
                <a:lnTo>
                  <a:pt x="0" y="0"/>
                </a:lnTo>
                <a:lnTo>
                  <a:pt x="115" y="0"/>
                </a:lnTo>
                <a:lnTo>
                  <a:pt x="251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5" name=""/>
          <p:cNvSpPr/>
          <p:nvPr/>
        </p:nvSpPr>
        <p:spPr>
          <a:xfrm>
            <a:off x="1589040" y="4972680"/>
            <a:ext cx="1530360" cy="812160"/>
          </a:xfrm>
          <a:custGeom>
            <a:avLst/>
            <a:gdLst>
              <a:gd name="textAreaLeft" fmla="*/ 0 w 1530360"/>
              <a:gd name="textAreaRight" fmla="*/ 1530720 w 1530360"/>
              <a:gd name="textAreaTop" fmla="*/ 0 h 812160"/>
              <a:gd name="textAreaBottom" fmla="*/ 812520 h 812160"/>
            </a:gdLst>
            <a:ahLst/>
            <a:cxnLst/>
            <a:rect l="textAreaLeft" t="textAreaTop" r="textAreaRight" b="textAreaBottom"/>
            <a:pathLst>
              <a:path w="4252" h="2257">
                <a:moveTo>
                  <a:pt x="4180" y="2189"/>
                </a:moveTo>
                <a:lnTo>
                  <a:pt x="4252" y="2227"/>
                </a:lnTo>
                <a:lnTo>
                  <a:pt x="4252" y="2257"/>
                </a:lnTo>
                <a:lnTo>
                  <a:pt x="4180" y="2219"/>
                </a:lnTo>
                <a:lnTo>
                  <a:pt x="4180" y="2189"/>
                </a:lnTo>
                <a:moveTo>
                  <a:pt x="136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6" name=""/>
          <p:cNvSpPr/>
          <p:nvPr/>
        </p:nvSpPr>
        <p:spPr>
          <a:xfrm>
            <a:off x="1609560" y="4972680"/>
            <a:ext cx="1509840" cy="801360"/>
          </a:xfrm>
          <a:custGeom>
            <a:avLst/>
            <a:gdLst>
              <a:gd name="textAreaLeft" fmla="*/ 0 w 1509840"/>
              <a:gd name="textAreaRight" fmla="*/ 1510200 w 1509840"/>
              <a:gd name="textAreaTop" fmla="*/ 0 h 801360"/>
              <a:gd name="textAreaBottom" fmla="*/ 801720 h 801360"/>
            </a:gdLst>
            <a:ahLst/>
            <a:cxnLst/>
            <a:rect l="textAreaLeft" t="textAreaTop" r="textAreaRight" b="textAreaBottom"/>
            <a:pathLst>
              <a:path w="4195" h="2227">
                <a:moveTo>
                  <a:pt x="4123" y="2158"/>
                </a:moveTo>
                <a:lnTo>
                  <a:pt x="4195" y="2196"/>
                </a:lnTo>
                <a:lnTo>
                  <a:pt x="4195" y="2227"/>
                </a:lnTo>
                <a:lnTo>
                  <a:pt x="4123" y="2189"/>
                </a:lnTo>
                <a:lnTo>
                  <a:pt x="4123" y="2158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7" name=""/>
          <p:cNvSpPr/>
          <p:nvPr/>
        </p:nvSpPr>
        <p:spPr>
          <a:xfrm>
            <a:off x="1630440" y="4972680"/>
            <a:ext cx="1488960" cy="790200"/>
          </a:xfrm>
          <a:custGeom>
            <a:avLst/>
            <a:gdLst>
              <a:gd name="textAreaLeft" fmla="*/ 0 w 1488960"/>
              <a:gd name="textAreaRight" fmla="*/ 1489320 w 1488960"/>
              <a:gd name="textAreaTop" fmla="*/ 0 h 790200"/>
              <a:gd name="textAreaBottom" fmla="*/ 790560 h 790200"/>
            </a:gdLst>
            <a:ahLst/>
            <a:cxnLst/>
            <a:rect l="textAreaLeft" t="textAreaTop" r="textAreaRight" b="textAreaBottom"/>
            <a:pathLst>
              <a:path w="4137" h="2196">
                <a:moveTo>
                  <a:pt x="4065" y="2097"/>
                </a:moveTo>
                <a:lnTo>
                  <a:pt x="4137" y="2135"/>
                </a:lnTo>
                <a:lnTo>
                  <a:pt x="4137" y="2196"/>
                </a:lnTo>
                <a:lnTo>
                  <a:pt x="4065" y="2158"/>
                </a:lnTo>
                <a:lnTo>
                  <a:pt x="4065" y="2097"/>
                </a:lnTo>
                <a:moveTo>
                  <a:pt x="135" y="72"/>
                </a:moveTo>
                <a:lnTo>
                  <a:pt x="0" y="0"/>
                </a:lnTo>
                <a:lnTo>
                  <a:pt x="115" y="0"/>
                </a:lnTo>
                <a:lnTo>
                  <a:pt x="2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8" name=""/>
          <p:cNvSpPr/>
          <p:nvPr/>
        </p:nvSpPr>
        <p:spPr>
          <a:xfrm>
            <a:off x="1671840" y="4972680"/>
            <a:ext cx="1447560" cy="768240"/>
          </a:xfrm>
          <a:custGeom>
            <a:avLst/>
            <a:gdLst>
              <a:gd name="textAreaLeft" fmla="*/ 0 w 1447560"/>
              <a:gd name="textAreaRight" fmla="*/ 1447920 w 1447560"/>
              <a:gd name="textAreaTop" fmla="*/ 0 h 768240"/>
              <a:gd name="textAreaBottom" fmla="*/ 768600 h 768240"/>
            </a:gdLst>
            <a:ahLst/>
            <a:cxnLst/>
            <a:rect l="textAreaLeft" t="textAreaTop" r="textAreaRight" b="textAreaBottom"/>
            <a:pathLst>
              <a:path w="4022" h="2135">
                <a:moveTo>
                  <a:pt x="3950" y="2067"/>
                </a:moveTo>
                <a:lnTo>
                  <a:pt x="4022" y="2105"/>
                </a:lnTo>
                <a:lnTo>
                  <a:pt x="4022" y="2135"/>
                </a:lnTo>
                <a:lnTo>
                  <a:pt x="3950" y="2097"/>
                </a:lnTo>
                <a:lnTo>
                  <a:pt x="3950" y="2067"/>
                </a:lnTo>
                <a:moveTo>
                  <a:pt x="135" y="73"/>
                </a:moveTo>
                <a:lnTo>
                  <a:pt x="0" y="0"/>
                </a:lnTo>
                <a:lnTo>
                  <a:pt x="57" y="0"/>
                </a:lnTo>
                <a:lnTo>
                  <a:pt x="193" y="73"/>
                </a:lnTo>
                <a:lnTo>
                  <a:pt x="135" y="73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49" name=""/>
          <p:cNvSpPr/>
          <p:nvPr/>
        </p:nvSpPr>
        <p:spPr>
          <a:xfrm>
            <a:off x="1692360" y="4972680"/>
            <a:ext cx="1427040" cy="757440"/>
          </a:xfrm>
          <a:custGeom>
            <a:avLst/>
            <a:gdLst>
              <a:gd name="textAreaLeft" fmla="*/ 0 w 1427040"/>
              <a:gd name="textAreaRight" fmla="*/ 1427400 w 1427040"/>
              <a:gd name="textAreaTop" fmla="*/ 0 h 757440"/>
              <a:gd name="textAreaBottom" fmla="*/ 757800 h 757440"/>
            </a:gdLst>
            <a:ahLst/>
            <a:cxnLst/>
            <a:rect l="textAreaLeft" t="textAreaTop" r="textAreaRight" b="textAreaBottom"/>
            <a:pathLst>
              <a:path w="3965" h="2105">
                <a:moveTo>
                  <a:pt x="3893" y="2036"/>
                </a:moveTo>
                <a:lnTo>
                  <a:pt x="3965" y="2074"/>
                </a:lnTo>
                <a:lnTo>
                  <a:pt x="3965" y="2105"/>
                </a:lnTo>
                <a:lnTo>
                  <a:pt x="3893" y="2067"/>
                </a:lnTo>
                <a:lnTo>
                  <a:pt x="3893" y="2036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0" name=""/>
          <p:cNvSpPr/>
          <p:nvPr/>
        </p:nvSpPr>
        <p:spPr>
          <a:xfrm>
            <a:off x="1713240" y="4972680"/>
            <a:ext cx="1406160" cy="746280"/>
          </a:xfrm>
          <a:custGeom>
            <a:avLst/>
            <a:gdLst>
              <a:gd name="textAreaLeft" fmla="*/ 0 w 1406160"/>
              <a:gd name="textAreaRight" fmla="*/ 1406520 w 1406160"/>
              <a:gd name="textAreaTop" fmla="*/ 0 h 746280"/>
              <a:gd name="textAreaBottom" fmla="*/ 746640 h 746280"/>
            </a:gdLst>
            <a:ahLst/>
            <a:cxnLst/>
            <a:rect l="textAreaLeft" t="textAreaTop" r="textAreaRight" b="textAreaBottom"/>
            <a:pathLst>
              <a:path w="3907" h="2074">
                <a:moveTo>
                  <a:pt x="3835" y="2006"/>
                </a:moveTo>
                <a:lnTo>
                  <a:pt x="3907" y="2044"/>
                </a:lnTo>
                <a:lnTo>
                  <a:pt x="3907" y="2074"/>
                </a:lnTo>
                <a:lnTo>
                  <a:pt x="3835" y="2036"/>
                </a:lnTo>
                <a:lnTo>
                  <a:pt x="3835" y="2006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1" name=""/>
          <p:cNvSpPr/>
          <p:nvPr/>
        </p:nvSpPr>
        <p:spPr>
          <a:xfrm>
            <a:off x="1733760" y="4972680"/>
            <a:ext cx="1385640" cy="735480"/>
          </a:xfrm>
          <a:custGeom>
            <a:avLst/>
            <a:gdLst>
              <a:gd name="textAreaLeft" fmla="*/ 0 w 1385640"/>
              <a:gd name="textAreaRight" fmla="*/ 1386000 w 1385640"/>
              <a:gd name="textAreaTop" fmla="*/ 0 h 735480"/>
              <a:gd name="textAreaBottom" fmla="*/ 735840 h 735480"/>
            </a:gdLst>
            <a:ahLst/>
            <a:cxnLst/>
            <a:rect l="textAreaLeft" t="textAreaTop" r="textAreaRight" b="textAreaBottom"/>
            <a:pathLst>
              <a:path w="3850" h="2044">
                <a:moveTo>
                  <a:pt x="3778" y="1975"/>
                </a:moveTo>
                <a:lnTo>
                  <a:pt x="3850" y="2013"/>
                </a:lnTo>
                <a:lnTo>
                  <a:pt x="3850" y="2044"/>
                </a:lnTo>
                <a:lnTo>
                  <a:pt x="3778" y="2006"/>
                </a:lnTo>
                <a:lnTo>
                  <a:pt x="3778" y="1975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2" name=""/>
          <p:cNvSpPr/>
          <p:nvPr/>
        </p:nvSpPr>
        <p:spPr>
          <a:xfrm>
            <a:off x="1754640" y="4972680"/>
            <a:ext cx="1364760" cy="724320"/>
          </a:xfrm>
          <a:custGeom>
            <a:avLst/>
            <a:gdLst>
              <a:gd name="textAreaLeft" fmla="*/ 0 w 1364760"/>
              <a:gd name="textAreaRight" fmla="*/ 1365120 w 1364760"/>
              <a:gd name="textAreaTop" fmla="*/ 0 h 724320"/>
              <a:gd name="textAreaBottom" fmla="*/ 724680 h 724320"/>
            </a:gdLst>
            <a:ahLst/>
            <a:cxnLst/>
            <a:rect l="textAreaLeft" t="textAreaTop" r="textAreaRight" b="textAreaBottom"/>
            <a:pathLst>
              <a:path w="3792" h="2013">
                <a:moveTo>
                  <a:pt x="3720" y="1914"/>
                </a:moveTo>
                <a:lnTo>
                  <a:pt x="3792" y="1952"/>
                </a:lnTo>
                <a:lnTo>
                  <a:pt x="3792" y="2013"/>
                </a:lnTo>
                <a:lnTo>
                  <a:pt x="3720" y="1975"/>
                </a:lnTo>
                <a:lnTo>
                  <a:pt x="3720" y="1914"/>
                </a:lnTo>
                <a:moveTo>
                  <a:pt x="135" y="72"/>
                </a:moveTo>
                <a:lnTo>
                  <a:pt x="0" y="0"/>
                </a:lnTo>
                <a:lnTo>
                  <a:pt x="114" y="0"/>
                </a:lnTo>
                <a:lnTo>
                  <a:pt x="2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3" name=""/>
          <p:cNvSpPr/>
          <p:nvPr/>
        </p:nvSpPr>
        <p:spPr>
          <a:xfrm>
            <a:off x="1795680" y="4972680"/>
            <a:ext cx="1323720" cy="702360"/>
          </a:xfrm>
          <a:custGeom>
            <a:avLst/>
            <a:gdLst>
              <a:gd name="textAreaLeft" fmla="*/ 0 w 1323720"/>
              <a:gd name="textAreaRight" fmla="*/ 1324080 w 1323720"/>
              <a:gd name="textAreaTop" fmla="*/ 0 h 702360"/>
              <a:gd name="textAreaBottom" fmla="*/ 702720 h 702360"/>
            </a:gdLst>
            <a:ahLst/>
            <a:cxnLst/>
            <a:rect l="textAreaLeft" t="textAreaTop" r="textAreaRight" b="textAreaBottom"/>
            <a:pathLst>
              <a:path w="3678" h="1952">
                <a:moveTo>
                  <a:pt x="3606" y="1853"/>
                </a:moveTo>
                <a:lnTo>
                  <a:pt x="3678" y="1891"/>
                </a:lnTo>
                <a:lnTo>
                  <a:pt x="3678" y="1952"/>
                </a:lnTo>
                <a:lnTo>
                  <a:pt x="3606" y="1914"/>
                </a:lnTo>
                <a:lnTo>
                  <a:pt x="3606" y="1853"/>
                </a:lnTo>
                <a:moveTo>
                  <a:pt x="136" y="72"/>
                </a:moveTo>
                <a:lnTo>
                  <a:pt x="0" y="0"/>
                </a:lnTo>
                <a:lnTo>
                  <a:pt x="115" y="0"/>
                </a:lnTo>
                <a:lnTo>
                  <a:pt x="251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4" name=""/>
          <p:cNvSpPr/>
          <p:nvPr/>
        </p:nvSpPr>
        <p:spPr>
          <a:xfrm>
            <a:off x="1837080" y="4972680"/>
            <a:ext cx="1282320" cy="680400"/>
          </a:xfrm>
          <a:custGeom>
            <a:avLst/>
            <a:gdLst>
              <a:gd name="textAreaLeft" fmla="*/ 0 w 1282320"/>
              <a:gd name="textAreaRight" fmla="*/ 1282680 w 1282320"/>
              <a:gd name="textAreaTop" fmla="*/ 0 h 680400"/>
              <a:gd name="textAreaBottom" fmla="*/ 680760 h 680400"/>
            </a:gdLst>
            <a:ahLst/>
            <a:cxnLst/>
            <a:rect l="textAreaLeft" t="textAreaTop" r="textAreaRight" b="textAreaBottom"/>
            <a:pathLst>
              <a:path w="3563" h="1891">
                <a:moveTo>
                  <a:pt x="3491" y="1823"/>
                </a:moveTo>
                <a:lnTo>
                  <a:pt x="3563" y="1861"/>
                </a:lnTo>
                <a:lnTo>
                  <a:pt x="3563" y="1891"/>
                </a:lnTo>
                <a:lnTo>
                  <a:pt x="3491" y="1853"/>
                </a:lnTo>
                <a:lnTo>
                  <a:pt x="3491" y="1823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5" name=""/>
          <p:cNvSpPr/>
          <p:nvPr/>
        </p:nvSpPr>
        <p:spPr>
          <a:xfrm>
            <a:off x="1857960" y="4972680"/>
            <a:ext cx="1261440" cy="669600"/>
          </a:xfrm>
          <a:custGeom>
            <a:avLst/>
            <a:gdLst>
              <a:gd name="textAreaLeft" fmla="*/ 0 w 1261440"/>
              <a:gd name="textAreaRight" fmla="*/ 1261800 w 1261440"/>
              <a:gd name="textAreaTop" fmla="*/ 0 h 669600"/>
              <a:gd name="textAreaBottom" fmla="*/ 669960 h 669600"/>
            </a:gdLst>
            <a:ahLst/>
            <a:cxnLst/>
            <a:rect l="textAreaLeft" t="textAreaTop" r="textAreaRight" b="textAreaBottom"/>
            <a:pathLst>
              <a:path w="3505" h="1861">
                <a:moveTo>
                  <a:pt x="3433" y="1792"/>
                </a:moveTo>
                <a:lnTo>
                  <a:pt x="3505" y="1830"/>
                </a:lnTo>
                <a:lnTo>
                  <a:pt x="3505" y="1861"/>
                </a:lnTo>
                <a:lnTo>
                  <a:pt x="3433" y="1823"/>
                </a:lnTo>
                <a:lnTo>
                  <a:pt x="3433" y="1792"/>
                </a:lnTo>
                <a:moveTo>
                  <a:pt x="136" y="72"/>
                </a:moveTo>
                <a:lnTo>
                  <a:pt x="0" y="0"/>
                </a:lnTo>
                <a:lnTo>
                  <a:pt x="57" y="0"/>
                </a:lnTo>
                <a:lnTo>
                  <a:pt x="194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6" name=""/>
          <p:cNvSpPr/>
          <p:nvPr/>
        </p:nvSpPr>
        <p:spPr>
          <a:xfrm>
            <a:off x="1878480" y="4972680"/>
            <a:ext cx="1240920" cy="658440"/>
          </a:xfrm>
          <a:custGeom>
            <a:avLst/>
            <a:gdLst>
              <a:gd name="textAreaLeft" fmla="*/ 0 w 1240920"/>
              <a:gd name="textAreaRight" fmla="*/ 1241280 w 1240920"/>
              <a:gd name="textAreaTop" fmla="*/ 0 h 658440"/>
              <a:gd name="textAreaBottom" fmla="*/ 658800 h 658440"/>
            </a:gdLst>
            <a:ahLst/>
            <a:cxnLst/>
            <a:rect l="textAreaLeft" t="textAreaTop" r="textAreaRight" b="textAreaBottom"/>
            <a:pathLst>
              <a:path w="3448" h="1830">
                <a:moveTo>
                  <a:pt x="3375" y="1762"/>
                </a:moveTo>
                <a:lnTo>
                  <a:pt x="3448" y="1800"/>
                </a:lnTo>
                <a:lnTo>
                  <a:pt x="3448" y="1830"/>
                </a:lnTo>
                <a:lnTo>
                  <a:pt x="3375" y="1792"/>
                </a:lnTo>
                <a:lnTo>
                  <a:pt x="3375" y="1762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7" name=""/>
          <p:cNvSpPr/>
          <p:nvPr/>
        </p:nvSpPr>
        <p:spPr>
          <a:xfrm>
            <a:off x="1899360" y="4972680"/>
            <a:ext cx="1220040" cy="647640"/>
          </a:xfrm>
          <a:custGeom>
            <a:avLst/>
            <a:gdLst>
              <a:gd name="textAreaLeft" fmla="*/ 0 w 1220040"/>
              <a:gd name="textAreaRight" fmla="*/ 1220400 w 1220040"/>
              <a:gd name="textAreaTop" fmla="*/ 0 h 647640"/>
              <a:gd name="textAreaBottom" fmla="*/ 648000 h 647640"/>
            </a:gdLst>
            <a:ahLst/>
            <a:cxnLst/>
            <a:rect l="textAreaLeft" t="textAreaTop" r="textAreaRight" b="textAreaBottom"/>
            <a:pathLst>
              <a:path w="3390" h="1800">
                <a:moveTo>
                  <a:pt x="3318" y="1731"/>
                </a:moveTo>
                <a:lnTo>
                  <a:pt x="3390" y="1769"/>
                </a:lnTo>
                <a:lnTo>
                  <a:pt x="3390" y="1800"/>
                </a:lnTo>
                <a:lnTo>
                  <a:pt x="3318" y="1762"/>
                </a:lnTo>
                <a:lnTo>
                  <a:pt x="3318" y="1731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8" name=""/>
          <p:cNvSpPr/>
          <p:nvPr/>
        </p:nvSpPr>
        <p:spPr>
          <a:xfrm>
            <a:off x="1919880" y="4972680"/>
            <a:ext cx="1199520" cy="636480"/>
          </a:xfrm>
          <a:custGeom>
            <a:avLst/>
            <a:gdLst>
              <a:gd name="textAreaLeft" fmla="*/ 0 w 1199520"/>
              <a:gd name="textAreaRight" fmla="*/ 1199880 w 1199520"/>
              <a:gd name="textAreaTop" fmla="*/ 0 h 636480"/>
              <a:gd name="textAreaBottom" fmla="*/ 636840 h 636480"/>
            </a:gdLst>
            <a:ahLst/>
            <a:cxnLst/>
            <a:rect l="textAreaLeft" t="textAreaTop" r="textAreaRight" b="textAreaBottom"/>
            <a:pathLst>
              <a:path w="3333" h="1769">
                <a:moveTo>
                  <a:pt x="3261" y="1670"/>
                </a:moveTo>
                <a:lnTo>
                  <a:pt x="3333" y="1708"/>
                </a:lnTo>
                <a:lnTo>
                  <a:pt x="3333" y="1769"/>
                </a:lnTo>
                <a:lnTo>
                  <a:pt x="3261" y="1731"/>
                </a:lnTo>
                <a:lnTo>
                  <a:pt x="3261" y="1670"/>
                </a:lnTo>
                <a:moveTo>
                  <a:pt x="136" y="72"/>
                </a:moveTo>
                <a:lnTo>
                  <a:pt x="0" y="0"/>
                </a:lnTo>
                <a:lnTo>
                  <a:pt x="115" y="0"/>
                </a:lnTo>
                <a:lnTo>
                  <a:pt x="251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59" name=""/>
          <p:cNvSpPr/>
          <p:nvPr/>
        </p:nvSpPr>
        <p:spPr>
          <a:xfrm>
            <a:off x="1961280" y="4972680"/>
            <a:ext cx="1158120" cy="614520"/>
          </a:xfrm>
          <a:custGeom>
            <a:avLst/>
            <a:gdLst>
              <a:gd name="textAreaLeft" fmla="*/ 0 w 1158120"/>
              <a:gd name="textAreaRight" fmla="*/ 1158480 w 1158120"/>
              <a:gd name="textAreaTop" fmla="*/ 0 h 614520"/>
              <a:gd name="textAreaBottom" fmla="*/ 614880 h 614520"/>
            </a:gdLst>
            <a:ahLst/>
            <a:cxnLst/>
            <a:rect l="textAreaLeft" t="textAreaTop" r="textAreaRight" b="textAreaBottom"/>
            <a:pathLst>
              <a:path w="3218" h="1708">
                <a:moveTo>
                  <a:pt x="3146" y="1640"/>
                </a:moveTo>
                <a:lnTo>
                  <a:pt x="3218" y="1678"/>
                </a:lnTo>
                <a:lnTo>
                  <a:pt x="3218" y="1708"/>
                </a:lnTo>
                <a:lnTo>
                  <a:pt x="3146" y="1670"/>
                </a:lnTo>
                <a:lnTo>
                  <a:pt x="3146" y="1640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0" name=""/>
          <p:cNvSpPr/>
          <p:nvPr/>
        </p:nvSpPr>
        <p:spPr>
          <a:xfrm>
            <a:off x="1982160" y="4972680"/>
            <a:ext cx="1137240" cy="603720"/>
          </a:xfrm>
          <a:custGeom>
            <a:avLst/>
            <a:gdLst>
              <a:gd name="textAreaLeft" fmla="*/ 0 w 1137240"/>
              <a:gd name="textAreaRight" fmla="*/ 1137600 w 1137240"/>
              <a:gd name="textAreaTop" fmla="*/ 0 h 603720"/>
              <a:gd name="textAreaBottom" fmla="*/ 604080 h 603720"/>
            </a:gdLst>
            <a:ahLst/>
            <a:cxnLst/>
            <a:rect l="textAreaLeft" t="textAreaTop" r="textAreaRight" b="textAreaBottom"/>
            <a:pathLst>
              <a:path w="3160" h="1678">
                <a:moveTo>
                  <a:pt x="3088" y="1609"/>
                </a:moveTo>
                <a:lnTo>
                  <a:pt x="3160" y="1648"/>
                </a:lnTo>
                <a:lnTo>
                  <a:pt x="3160" y="1678"/>
                </a:lnTo>
                <a:lnTo>
                  <a:pt x="3088" y="1640"/>
                </a:lnTo>
                <a:lnTo>
                  <a:pt x="3088" y="1609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1" name=""/>
          <p:cNvSpPr/>
          <p:nvPr/>
        </p:nvSpPr>
        <p:spPr>
          <a:xfrm>
            <a:off x="2002680" y="4972680"/>
            <a:ext cx="1116720" cy="592920"/>
          </a:xfrm>
          <a:custGeom>
            <a:avLst/>
            <a:gdLst>
              <a:gd name="textAreaLeft" fmla="*/ 0 w 1116720"/>
              <a:gd name="textAreaRight" fmla="*/ 1117080 w 1116720"/>
              <a:gd name="textAreaTop" fmla="*/ 0 h 592920"/>
              <a:gd name="textAreaBottom" fmla="*/ 593280 h 592920"/>
            </a:gdLst>
            <a:ahLst/>
            <a:cxnLst/>
            <a:rect l="textAreaLeft" t="textAreaTop" r="textAreaRight" b="textAreaBottom"/>
            <a:pathLst>
              <a:path w="3103" h="1648">
                <a:moveTo>
                  <a:pt x="3031" y="1548"/>
                </a:moveTo>
                <a:lnTo>
                  <a:pt x="3103" y="1587"/>
                </a:lnTo>
                <a:lnTo>
                  <a:pt x="3103" y="1648"/>
                </a:lnTo>
                <a:lnTo>
                  <a:pt x="3031" y="1609"/>
                </a:lnTo>
                <a:lnTo>
                  <a:pt x="3031" y="1548"/>
                </a:lnTo>
                <a:moveTo>
                  <a:pt x="136" y="72"/>
                </a:moveTo>
                <a:lnTo>
                  <a:pt x="0" y="0"/>
                </a:lnTo>
                <a:lnTo>
                  <a:pt x="115" y="0"/>
                </a:lnTo>
                <a:lnTo>
                  <a:pt x="250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2" name=""/>
          <p:cNvSpPr/>
          <p:nvPr/>
        </p:nvSpPr>
        <p:spPr>
          <a:xfrm>
            <a:off x="2044080" y="4972680"/>
            <a:ext cx="1075320" cy="570960"/>
          </a:xfrm>
          <a:custGeom>
            <a:avLst/>
            <a:gdLst>
              <a:gd name="textAreaLeft" fmla="*/ 0 w 1075320"/>
              <a:gd name="textAreaRight" fmla="*/ 1075680 w 1075320"/>
              <a:gd name="textAreaTop" fmla="*/ 0 h 570960"/>
              <a:gd name="textAreaBottom" fmla="*/ 571320 h 570960"/>
            </a:gdLst>
            <a:ahLst/>
            <a:cxnLst/>
            <a:rect l="textAreaLeft" t="textAreaTop" r="textAreaRight" b="textAreaBottom"/>
            <a:pathLst>
              <a:path w="2988" h="1587">
                <a:moveTo>
                  <a:pt x="2916" y="1487"/>
                </a:moveTo>
                <a:lnTo>
                  <a:pt x="2988" y="1526"/>
                </a:lnTo>
                <a:lnTo>
                  <a:pt x="2988" y="1587"/>
                </a:lnTo>
                <a:lnTo>
                  <a:pt x="2916" y="1548"/>
                </a:lnTo>
                <a:lnTo>
                  <a:pt x="2916" y="1487"/>
                </a:lnTo>
                <a:moveTo>
                  <a:pt x="135" y="72"/>
                </a:moveTo>
                <a:lnTo>
                  <a:pt x="0" y="0"/>
                </a:lnTo>
                <a:lnTo>
                  <a:pt x="115" y="0"/>
                </a:lnTo>
                <a:lnTo>
                  <a:pt x="2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3" name=""/>
          <p:cNvSpPr/>
          <p:nvPr/>
        </p:nvSpPr>
        <p:spPr>
          <a:xfrm>
            <a:off x="2085480" y="4972680"/>
            <a:ext cx="1033920" cy="549000"/>
          </a:xfrm>
          <a:custGeom>
            <a:avLst/>
            <a:gdLst>
              <a:gd name="textAreaLeft" fmla="*/ 0 w 1033920"/>
              <a:gd name="textAreaRight" fmla="*/ 1034280 w 1033920"/>
              <a:gd name="textAreaTop" fmla="*/ 0 h 549000"/>
              <a:gd name="textAreaBottom" fmla="*/ 549360 h 549000"/>
            </a:gdLst>
            <a:ahLst/>
            <a:cxnLst/>
            <a:rect l="textAreaLeft" t="textAreaTop" r="textAreaRight" b="textAreaBottom"/>
            <a:pathLst>
              <a:path w="2873" h="1526">
                <a:moveTo>
                  <a:pt x="2801" y="1426"/>
                </a:moveTo>
                <a:lnTo>
                  <a:pt x="2873" y="1465"/>
                </a:lnTo>
                <a:lnTo>
                  <a:pt x="2873" y="1526"/>
                </a:lnTo>
                <a:lnTo>
                  <a:pt x="2801" y="1487"/>
                </a:lnTo>
                <a:lnTo>
                  <a:pt x="2801" y="1426"/>
                </a:lnTo>
                <a:moveTo>
                  <a:pt x="135" y="72"/>
                </a:moveTo>
                <a:lnTo>
                  <a:pt x="0" y="0"/>
                </a:lnTo>
                <a:lnTo>
                  <a:pt x="115" y="0"/>
                </a:lnTo>
                <a:lnTo>
                  <a:pt x="2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4" name=""/>
          <p:cNvSpPr/>
          <p:nvPr/>
        </p:nvSpPr>
        <p:spPr>
          <a:xfrm>
            <a:off x="2126880" y="4972680"/>
            <a:ext cx="992520" cy="527040"/>
          </a:xfrm>
          <a:custGeom>
            <a:avLst/>
            <a:gdLst>
              <a:gd name="textAreaLeft" fmla="*/ 0 w 992520"/>
              <a:gd name="textAreaRight" fmla="*/ 992880 w 992520"/>
              <a:gd name="textAreaTop" fmla="*/ 0 h 527040"/>
              <a:gd name="textAreaBottom" fmla="*/ 527400 h 527040"/>
            </a:gdLst>
            <a:ahLst/>
            <a:cxnLst/>
            <a:rect l="textAreaLeft" t="textAreaTop" r="textAreaRight" b="textAreaBottom"/>
            <a:pathLst>
              <a:path w="2758" h="1465">
                <a:moveTo>
                  <a:pt x="2686" y="1365"/>
                </a:moveTo>
                <a:lnTo>
                  <a:pt x="2758" y="1404"/>
                </a:lnTo>
                <a:lnTo>
                  <a:pt x="2758" y="1465"/>
                </a:lnTo>
                <a:lnTo>
                  <a:pt x="2686" y="1426"/>
                </a:lnTo>
                <a:lnTo>
                  <a:pt x="2686" y="1365"/>
                </a:lnTo>
                <a:moveTo>
                  <a:pt x="135" y="72"/>
                </a:moveTo>
                <a:lnTo>
                  <a:pt x="0" y="0"/>
                </a:lnTo>
                <a:lnTo>
                  <a:pt x="115" y="0"/>
                </a:lnTo>
                <a:lnTo>
                  <a:pt x="2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5" name=""/>
          <p:cNvSpPr/>
          <p:nvPr/>
        </p:nvSpPr>
        <p:spPr>
          <a:xfrm>
            <a:off x="2168280" y="4972680"/>
            <a:ext cx="951120" cy="505080"/>
          </a:xfrm>
          <a:custGeom>
            <a:avLst/>
            <a:gdLst>
              <a:gd name="textAreaLeft" fmla="*/ 0 w 951120"/>
              <a:gd name="textAreaRight" fmla="*/ 951480 w 951120"/>
              <a:gd name="textAreaTop" fmla="*/ 0 h 505080"/>
              <a:gd name="textAreaBottom" fmla="*/ 505440 h 505080"/>
            </a:gdLst>
            <a:ahLst/>
            <a:cxnLst/>
            <a:rect l="textAreaLeft" t="textAreaTop" r="textAreaRight" b="textAreaBottom"/>
            <a:pathLst>
              <a:path w="2643" h="1404">
                <a:moveTo>
                  <a:pt x="2571" y="1335"/>
                </a:moveTo>
                <a:lnTo>
                  <a:pt x="2643" y="1373"/>
                </a:lnTo>
                <a:lnTo>
                  <a:pt x="2643" y="1404"/>
                </a:lnTo>
                <a:lnTo>
                  <a:pt x="2571" y="1365"/>
                </a:lnTo>
                <a:lnTo>
                  <a:pt x="2571" y="1335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6" name=""/>
          <p:cNvSpPr/>
          <p:nvPr/>
        </p:nvSpPr>
        <p:spPr>
          <a:xfrm>
            <a:off x="2188800" y="4972680"/>
            <a:ext cx="930600" cy="493920"/>
          </a:xfrm>
          <a:custGeom>
            <a:avLst/>
            <a:gdLst>
              <a:gd name="textAreaLeft" fmla="*/ 0 w 930600"/>
              <a:gd name="textAreaRight" fmla="*/ 930960 w 930600"/>
              <a:gd name="textAreaTop" fmla="*/ 0 h 493920"/>
              <a:gd name="textAreaBottom" fmla="*/ 494280 h 493920"/>
            </a:gdLst>
            <a:ahLst/>
            <a:cxnLst/>
            <a:rect l="textAreaLeft" t="textAreaTop" r="textAreaRight" b="textAreaBottom"/>
            <a:pathLst>
              <a:path w="2586" h="1373">
                <a:moveTo>
                  <a:pt x="2514" y="1304"/>
                </a:moveTo>
                <a:lnTo>
                  <a:pt x="2586" y="1343"/>
                </a:lnTo>
                <a:lnTo>
                  <a:pt x="2586" y="1373"/>
                </a:lnTo>
                <a:lnTo>
                  <a:pt x="2514" y="1335"/>
                </a:lnTo>
                <a:lnTo>
                  <a:pt x="2514" y="1304"/>
                </a:lnTo>
                <a:moveTo>
                  <a:pt x="136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7" name=""/>
          <p:cNvSpPr/>
          <p:nvPr/>
        </p:nvSpPr>
        <p:spPr>
          <a:xfrm>
            <a:off x="2209320" y="4972680"/>
            <a:ext cx="910080" cy="483120"/>
          </a:xfrm>
          <a:custGeom>
            <a:avLst/>
            <a:gdLst>
              <a:gd name="textAreaLeft" fmla="*/ 0 w 910080"/>
              <a:gd name="textAreaRight" fmla="*/ 910440 w 910080"/>
              <a:gd name="textAreaTop" fmla="*/ 0 h 483120"/>
              <a:gd name="textAreaBottom" fmla="*/ 483480 h 483120"/>
            </a:gdLst>
            <a:ahLst/>
            <a:cxnLst/>
            <a:rect l="textAreaLeft" t="textAreaTop" r="textAreaRight" b="textAreaBottom"/>
            <a:pathLst>
              <a:path w="2529" h="1343">
                <a:moveTo>
                  <a:pt x="2457" y="1182"/>
                </a:moveTo>
                <a:lnTo>
                  <a:pt x="2529" y="1221"/>
                </a:lnTo>
                <a:lnTo>
                  <a:pt x="2529" y="1343"/>
                </a:lnTo>
                <a:lnTo>
                  <a:pt x="2457" y="1304"/>
                </a:lnTo>
                <a:lnTo>
                  <a:pt x="2457" y="1182"/>
                </a:lnTo>
                <a:moveTo>
                  <a:pt x="136" y="72"/>
                </a:moveTo>
                <a:lnTo>
                  <a:pt x="0" y="0"/>
                </a:lnTo>
                <a:lnTo>
                  <a:pt x="231" y="0"/>
                </a:lnTo>
                <a:lnTo>
                  <a:pt x="367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8" name=""/>
          <p:cNvSpPr/>
          <p:nvPr/>
        </p:nvSpPr>
        <p:spPr>
          <a:xfrm>
            <a:off x="2292120" y="4972680"/>
            <a:ext cx="827280" cy="439200"/>
          </a:xfrm>
          <a:custGeom>
            <a:avLst/>
            <a:gdLst>
              <a:gd name="textAreaLeft" fmla="*/ 0 w 827280"/>
              <a:gd name="textAreaRight" fmla="*/ 827640 w 827280"/>
              <a:gd name="textAreaTop" fmla="*/ 0 h 439200"/>
              <a:gd name="textAreaBottom" fmla="*/ 439560 h 439200"/>
            </a:gdLst>
            <a:ahLst/>
            <a:cxnLst/>
            <a:rect l="textAreaLeft" t="textAreaTop" r="textAreaRight" b="textAreaBottom"/>
            <a:pathLst>
              <a:path w="2299" h="1221">
                <a:moveTo>
                  <a:pt x="2227" y="1152"/>
                </a:moveTo>
                <a:lnTo>
                  <a:pt x="2299" y="1190"/>
                </a:lnTo>
                <a:lnTo>
                  <a:pt x="2299" y="1221"/>
                </a:lnTo>
                <a:lnTo>
                  <a:pt x="2227" y="1182"/>
                </a:lnTo>
                <a:lnTo>
                  <a:pt x="2227" y="1152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69" name=""/>
          <p:cNvSpPr/>
          <p:nvPr/>
        </p:nvSpPr>
        <p:spPr>
          <a:xfrm>
            <a:off x="2313000" y="4972680"/>
            <a:ext cx="806400" cy="428040"/>
          </a:xfrm>
          <a:custGeom>
            <a:avLst/>
            <a:gdLst>
              <a:gd name="textAreaLeft" fmla="*/ 0 w 806400"/>
              <a:gd name="textAreaRight" fmla="*/ 806760 w 806400"/>
              <a:gd name="textAreaTop" fmla="*/ 0 h 428040"/>
              <a:gd name="textAreaBottom" fmla="*/ 428400 h 428040"/>
            </a:gdLst>
            <a:ahLst/>
            <a:cxnLst/>
            <a:rect l="textAreaLeft" t="textAreaTop" r="textAreaRight" b="textAreaBottom"/>
            <a:pathLst>
              <a:path w="2241" h="1190">
                <a:moveTo>
                  <a:pt x="2169" y="1121"/>
                </a:moveTo>
                <a:lnTo>
                  <a:pt x="2241" y="1160"/>
                </a:lnTo>
                <a:lnTo>
                  <a:pt x="2241" y="1190"/>
                </a:lnTo>
                <a:lnTo>
                  <a:pt x="2169" y="1152"/>
                </a:lnTo>
                <a:lnTo>
                  <a:pt x="2169" y="1121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0" name=""/>
          <p:cNvSpPr/>
          <p:nvPr/>
        </p:nvSpPr>
        <p:spPr>
          <a:xfrm>
            <a:off x="2333520" y="4972680"/>
            <a:ext cx="785880" cy="417240"/>
          </a:xfrm>
          <a:custGeom>
            <a:avLst/>
            <a:gdLst>
              <a:gd name="textAreaLeft" fmla="*/ 0 w 785880"/>
              <a:gd name="textAreaRight" fmla="*/ 786240 w 785880"/>
              <a:gd name="textAreaTop" fmla="*/ 0 h 417240"/>
              <a:gd name="textAreaBottom" fmla="*/ 417600 h 417240"/>
            </a:gdLst>
            <a:ahLst/>
            <a:cxnLst/>
            <a:rect l="textAreaLeft" t="textAreaTop" r="textAreaRight" b="textAreaBottom"/>
            <a:pathLst>
              <a:path w="2184" h="1160">
                <a:moveTo>
                  <a:pt x="2112" y="1060"/>
                </a:moveTo>
                <a:lnTo>
                  <a:pt x="2184" y="1099"/>
                </a:lnTo>
                <a:lnTo>
                  <a:pt x="2184" y="1160"/>
                </a:lnTo>
                <a:lnTo>
                  <a:pt x="2112" y="1121"/>
                </a:lnTo>
                <a:lnTo>
                  <a:pt x="2112" y="1060"/>
                </a:lnTo>
                <a:moveTo>
                  <a:pt x="136" y="72"/>
                </a:moveTo>
                <a:lnTo>
                  <a:pt x="0" y="0"/>
                </a:lnTo>
                <a:lnTo>
                  <a:pt x="115" y="0"/>
                </a:lnTo>
                <a:lnTo>
                  <a:pt x="251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1" name=""/>
          <p:cNvSpPr/>
          <p:nvPr/>
        </p:nvSpPr>
        <p:spPr>
          <a:xfrm>
            <a:off x="2374920" y="4972680"/>
            <a:ext cx="744480" cy="395280"/>
          </a:xfrm>
          <a:custGeom>
            <a:avLst/>
            <a:gdLst>
              <a:gd name="textAreaLeft" fmla="*/ 0 w 744480"/>
              <a:gd name="textAreaRight" fmla="*/ 744840 w 744480"/>
              <a:gd name="textAreaTop" fmla="*/ 0 h 395280"/>
              <a:gd name="textAreaBottom" fmla="*/ 395640 h 395280"/>
            </a:gdLst>
            <a:ahLst/>
            <a:cxnLst/>
            <a:rect l="textAreaLeft" t="textAreaTop" r="textAreaRight" b="textAreaBottom"/>
            <a:pathLst>
              <a:path w="2069" h="1099">
                <a:moveTo>
                  <a:pt x="1997" y="1030"/>
                </a:moveTo>
                <a:lnTo>
                  <a:pt x="2069" y="1068"/>
                </a:lnTo>
                <a:lnTo>
                  <a:pt x="2069" y="1099"/>
                </a:lnTo>
                <a:lnTo>
                  <a:pt x="1997" y="1060"/>
                </a:lnTo>
                <a:lnTo>
                  <a:pt x="1997" y="1030"/>
                </a:lnTo>
                <a:moveTo>
                  <a:pt x="136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2" name=""/>
          <p:cNvSpPr/>
          <p:nvPr/>
        </p:nvSpPr>
        <p:spPr>
          <a:xfrm>
            <a:off x="2395440" y="4972680"/>
            <a:ext cx="723960" cy="384120"/>
          </a:xfrm>
          <a:custGeom>
            <a:avLst/>
            <a:gdLst>
              <a:gd name="textAreaLeft" fmla="*/ 0 w 723960"/>
              <a:gd name="textAreaRight" fmla="*/ 724320 w 723960"/>
              <a:gd name="textAreaTop" fmla="*/ 0 h 384120"/>
              <a:gd name="textAreaBottom" fmla="*/ 384480 h 384120"/>
            </a:gdLst>
            <a:ahLst/>
            <a:cxnLst/>
            <a:rect l="textAreaLeft" t="textAreaTop" r="textAreaRight" b="textAreaBottom"/>
            <a:pathLst>
              <a:path w="2012" h="1068">
                <a:moveTo>
                  <a:pt x="1940" y="999"/>
                </a:moveTo>
                <a:lnTo>
                  <a:pt x="2012" y="1038"/>
                </a:lnTo>
                <a:lnTo>
                  <a:pt x="2012" y="1068"/>
                </a:lnTo>
                <a:lnTo>
                  <a:pt x="1940" y="1030"/>
                </a:lnTo>
                <a:lnTo>
                  <a:pt x="1940" y="999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3" name=""/>
          <p:cNvSpPr/>
          <p:nvPr/>
        </p:nvSpPr>
        <p:spPr>
          <a:xfrm>
            <a:off x="2416320" y="4972680"/>
            <a:ext cx="703080" cy="373320"/>
          </a:xfrm>
          <a:custGeom>
            <a:avLst/>
            <a:gdLst>
              <a:gd name="textAreaLeft" fmla="*/ 0 w 703080"/>
              <a:gd name="textAreaRight" fmla="*/ 703440 w 703080"/>
              <a:gd name="textAreaTop" fmla="*/ 0 h 373320"/>
              <a:gd name="textAreaBottom" fmla="*/ 373680 h 373320"/>
            </a:gdLst>
            <a:ahLst/>
            <a:cxnLst/>
            <a:rect l="textAreaLeft" t="textAreaTop" r="textAreaRight" b="textAreaBottom"/>
            <a:pathLst>
              <a:path w="1954" h="1038">
                <a:moveTo>
                  <a:pt x="1882" y="938"/>
                </a:moveTo>
                <a:lnTo>
                  <a:pt x="1954" y="977"/>
                </a:lnTo>
                <a:lnTo>
                  <a:pt x="1954" y="1038"/>
                </a:lnTo>
                <a:lnTo>
                  <a:pt x="1882" y="999"/>
                </a:lnTo>
                <a:lnTo>
                  <a:pt x="1882" y="938"/>
                </a:lnTo>
                <a:moveTo>
                  <a:pt x="136" y="72"/>
                </a:moveTo>
                <a:lnTo>
                  <a:pt x="0" y="0"/>
                </a:lnTo>
                <a:lnTo>
                  <a:pt x="115" y="0"/>
                </a:lnTo>
                <a:lnTo>
                  <a:pt x="251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4" name=""/>
          <p:cNvSpPr/>
          <p:nvPr/>
        </p:nvSpPr>
        <p:spPr>
          <a:xfrm>
            <a:off x="2457720" y="4972680"/>
            <a:ext cx="661680" cy="351360"/>
          </a:xfrm>
          <a:custGeom>
            <a:avLst/>
            <a:gdLst>
              <a:gd name="textAreaLeft" fmla="*/ 0 w 661680"/>
              <a:gd name="textAreaRight" fmla="*/ 662040 w 661680"/>
              <a:gd name="textAreaTop" fmla="*/ 0 h 351360"/>
              <a:gd name="textAreaBottom" fmla="*/ 351720 h 351360"/>
            </a:gdLst>
            <a:ahLst/>
            <a:cxnLst/>
            <a:rect l="textAreaLeft" t="textAreaTop" r="textAreaRight" b="textAreaBottom"/>
            <a:pathLst>
              <a:path w="1839" h="977">
                <a:moveTo>
                  <a:pt x="1767" y="877"/>
                </a:moveTo>
                <a:lnTo>
                  <a:pt x="1839" y="916"/>
                </a:lnTo>
                <a:lnTo>
                  <a:pt x="1839" y="977"/>
                </a:lnTo>
                <a:lnTo>
                  <a:pt x="1767" y="938"/>
                </a:lnTo>
                <a:lnTo>
                  <a:pt x="1767" y="877"/>
                </a:lnTo>
                <a:moveTo>
                  <a:pt x="135" y="72"/>
                </a:moveTo>
                <a:lnTo>
                  <a:pt x="0" y="0"/>
                </a:lnTo>
                <a:lnTo>
                  <a:pt x="115" y="0"/>
                </a:lnTo>
                <a:lnTo>
                  <a:pt x="2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5" name=""/>
          <p:cNvSpPr/>
          <p:nvPr/>
        </p:nvSpPr>
        <p:spPr>
          <a:xfrm>
            <a:off x="2499120" y="4972680"/>
            <a:ext cx="620280" cy="329400"/>
          </a:xfrm>
          <a:custGeom>
            <a:avLst/>
            <a:gdLst>
              <a:gd name="textAreaLeft" fmla="*/ 0 w 620280"/>
              <a:gd name="textAreaRight" fmla="*/ 620640 w 620280"/>
              <a:gd name="textAreaTop" fmla="*/ 0 h 329400"/>
              <a:gd name="textAreaBottom" fmla="*/ 329760 h 329400"/>
            </a:gdLst>
            <a:ahLst/>
            <a:cxnLst/>
            <a:rect l="textAreaLeft" t="textAreaTop" r="textAreaRight" b="textAreaBottom"/>
            <a:pathLst>
              <a:path w="1724" h="916">
                <a:moveTo>
                  <a:pt x="1652" y="816"/>
                </a:moveTo>
                <a:lnTo>
                  <a:pt x="1724" y="855"/>
                </a:lnTo>
                <a:lnTo>
                  <a:pt x="1724" y="916"/>
                </a:lnTo>
                <a:lnTo>
                  <a:pt x="1652" y="877"/>
                </a:lnTo>
                <a:lnTo>
                  <a:pt x="1652" y="816"/>
                </a:lnTo>
                <a:moveTo>
                  <a:pt x="135" y="72"/>
                </a:moveTo>
                <a:lnTo>
                  <a:pt x="0" y="0"/>
                </a:lnTo>
                <a:lnTo>
                  <a:pt x="115" y="0"/>
                </a:lnTo>
                <a:lnTo>
                  <a:pt x="2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6" name=""/>
          <p:cNvSpPr/>
          <p:nvPr/>
        </p:nvSpPr>
        <p:spPr>
          <a:xfrm>
            <a:off x="2540520" y="4972680"/>
            <a:ext cx="578880" cy="307440"/>
          </a:xfrm>
          <a:custGeom>
            <a:avLst/>
            <a:gdLst>
              <a:gd name="textAreaLeft" fmla="*/ 0 w 578880"/>
              <a:gd name="textAreaRight" fmla="*/ 579240 w 578880"/>
              <a:gd name="textAreaTop" fmla="*/ 0 h 307440"/>
              <a:gd name="textAreaBottom" fmla="*/ 307800 h 307440"/>
            </a:gdLst>
            <a:ahLst/>
            <a:cxnLst/>
            <a:rect l="textAreaLeft" t="textAreaTop" r="textAreaRight" b="textAreaBottom"/>
            <a:pathLst>
              <a:path w="1609" h="855">
                <a:moveTo>
                  <a:pt x="1537" y="755"/>
                </a:moveTo>
                <a:lnTo>
                  <a:pt x="1609" y="794"/>
                </a:lnTo>
                <a:lnTo>
                  <a:pt x="1609" y="855"/>
                </a:lnTo>
                <a:lnTo>
                  <a:pt x="1537" y="816"/>
                </a:lnTo>
                <a:lnTo>
                  <a:pt x="1537" y="755"/>
                </a:lnTo>
                <a:moveTo>
                  <a:pt x="135" y="72"/>
                </a:moveTo>
                <a:lnTo>
                  <a:pt x="0" y="0"/>
                </a:lnTo>
                <a:lnTo>
                  <a:pt x="114" y="0"/>
                </a:lnTo>
                <a:lnTo>
                  <a:pt x="251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7" name=""/>
          <p:cNvSpPr/>
          <p:nvPr/>
        </p:nvSpPr>
        <p:spPr>
          <a:xfrm>
            <a:off x="2581560" y="4972680"/>
            <a:ext cx="537840" cy="285480"/>
          </a:xfrm>
          <a:custGeom>
            <a:avLst/>
            <a:gdLst>
              <a:gd name="textAreaLeft" fmla="*/ 0 w 537840"/>
              <a:gd name="textAreaRight" fmla="*/ 538200 w 537840"/>
              <a:gd name="textAreaTop" fmla="*/ 0 h 285480"/>
              <a:gd name="textAreaBottom" fmla="*/ 285840 h 285480"/>
            </a:gdLst>
            <a:ahLst/>
            <a:cxnLst/>
            <a:rect l="textAreaLeft" t="textAreaTop" r="textAreaRight" b="textAreaBottom"/>
            <a:pathLst>
              <a:path w="1495" h="794">
                <a:moveTo>
                  <a:pt x="1423" y="695"/>
                </a:moveTo>
                <a:lnTo>
                  <a:pt x="1495" y="733"/>
                </a:lnTo>
                <a:lnTo>
                  <a:pt x="1495" y="794"/>
                </a:lnTo>
                <a:lnTo>
                  <a:pt x="1423" y="755"/>
                </a:lnTo>
                <a:lnTo>
                  <a:pt x="1423" y="695"/>
                </a:lnTo>
                <a:moveTo>
                  <a:pt x="136" y="73"/>
                </a:moveTo>
                <a:lnTo>
                  <a:pt x="0" y="0"/>
                </a:lnTo>
                <a:lnTo>
                  <a:pt x="115" y="0"/>
                </a:lnTo>
                <a:lnTo>
                  <a:pt x="251" y="73"/>
                </a:lnTo>
                <a:lnTo>
                  <a:pt x="136" y="73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8" name=""/>
          <p:cNvSpPr/>
          <p:nvPr/>
        </p:nvSpPr>
        <p:spPr>
          <a:xfrm>
            <a:off x="2622960" y="4972680"/>
            <a:ext cx="496440" cy="263520"/>
          </a:xfrm>
          <a:custGeom>
            <a:avLst/>
            <a:gdLst>
              <a:gd name="textAreaLeft" fmla="*/ 0 w 496440"/>
              <a:gd name="textAreaRight" fmla="*/ 496800 w 496440"/>
              <a:gd name="textAreaTop" fmla="*/ 0 h 263520"/>
              <a:gd name="textAreaBottom" fmla="*/ 263880 h 263520"/>
            </a:gdLst>
            <a:ahLst/>
            <a:cxnLst/>
            <a:rect l="textAreaLeft" t="textAreaTop" r="textAreaRight" b="textAreaBottom"/>
            <a:pathLst>
              <a:path w="1380" h="733">
                <a:moveTo>
                  <a:pt x="1308" y="664"/>
                </a:moveTo>
                <a:lnTo>
                  <a:pt x="1380" y="702"/>
                </a:lnTo>
                <a:lnTo>
                  <a:pt x="1380" y="733"/>
                </a:lnTo>
                <a:lnTo>
                  <a:pt x="1308" y="695"/>
                </a:lnTo>
                <a:lnTo>
                  <a:pt x="1308" y="664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79" name=""/>
          <p:cNvSpPr/>
          <p:nvPr/>
        </p:nvSpPr>
        <p:spPr>
          <a:xfrm>
            <a:off x="2643840" y="4972680"/>
            <a:ext cx="475560" cy="252360"/>
          </a:xfrm>
          <a:custGeom>
            <a:avLst/>
            <a:gdLst>
              <a:gd name="textAreaLeft" fmla="*/ 0 w 475560"/>
              <a:gd name="textAreaRight" fmla="*/ 475920 w 475560"/>
              <a:gd name="textAreaTop" fmla="*/ 0 h 252360"/>
              <a:gd name="textAreaBottom" fmla="*/ 252720 h 252360"/>
            </a:gdLst>
            <a:ahLst/>
            <a:cxnLst/>
            <a:rect l="textAreaLeft" t="textAreaTop" r="textAreaRight" b="textAreaBottom"/>
            <a:pathLst>
              <a:path w="1322" h="702">
                <a:moveTo>
                  <a:pt x="1250" y="634"/>
                </a:moveTo>
                <a:lnTo>
                  <a:pt x="1322" y="672"/>
                </a:lnTo>
                <a:lnTo>
                  <a:pt x="1322" y="702"/>
                </a:lnTo>
                <a:lnTo>
                  <a:pt x="1250" y="664"/>
                </a:lnTo>
                <a:lnTo>
                  <a:pt x="1250" y="634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0" name=""/>
          <p:cNvSpPr/>
          <p:nvPr/>
        </p:nvSpPr>
        <p:spPr>
          <a:xfrm>
            <a:off x="2664360" y="4972680"/>
            <a:ext cx="455040" cy="241560"/>
          </a:xfrm>
          <a:custGeom>
            <a:avLst/>
            <a:gdLst>
              <a:gd name="textAreaLeft" fmla="*/ 0 w 455040"/>
              <a:gd name="textAreaRight" fmla="*/ 455400 w 455040"/>
              <a:gd name="textAreaTop" fmla="*/ 0 h 241560"/>
              <a:gd name="textAreaBottom" fmla="*/ 241920 h 241560"/>
            </a:gdLst>
            <a:ahLst/>
            <a:cxnLst/>
            <a:rect l="textAreaLeft" t="textAreaTop" r="textAreaRight" b="textAreaBottom"/>
            <a:pathLst>
              <a:path w="1265" h="672">
                <a:moveTo>
                  <a:pt x="1193" y="572"/>
                </a:moveTo>
                <a:lnTo>
                  <a:pt x="1265" y="611"/>
                </a:lnTo>
                <a:lnTo>
                  <a:pt x="1265" y="672"/>
                </a:lnTo>
                <a:lnTo>
                  <a:pt x="1193" y="634"/>
                </a:lnTo>
                <a:lnTo>
                  <a:pt x="1193" y="572"/>
                </a:lnTo>
                <a:moveTo>
                  <a:pt x="136" y="72"/>
                </a:moveTo>
                <a:lnTo>
                  <a:pt x="0" y="0"/>
                </a:lnTo>
                <a:lnTo>
                  <a:pt x="115" y="0"/>
                </a:lnTo>
                <a:lnTo>
                  <a:pt x="251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1" name=""/>
          <p:cNvSpPr/>
          <p:nvPr/>
        </p:nvSpPr>
        <p:spPr>
          <a:xfrm>
            <a:off x="2705760" y="4972680"/>
            <a:ext cx="413640" cy="219600"/>
          </a:xfrm>
          <a:custGeom>
            <a:avLst/>
            <a:gdLst>
              <a:gd name="textAreaLeft" fmla="*/ 0 w 413640"/>
              <a:gd name="textAreaRight" fmla="*/ 414000 w 413640"/>
              <a:gd name="textAreaTop" fmla="*/ 0 h 219600"/>
              <a:gd name="textAreaBottom" fmla="*/ 219960 h 219600"/>
            </a:gdLst>
            <a:ahLst/>
            <a:cxnLst/>
            <a:rect l="textAreaLeft" t="textAreaTop" r="textAreaRight" b="textAreaBottom"/>
            <a:pathLst>
              <a:path w="1150" h="611">
                <a:moveTo>
                  <a:pt x="1077" y="542"/>
                </a:moveTo>
                <a:lnTo>
                  <a:pt x="1150" y="580"/>
                </a:lnTo>
                <a:lnTo>
                  <a:pt x="1150" y="611"/>
                </a:lnTo>
                <a:lnTo>
                  <a:pt x="1077" y="573"/>
                </a:lnTo>
                <a:lnTo>
                  <a:pt x="1077" y="542"/>
                </a:lnTo>
                <a:moveTo>
                  <a:pt x="136" y="72"/>
                </a:moveTo>
                <a:lnTo>
                  <a:pt x="0" y="0"/>
                </a:lnTo>
                <a:lnTo>
                  <a:pt x="58" y="0"/>
                </a:lnTo>
                <a:lnTo>
                  <a:pt x="19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2" name=""/>
          <p:cNvSpPr/>
          <p:nvPr/>
        </p:nvSpPr>
        <p:spPr>
          <a:xfrm>
            <a:off x="2726640" y="4972680"/>
            <a:ext cx="392760" cy="208440"/>
          </a:xfrm>
          <a:custGeom>
            <a:avLst/>
            <a:gdLst>
              <a:gd name="textAreaLeft" fmla="*/ 0 w 392760"/>
              <a:gd name="textAreaRight" fmla="*/ 393120 w 392760"/>
              <a:gd name="textAreaTop" fmla="*/ 0 h 208440"/>
              <a:gd name="textAreaBottom" fmla="*/ 208800 h 208440"/>
            </a:gdLst>
            <a:ahLst/>
            <a:cxnLst/>
            <a:rect l="textAreaLeft" t="textAreaTop" r="textAreaRight" b="textAreaBottom"/>
            <a:pathLst>
              <a:path w="1092" h="580">
                <a:moveTo>
                  <a:pt x="1020" y="512"/>
                </a:moveTo>
                <a:lnTo>
                  <a:pt x="1092" y="550"/>
                </a:lnTo>
                <a:lnTo>
                  <a:pt x="1092" y="580"/>
                </a:lnTo>
                <a:lnTo>
                  <a:pt x="1020" y="542"/>
                </a:lnTo>
                <a:lnTo>
                  <a:pt x="1020" y="512"/>
                </a:lnTo>
                <a:moveTo>
                  <a:pt x="135" y="72"/>
                </a:moveTo>
                <a:lnTo>
                  <a:pt x="0" y="0"/>
                </a:lnTo>
                <a:lnTo>
                  <a:pt x="57" y="0"/>
                </a:lnTo>
                <a:lnTo>
                  <a:pt x="19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3" name=""/>
          <p:cNvSpPr/>
          <p:nvPr/>
        </p:nvSpPr>
        <p:spPr>
          <a:xfrm>
            <a:off x="2747160" y="4972680"/>
            <a:ext cx="372240" cy="197640"/>
          </a:xfrm>
          <a:custGeom>
            <a:avLst/>
            <a:gdLst>
              <a:gd name="textAreaLeft" fmla="*/ 0 w 372240"/>
              <a:gd name="textAreaRight" fmla="*/ 372600 w 372240"/>
              <a:gd name="textAreaTop" fmla="*/ 0 h 197640"/>
              <a:gd name="textAreaBottom" fmla="*/ 198000 h 197640"/>
            </a:gdLst>
            <a:ahLst/>
            <a:cxnLst/>
            <a:rect l="textAreaLeft" t="textAreaTop" r="textAreaRight" b="textAreaBottom"/>
            <a:pathLst>
              <a:path w="1035" h="550">
                <a:moveTo>
                  <a:pt x="963" y="451"/>
                </a:moveTo>
                <a:lnTo>
                  <a:pt x="1035" y="489"/>
                </a:lnTo>
                <a:lnTo>
                  <a:pt x="1035" y="550"/>
                </a:lnTo>
                <a:lnTo>
                  <a:pt x="963" y="512"/>
                </a:lnTo>
                <a:lnTo>
                  <a:pt x="963" y="451"/>
                </a:lnTo>
                <a:moveTo>
                  <a:pt x="137" y="72"/>
                </a:moveTo>
                <a:lnTo>
                  <a:pt x="0" y="0"/>
                </a:lnTo>
                <a:lnTo>
                  <a:pt x="115" y="0"/>
                </a:lnTo>
                <a:lnTo>
                  <a:pt x="252" y="72"/>
                </a:lnTo>
                <a:lnTo>
                  <a:pt x="137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4" name=""/>
          <p:cNvSpPr/>
          <p:nvPr/>
        </p:nvSpPr>
        <p:spPr>
          <a:xfrm>
            <a:off x="2788560" y="4972680"/>
            <a:ext cx="330840" cy="175680"/>
          </a:xfrm>
          <a:custGeom>
            <a:avLst/>
            <a:gdLst>
              <a:gd name="textAreaLeft" fmla="*/ 0 w 330840"/>
              <a:gd name="textAreaRight" fmla="*/ 331200 w 330840"/>
              <a:gd name="textAreaTop" fmla="*/ 0 h 175680"/>
              <a:gd name="textAreaBottom" fmla="*/ 176040 h 175680"/>
            </a:gdLst>
            <a:ahLst/>
            <a:cxnLst/>
            <a:rect l="textAreaLeft" t="textAreaTop" r="textAreaRight" b="textAreaBottom"/>
            <a:pathLst>
              <a:path w="920" h="489">
                <a:moveTo>
                  <a:pt x="868" y="228"/>
                </a:moveTo>
                <a:lnTo>
                  <a:pt x="886" y="266"/>
                </a:lnTo>
                <a:lnTo>
                  <a:pt x="901" y="306"/>
                </a:lnTo>
                <a:lnTo>
                  <a:pt x="911" y="347"/>
                </a:lnTo>
                <a:lnTo>
                  <a:pt x="918" y="390"/>
                </a:lnTo>
                <a:lnTo>
                  <a:pt x="920" y="434"/>
                </a:lnTo>
                <a:lnTo>
                  <a:pt x="920" y="489"/>
                </a:lnTo>
                <a:lnTo>
                  <a:pt x="848" y="451"/>
                </a:lnTo>
                <a:lnTo>
                  <a:pt x="848" y="437"/>
                </a:lnTo>
                <a:lnTo>
                  <a:pt x="846" y="398"/>
                </a:lnTo>
                <a:lnTo>
                  <a:pt x="841" y="362"/>
                </a:lnTo>
                <a:lnTo>
                  <a:pt x="831" y="326"/>
                </a:lnTo>
                <a:lnTo>
                  <a:pt x="819" y="292"/>
                </a:lnTo>
                <a:lnTo>
                  <a:pt x="820" y="295"/>
                </a:lnTo>
                <a:lnTo>
                  <a:pt x="805" y="263"/>
                </a:lnTo>
                <a:lnTo>
                  <a:pt x="785" y="231"/>
                </a:lnTo>
                <a:lnTo>
                  <a:pt x="787" y="234"/>
                </a:lnTo>
                <a:lnTo>
                  <a:pt x="765" y="203"/>
                </a:lnTo>
                <a:lnTo>
                  <a:pt x="767" y="206"/>
                </a:lnTo>
                <a:lnTo>
                  <a:pt x="742" y="179"/>
                </a:lnTo>
                <a:lnTo>
                  <a:pt x="715" y="155"/>
                </a:lnTo>
                <a:lnTo>
                  <a:pt x="718" y="157"/>
                </a:lnTo>
                <a:lnTo>
                  <a:pt x="690" y="136"/>
                </a:lnTo>
                <a:lnTo>
                  <a:pt x="658" y="116"/>
                </a:lnTo>
                <a:lnTo>
                  <a:pt x="627" y="101"/>
                </a:lnTo>
                <a:lnTo>
                  <a:pt x="594" y="89"/>
                </a:lnTo>
                <a:lnTo>
                  <a:pt x="560" y="80"/>
                </a:lnTo>
                <a:lnTo>
                  <a:pt x="524" y="75"/>
                </a:lnTo>
                <a:lnTo>
                  <a:pt x="484" y="73"/>
                </a:lnTo>
                <a:lnTo>
                  <a:pt x="137" y="73"/>
                </a:lnTo>
                <a:lnTo>
                  <a:pt x="0" y="0"/>
                </a:lnTo>
                <a:lnTo>
                  <a:pt x="461" y="0"/>
                </a:lnTo>
                <a:lnTo>
                  <a:pt x="858" y="212"/>
                </a:lnTo>
                <a:lnTo>
                  <a:pt x="868" y="228"/>
                </a:lnTo>
                <a:moveTo>
                  <a:pt x="846" y="396"/>
                </a:moveTo>
                <a:lnTo>
                  <a:pt x="846" y="398"/>
                </a:lnTo>
                <a:lnTo>
                  <a:pt x="846" y="400"/>
                </a:lnTo>
                <a:lnTo>
                  <a:pt x="846" y="396"/>
                </a:lnTo>
                <a:moveTo>
                  <a:pt x="840" y="360"/>
                </a:moveTo>
                <a:lnTo>
                  <a:pt x="841" y="362"/>
                </a:lnTo>
                <a:lnTo>
                  <a:pt x="841" y="364"/>
                </a:lnTo>
                <a:lnTo>
                  <a:pt x="840" y="360"/>
                </a:lnTo>
                <a:moveTo>
                  <a:pt x="831" y="325"/>
                </a:moveTo>
                <a:lnTo>
                  <a:pt x="831" y="326"/>
                </a:lnTo>
                <a:lnTo>
                  <a:pt x="832" y="329"/>
                </a:lnTo>
                <a:lnTo>
                  <a:pt x="831" y="325"/>
                </a:lnTo>
                <a:moveTo>
                  <a:pt x="804" y="261"/>
                </a:moveTo>
                <a:lnTo>
                  <a:pt x="805" y="263"/>
                </a:lnTo>
                <a:lnTo>
                  <a:pt x="805" y="264"/>
                </a:lnTo>
                <a:lnTo>
                  <a:pt x="804" y="261"/>
                </a:lnTo>
                <a:moveTo>
                  <a:pt x="741" y="178"/>
                </a:moveTo>
                <a:lnTo>
                  <a:pt x="742" y="179"/>
                </a:lnTo>
                <a:lnTo>
                  <a:pt x="743" y="180"/>
                </a:lnTo>
                <a:lnTo>
                  <a:pt x="741" y="178"/>
                </a:lnTo>
                <a:moveTo>
                  <a:pt x="687" y="134"/>
                </a:moveTo>
                <a:lnTo>
                  <a:pt x="690" y="136"/>
                </a:lnTo>
                <a:lnTo>
                  <a:pt x="687" y="134"/>
                </a:lnTo>
                <a:moveTo>
                  <a:pt x="657" y="116"/>
                </a:moveTo>
                <a:lnTo>
                  <a:pt x="658" y="116"/>
                </a:lnTo>
                <a:lnTo>
                  <a:pt x="660" y="117"/>
                </a:lnTo>
                <a:lnTo>
                  <a:pt x="657" y="116"/>
                </a:lnTo>
                <a:moveTo>
                  <a:pt x="626" y="100"/>
                </a:moveTo>
                <a:lnTo>
                  <a:pt x="627" y="101"/>
                </a:lnTo>
                <a:lnTo>
                  <a:pt x="629" y="102"/>
                </a:lnTo>
                <a:lnTo>
                  <a:pt x="626" y="100"/>
                </a:lnTo>
                <a:moveTo>
                  <a:pt x="592" y="89"/>
                </a:moveTo>
                <a:lnTo>
                  <a:pt x="594" y="89"/>
                </a:lnTo>
                <a:lnTo>
                  <a:pt x="596" y="90"/>
                </a:lnTo>
                <a:lnTo>
                  <a:pt x="592" y="89"/>
                </a:lnTo>
                <a:moveTo>
                  <a:pt x="558" y="80"/>
                </a:moveTo>
                <a:lnTo>
                  <a:pt x="560" y="80"/>
                </a:lnTo>
                <a:lnTo>
                  <a:pt x="561" y="81"/>
                </a:lnTo>
                <a:lnTo>
                  <a:pt x="558" y="80"/>
                </a:lnTo>
                <a:moveTo>
                  <a:pt x="522" y="75"/>
                </a:moveTo>
                <a:lnTo>
                  <a:pt x="524" y="75"/>
                </a:lnTo>
                <a:lnTo>
                  <a:pt x="525" y="75"/>
                </a:lnTo>
                <a:lnTo>
                  <a:pt x="522" y="75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5" name=""/>
          <p:cNvSpPr/>
          <p:nvPr/>
        </p:nvSpPr>
        <p:spPr>
          <a:xfrm>
            <a:off x="2954160" y="4972680"/>
            <a:ext cx="142920" cy="75960"/>
          </a:xfrm>
          <a:custGeom>
            <a:avLst/>
            <a:gdLst>
              <a:gd name="textAreaLeft" fmla="*/ 0 w 142920"/>
              <a:gd name="textAreaRight" fmla="*/ 143280 w 142920"/>
              <a:gd name="textAreaTop" fmla="*/ 0 h 75960"/>
              <a:gd name="textAreaBottom" fmla="*/ 76320 h 75960"/>
            </a:gdLst>
            <a:ahLst/>
            <a:cxnLst/>
            <a:rect l="textAreaLeft" t="textAreaTop" r="textAreaRight" b="textAreaBottom"/>
            <a:pathLst>
              <a:path w="398" h="212">
                <a:moveTo>
                  <a:pt x="26" y="0"/>
                </a:moveTo>
                <a:lnTo>
                  <a:pt x="60" y="2"/>
                </a:lnTo>
                <a:lnTo>
                  <a:pt x="365" y="164"/>
                </a:lnTo>
                <a:lnTo>
                  <a:pt x="386" y="192"/>
                </a:lnTo>
                <a:lnTo>
                  <a:pt x="398" y="212"/>
                </a:lnTo>
                <a:lnTo>
                  <a:pt x="0" y="0"/>
                </a:lnTo>
                <a:lnTo>
                  <a:pt x="26" y="0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6" name=""/>
          <p:cNvSpPr/>
          <p:nvPr/>
        </p:nvSpPr>
        <p:spPr>
          <a:xfrm>
            <a:off x="2975760" y="4973400"/>
            <a:ext cx="109440" cy="57960"/>
          </a:xfrm>
          <a:custGeom>
            <a:avLst/>
            <a:gdLst>
              <a:gd name="textAreaLeft" fmla="*/ 0 w 109440"/>
              <a:gd name="textAreaRight" fmla="*/ 109800 w 109440"/>
              <a:gd name="textAreaTop" fmla="*/ 0 h 57960"/>
              <a:gd name="textAreaBottom" fmla="*/ 58320 h 57960"/>
            </a:gdLst>
            <a:ahLst/>
            <a:cxnLst/>
            <a:rect l="textAreaLeft" t="textAreaTop" r="textAreaRight" b="textAreaBottom"/>
            <a:pathLst>
              <a:path w="305" h="162">
                <a:moveTo>
                  <a:pt x="10" y="0"/>
                </a:moveTo>
                <a:lnTo>
                  <a:pt x="53" y="7"/>
                </a:lnTo>
                <a:lnTo>
                  <a:pt x="89" y="16"/>
                </a:lnTo>
                <a:lnTo>
                  <a:pt x="243" y="97"/>
                </a:lnTo>
                <a:lnTo>
                  <a:pt x="273" y="126"/>
                </a:lnTo>
                <a:lnTo>
                  <a:pt x="301" y="157"/>
                </a:lnTo>
                <a:lnTo>
                  <a:pt x="305" y="162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7" name=""/>
          <p:cNvSpPr/>
          <p:nvPr/>
        </p:nvSpPr>
        <p:spPr>
          <a:xfrm>
            <a:off x="3007440" y="4979160"/>
            <a:ext cx="55440" cy="29160"/>
          </a:xfrm>
          <a:custGeom>
            <a:avLst/>
            <a:gdLst>
              <a:gd name="textAreaLeft" fmla="*/ 0 w 55440"/>
              <a:gd name="textAreaRight" fmla="*/ 55800 w 55440"/>
              <a:gd name="textAreaTop" fmla="*/ 0 h 29160"/>
              <a:gd name="textAreaBottom" fmla="*/ 29520 h 29160"/>
            </a:gdLst>
            <a:ahLst/>
            <a:cxnLst/>
            <a:rect l="textAreaLeft" t="textAreaTop" r="textAreaRight" b="textAreaBottom"/>
            <a:pathLst>
              <a:path w="155" h="82">
                <a:moveTo>
                  <a:pt x="6" y="1"/>
                </a:moveTo>
                <a:lnTo>
                  <a:pt x="46" y="16"/>
                </a:lnTo>
                <a:lnTo>
                  <a:pt x="84" y="34"/>
                </a:lnTo>
                <a:lnTo>
                  <a:pt x="120" y="56"/>
                </a:lnTo>
                <a:lnTo>
                  <a:pt x="154" y="82"/>
                </a:lnTo>
                <a:lnTo>
                  <a:pt x="155" y="82"/>
                </a:lnTo>
                <a:lnTo>
                  <a:pt x="0" y="0"/>
                </a:lnTo>
                <a:lnTo>
                  <a:pt x="6" y="1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88" name=""/>
          <p:cNvSpPr/>
          <p:nvPr/>
        </p:nvSpPr>
        <p:spPr>
          <a:xfrm>
            <a:off x="623160" y="5239080"/>
            <a:ext cx="10908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Вам нужно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9" name=""/>
          <p:cNvSpPr/>
          <p:nvPr/>
        </p:nvSpPr>
        <p:spPr>
          <a:xfrm>
            <a:off x="623160" y="5482800"/>
            <a:ext cx="2038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выяснить, стоит ли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0" name=""/>
          <p:cNvSpPr/>
          <p:nvPr/>
        </p:nvSpPr>
        <p:spPr>
          <a:xfrm>
            <a:off x="623160" y="5726520"/>
            <a:ext cx="19868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земельный участок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1" name=""/>
          <p:cNvSpPr/>
          <p:nvPr/>
        </p:nvSpPr>
        <p:spPr>
          <a:xfrm>
            <a:off x="484560" y="1363680"/>
            <a:ext cx="2621160" cy="1481400"/>
          </a:xfrm>
          <a:custGeom>
            <a:avLst/>
            <a:gdLst>
              <a:gd name="textAreaLeft" fmla="*/ 0 w 2621160"/>
              <a:gd name="textAreaRight" fmla="*/ 2621520 w 2621160"/>
              <a:gd name="textAreaTop" fmla="*/ 0 h 1481400"/>
              <a:gd name="textAreaBottom" fmla="*/ 1481760 h 1481400"/>
            </a:gdLst>
            <a:ahLst/>
            <a:cxnLst/>
            <a:rect l="textAreaLeft" t="textAreaTop" r="textAreaRight" b="textAreaBottom"/>
            <a:pathLst>
              <a:path w="7282" h="4116">
                <a:moveTo>
                  <a:pt x="0" y="686"/>
                </a:moveTo>
                <a:cubicBezTo>
                  <a:pt x="0" y="307"/>
                  <a:pt x="307" y="0"/>
                  <a:pt x="685" y="0"/>
                </a:cubicBezTo>
                <a:lnTo>
                  <a:pt x="6596" y="0"/>
                </a:lnTo>
                <a:cubicBezTo>
                  <a:pt x="6975" y="0"/>
                  <a:pt x="7282" y="307"/>
                  <a:pt x="7282" y="686"/>
                </a:cubicBezTo>
                <a:lnTo>
                  <a:pt x="7282" y="3430"/>
                </a:lnTo>
                <a:cubicBezTo>
                  <a:pt x="7282" y="3809"/>
                  <a:pt x="6975" y="4116"/>
                  <a:pt x="6596" y="4116"/>
                </a:cubicBezTo>
                <a:lnTo>
                  <a:pt x="685" y="4116"/>
                </a:lnTo>
                <a:cubicBezTo>
                  <a:pt x="307" y="4116"/>
                  <a:pt x="0" y="3809"/>
                  <a:pt x="0" y="3430"/>
                </a:cubicBezTo>
                <a:lnTo>
                  <a:pt x="0" y="686"/>
                </a:lnTo>
                <a:close/>
              </a:path>
            </a:pathLst>
          </a:custGeom>
          <a:solidFill>
            <a:srgbClr val="00caff">
              <a:alpha val="2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192" name=""/>
          <p:cNvSpPr/>
          <p:nvPr/>
        </p:nvSpPr>
        <p:spPr>
          <a:xfrm>
            <a:off x="623160" y="5970600"/>
            <a:ext cx="22168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на кадастровом учёте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3" name=""/>
          <p:cNvSpPr/>
          <p:nvPr/>
        </p:nvSpPr>
        <p:spPr>
          <a:xfrm>
            <a:off x="648360" y="1545480"/>
            <a:ext cx="5702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Шаг 1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4" name=""/>
          <p:cNvSpPr/>
          <p:nvPr/>
        </p:nvSpPr>
        <p:spPr>
          <a:xfrm>
            <a:off x="648360" y="1789200"/>
            <a:ext cx="13939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Вы убедились,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5" name=""/>
          <p:cNvSpPr/>
          <p:nvPr/>
        </p:nvSpPr>
        <p:spPr>
          <a:xfrm>
            <a:off x="648360" y="2032920"/>
            <a:ext cx="19432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что Ваш земельный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6" name=""/>
          <p:cNvSpPr/>
          <p:nvPr/>
        </p:nvSpPr>
        <p:spPr>
          <a:xfrm>
            <a:off x="648360" y="2277000"/>
            <a:ext cx="21045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участок подходит под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7" name=""/>
          <p:cNvSpPr/>
          <p:nvPr/>
        </p:nvSpPr>
        <p:spPr>
          <a:xfrm>
            <a:off x="648360" y="2520720"/>
            <a:ext cx="19771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«дачную амнистию»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8" name=""/>
          <p:cNvSpPr/>
          <p:nvPr/>
        </p:nvSpPr>
        <p:spPr>
          <a:xfrm>
            <a:off x="3507120" y="1793880"/>
            <a:ext cx="35542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Это можно сделать, обратившись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: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9" name=""/>
          <p:cNvSpPr/>
          <p:nvPr/>
        </p:nvSpPr>
        <p:spPr>
          <a:xfrm>
            <a:off x="3824280" y="2139840"/>
            <a:ext cx="6937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МФЦ;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0" name=""/>
          <p:cNvSpPr/>
          <p:nvPr/>
        </p:nvSpPr>
        <p:spPr>
          <a:xfrm>
            <a:off x="3824280" y="2485800"/>
            <a:ext cx="32911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орган местного самоуправления;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1" name=""/>
          <p:cNvSpPr/>
          <p:nvPr/>
        </p:nvSpPr>
        <p:spPr>
          <a:xfrm>
            <a:off x="3824280" y="2833560"/>
            <a:ext cx="27428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филиал ППК «Роскадастр»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2" name=""/>
          <p:cNvSpPr/>
          <p:nvPr/>
        </p:nvSpPr>
        <p:spPr>
          <a:xfrm>
            <a:off x="3824280" y="3052800"/>
            <a:ext cx="16894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Вашем регионе;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3" name=""/>
          <p:cNvSpPr/>
          <p:nvPr/>
        </p:nvSpPr>
        <p:spPr>
          <a:xfrm>
            <a:off x="3824280" y="3398760"/>
            <a:ext cx="24832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к кадастровому инженеру.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4" name=""/>
          <p:cNvSpPr/>
          <p:nvPr/>
        </p:nvSpPr>
        <p:spPr>
          <a:xfrm>
            <a:off x="4469760" y="5110200"/>
            <a:ext cx="69300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случае если Ваш земельный участок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не стоит на кадастровом учете</a:t>
            </a:r>
            <a:r>
              <a:rPr b="0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,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5" name=""/>
          <p:cNvSpPr/>
          <p:nvPr/>
        </p:nvSpPr>
        <p:spPr>
          <a:xfrm>
            <a:off x="4469760" y="5354640"/>
            <a:ext cx="41871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Вам предстоит его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образовать (см. Шаг 4).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6" name=""/>
          <p:cNvSpPr/>
          <p:nvPr/>
        </p:nvSpPr>
        <p:spPr>
          <a:xfrm>
            <a:off x="4469760" y="5842080"/>
            <a:ext cx="65818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случае если Ваш земельный участок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стоит на кадастровом учете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7" name=""/>
          <p:cNvSpPr/>
          <p:nvPr/>
        </p:nvSpPr>
        <p:spPr>
          <a:xfrm>
            <a:off x="4469760" y="6086160"/>
            <a:ext cx="53712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и у него есть точные границы, то переходите к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Шагу 10.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8" name=""/>
          <p:cNvSpPr/>
          <p:nvPr/>
        </p:nvSpPr>
        <p:spPr>
          <a:xfrm>
            <a:off x="1564920" y="415800"/>
            <a:ext cx="362700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3. С чего начать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9" name=""/>
          <p:cNvSpPr/>
          <p:nvPr/>
        </p:nvSpPr>
        <p:spPr>
          <a:xfrm>
            <a:off x="1566000" y="40932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0"/>
                </a:moveTo>
                <a:lnTo>
                  <a:pt x="820" y="9"/>
                </a:ln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close/>
              </a:path>
            </a:pathLst>
          </a:custGeom>
          <a:solidFill>
            <a:srgbClr val="fd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0" name=""/>
          <p:cNvSpPr/>
          <p:nvPr/>
        </p:nvSpPr>
        <p:spPr>
          <a:xfrm>
            <a:off x="1566000" y="40960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fc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1" name=""/>
          <p:cNvSpPr/>
          <p:nvPr/>
        </p:nvSpPr>
        <p:spPr>
          <a:xfrm>
            <a:off x="1566000" y="409896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fa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2" name=""/>
          <p:cNvSpPr/>
          <p:nvPr/>
        </p:nvSpPr>
        <p:spPr>
          <a:xfrm>
            <a:off x="1566000" y="41022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f8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3" name=""/>
          <p:cNvSpPr/>
          <p:nvPr/>
        </p:nvSpPr>
        <p:spPr>
          <a:xfrm>
            <a:off x="1566000" y="41050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f7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4" name=""/>
          <p:cNvSpPr/>
          <p:nvPr/>
        </p:nvSpPr>
        <p:spPr>
          <a:xfrm>
            <a:off x="1566000" y="41079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f5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5" name=""/>
          <p:cNvSpPr/>
          <p:nvPr/>
        </p:nvSpPr>
        <p:spPr>
          <a:xfrm>
            <a:off x="1566000" y="41108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f3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6" name=""/>
          <p:cNvSpPr/>
          <p:nvPr/>
        </p:nvSpPr>
        <p:spPr>
          <a:xfrm>
            <a:off x="1566000" y="41137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f1f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7" name=""/>
          <p:cNvSpPr/>
          <p:nvPr/>
        </p:nvSpPr>
        <p:spPr>
          <a:xfrm>
            <a:off x="1566000" y="41166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f0f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8" name=""/>
          <p:cNvSpPr/>
          <p:nvPr/>
        </p:nvSpPr>
        <p:spPr>
          <a:xfrm>
            <a:off x="1566000" y="41194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ee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19" name=""/>
          <p:cNvSpPr/>
          <p:nvPr/>
        </p:nvSpPr>
        <p:spPr>
          <a:xfrm>
            <a:off x="1566000" y="4122360"/>
            <a:ext cx="294840" cy="3600"/>
          </a:xfrm>
          <a:custGeom>
            <a:avLst/>
            <a:gdLst>
              <a:gd name="textAreaLeft" fmla="*/ 0 w 294840"/>
              <a:gd name="textAreaRight" fmla="*/ 295200 w 294840"/>
              <a:gd name="textAreaTop" fmla="*/ 0 h 3600"/>
              <a:gd name="textAreaBottom" fmla="*/ 3960 h 3600"/>
            </a:gdLst>
            <a:ahLst/>
            <a:cxnLst/>
            <a:rect l="textAreaLeft" t="textAreaTop" r="textAreaRight" b="textAreaBottom"/>
            <a:pathLst>
              <a:path w="820" h="11">
                <a:moveTo>
                  <a:pt x="820" y="11"/>
                </a:moveTo>
                <a:lnTo>
                  <a:pt x="0" y="11"/>
                </a:lnTo>
                <a:lnTo>
                  <a:pt x="0" y="0"/>
                </a:lnTo>
                <a:lnTo>
                  <a:pt x="820" y="0"/>
                </a:lnTo>
                <a:lnTo>
                  <a:pt x="820" y="11"/>
                </a:lnTo>
                <a:close/>
              </a:path>
            </a:pathLst>
          </a:custGeom>
          <a:solidFill>
            <a:srgbClr val="ec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0" name=""/>
          <p:cNvSpPr/>
          <p:nvPr/>
        </p:nvSpPr>
        <p:spPr>
          <a:xfrm>
            <a:off x="1566000" y="41256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eb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1" name=""/>
          <p:cNvSpPr/>
          <p:nvPr/>
        </p:nvSpPr>
        <p:spPr>
          <a:xfrm>
            <a:off x="1566000" y="41284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e9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2" name=""/>
          <p:cNvSpPr/>
          <p:nvPr/>
        </p:nvSpPr>
        <p:spPr>
          <a:xfrm>
            <a:off x="1566000" y="41313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e7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3" name=""/>
          <p:cNvSpPr/>
          <p:nvPr/>
        </p:nvSpPr>
        <p:spPr>
          <a:xfrm>
            <a:off x="1566000" y="41342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e6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4" name=""/>
          <p:cNvSpPr/>
          <p:nvPr/>
        </p:nvSpPr>
        <p:spPr>
          <a:xfrm>
            <a:off x="1566000" y="41371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e4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5" name=""/>
          <p:cNvSpPr/>
          <p:nvPr/>
        </p:nvSpPr>
        <p:spPr>
          <a:xfrm>
            <a:off x="1566000" y="41400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e2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6" name=""/>
          <p:cNvSpPr/>
          <p:nvPr/>
        </p:nvSpPr>
        <p:spPr>
          <a:xfrm>
            <a:off x="1566000" y="41428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e1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7" name=""/>
          <p:cNvSpPr/>
          <p:nvPr/>
        </p:nvSpPr>
        <p:spPr>
          <a:xfrm>
            <a:off x="1566000" y="414576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df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8" name=""/>
          <p:cNvSpPr/>
          <p:nvPr/>
        </p:nvSpPr>
        <p:spPr>
          <a:xfrm>
            <a:off x="1566000" y="41490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dd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29" name=""/>
          <p:cNvSpPr/>
          <p:nvPr/>
        </p:nvSpPr>
        <p:spPr>
          <a:xfrm>
            <a:off x="1566000" y="41518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dc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0" name=""/>
          <p:cNvSpPr/>
          <p:nvPr/>
        </p:nvSpPr>
        <p:spPr>
          <a:xfrm>
            <a:off x="1566000" y="41547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da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1" name=""/>
          <p:cNvSpPr/>
          <p:nvPr/>
        </p:nvSpPr>
        <p:spPr>
          <a:xfrm>
            <a:off x="1566000" y="41576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d8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2" name=""/>
          <p:cNvSpPr/>
          <p:nvPr/>
        </p:nvSpPr>
        <p:spPr>
          <a:xfrm>
            <a:off x="1566000" y="41605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d6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3" name=""/>
          <p:cNvSpPr/>
          <p:nvPr/>
        </p:nvSpPr>
        <p:spPr>
          <a:xfrm>
            <a:off x="1566000" y="41634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d5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4" name=""/>
          <p:cNvSpPr/>
          <p:nvPr/>
        </p:nvSpPr>
        <p:spPr>
          <a:xfrm>
            <a:off x="1566000" y="41662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d3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5" name=""/>
          <p:cNvSpPr/>
          <p:nvPr/>
        </p:nvSpPr>
        <p:spPr>
          <a:xfrm>
            <a:off x="1566000" y="41691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d1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6" name=""/>
          <p:cNvSpPr/>
          <p:nvPr/>
        </p:nvSpPr>
        <p:spPr>
          <a:xfrm>
            <a:off x="1566000" y="417204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d0f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7" name=""/>
          <p:cNvSpPr/>
          <p:nvPr/>
        </p:nvSpPr>
        <p:spPr>
          <a:xfrm>
            <a:off x="1566000" y="41752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cef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8" name=""/>
          <p:cNvSpPr/>
          <p:nvPr/>
        </p:nvSpPr>
        <p:spPr>
          <a:xfrm>
            <a:off x="1566000" y="41781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cc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39" name=""/>
          <p:cNvSpPr/>
          <p:nvPr/>
        </p:nvSpPr>
        <p:spPr>
          <a:xfrm>
            <a:off x="1566000" y="41810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cb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0" name=""/>
          <p:cNvSpPr/>
          <p:nvPr/>
        </p:nvSpPr>
        <p:spPr>
          <a:xfrm>
            <a:off x="1566000" y="41839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c9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1" name=""/>
          <p:cNvSpPr/>
          <p:nvPr/>
        </p:nvSpPr>
        <p:spPr>
          <a:xfrm>
            <a:off x="1566000" y="41868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c7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2" name=""/>
          <p:cNvSpPr/>
          <p:nvPr/>
        </p:nvSpPr>
        <p:spPr>
          <a:xfrm>
            <a:off x="1566000" y="41896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c6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3" name=""/>
          <p:cNvSpPr/>
          <p:nvPr/>
        </p:nvSpPr>
        <p:spPr>
          <a:xfrm>
            <a:off x="1566000" y="41925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c4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4" name=""/>
          <p:cNvSpPr/>
          <p:nvPr/>
        </p:nvSpPr>
        <p:spPr>
          <a:xfrm>
            <a:off x="1566000" y="419544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c2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5" name=""/>
          <p:cNvSpPr/>
          <p:nvPr/>
        </p:nvSpPr>
        <p:spPr>
          <a:xfrm>
            <a:off x="1566000" y="41986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c1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6" name=""/>
          <p:cNvSpPr/>
          <p:nvPr/>
        </p:nvSpPr>
        <p:spPr>
          <a:xfrm>
            <a:off x="1566000" y="42015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bf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7" name=""/>
          <p:cNvSpPr/>
          <p:nvPr/>
        </p:nvSpPr>
        <p:spPr>
          <a:xfrm>
            <a:off x="1566000" y="42044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bd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8" name=""/>
          <p:cNvSpPr/>
          <p:nvPr/>
        </p:nvSpPr>
        <p:spPr>
          <a:xfrm>
            <a:off x="1566000" y="42073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bb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49" name=""/>
          <p:cNvSpPr/>
          <p:nvPr/>
        </p:nvSpPr>
        <p:spPr>
          <a:xfrm>
            <a:off x="1566000" y="42102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ba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0" name=""/>
          <p:cNvSpPr/>
          <p:nvPr/>
        </p:nvSpPr>
        <p:spPr>
          <a:xfrm>
            <a:off x="1566000" y="42130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b8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1" name=""/>
          <p:cNvSpPr/>
          <p:nvPr/>
        </p:nvSpPr>
        <p:spPr>
          <a:xfrm>
            <a:off x="1566000" y="42159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b6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2" name=""/>
          <p:cNvSpPr/>
          <p:nvPr/>
        </p:nvSpPr>
        <p:spPr>
          <a:xfrm>
            <a:off x="1566000" y="42188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b5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3" name=""/>
          <p:cNvSpPr/>
          <p:nvPr/>
        </p:nvSpPr>
        <p:spPr>
          <a:xfrm>
            <a:off x="1566000" y="422172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b3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4" name=""/>
          <p:cNvSpPr/>
          <p:nvPr/>
        </p:nvSpPr>
        <p:spPr>
          <a:xfrm>
            <a:off x="1566000" y="42249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b1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5" name=""/>
          <p:cNvSpPr/>
          <p:nvPr/>
        </p:nvSpPr>
        <p:spPr>
          <a:xfrm>
            <a:off x="1566000" y="42278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b0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6" name=""/>
          <p:cNvSpPr/>
          <p:nvPr/>
        </p:nvSpPr>
        <p:spPr>
          <a:xfrm>
            <a:off x="1566000" y="42307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aee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7" name=""/>
          <p:cNvSpPr/>
          <p:nvPr/>
        </p:nvSpPr>
        <p:spPr>
          <a:xfrm>
            <a:off x="1566000" y="42336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ace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8" name=""/>
          <p:cNvSpPr/>
          <p:nvPr/>
        </p:nvSpPr>
        <p:spPr>
          <a:xfrm>
            <a:off x="1566000" y="42364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ab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59" name=""/>
          <p:cNvSpPr/>
          <p:nvPr/>
        </p:nvSpPr>
        <p:spPr>
          <a:xfrm>
            <a:off x="1566000" y="42393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a9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0" name=""/>
          <p:cNvSpPr/>
          <p:nvPr/>
        </p:nvSpPr>
        <p:spPr>
          <a:xfrm>
            <a:off x="1566000" y="42422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a7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1" name=""/>
          <p:cNvSpPr/>
          <p:nvPr/>
        </p:nvSpPr>
        <p:spPr>
          <a:xfrm>
            <a:off x="1566000" y="424512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a6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2" name=""/>
          <p:cNvSpPr/>
          <p:nvPr/>
        </p:nvSpPr>
        <p:spPr>
          <a:xfrm>
            <a:off x="1566000" y="42483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a4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3" name=""/>
          <p:cNvSpPr/>
          <p:nvPr/>
        </p:nvSpPr>
        <p:spPr>
          <a:xfrm>
            <a:off x="1566000" y="42512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a2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4" name=""/>
          <p:cNvSpPr/>
          <p:nvPr/>
        </p:nvSpPr>
        <p:spPr>
          <a:xfrm>
            <a:off x="1566000" y="42541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a0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5" name=""/>
          <p:cNvSpPr/>
          <p:nvPr/>
        </p:nvSpPr>
        <p:spPr>
          <a:xfrm>
            <a:off x="1566000" y="42570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9f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6" name=""/>
          <p:cNvSpPr/>
          <p:nvPr/>
        </p:nvSpPr>
        <p:spPr>
          <a:xfrm>
            <a:off x="1566000" y="42598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9d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7" name=""/>
          <p:cNvSpPr/>
          <p:nvPr/>
        </p:nvSpPr>
        <p:spPr>
          <a:xfrm>
            <a:off x="1566000" y="42627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9b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8" name=""/>
          <p:cNvSpPr/>
          <p:nvPr/>
        </p:nvSpPr>
        <p:spPr>
          <a:xfrm>
            <a:off x="1566000" y="42656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9a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69" name=""/>
          <p:cNvSpPr/>
          <p:nvPr/>
        </p:nvSpPr>
        <p:spPr>
          <a:xfrm>
            <a:off x="1566000" y="426852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98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0" name=""/>
          <p:cNvSpPr/>
          <p:nvPr/>
        </p:nvSpPr>
        <p:spPr>
          <a:xfrm>
            <a:off x="1566000" y="42717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96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1" name=""/>
          <p:cNvSpPr/>
          <p:nvPr/>
        </p:nvSpPr>
        <p:spPr>
          <a:xfrm>
            <a:off x="1566000" y="42746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95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2" name=""/>
          <p:cNvSpPr/>
          <p:nvPr/>
        </p:nvSpPr>
        <p:spPr>
          <a:xfrm>
            <a:off x="1566000" y="42775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93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3" name=""/>
          <p:cNvSpPr/>
          <p:nvPr/>
        </p:nvSpPr>
        <p:spPr>
          <a:xfrm>
            <a:off x="1566000" y="42804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91e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4" name=""/>
          <p:cNvSpPr/>
          <p:nvPr/>
        </p:nvSpPr>
        <p:spPr>
          <a:xfrm>
            <a:off x="1566000" y="42832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90e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5" name=""/>
          <p:cNvSpPr/>
          <p:nvPr/>
        </p:nvSpPr>
        <p:spPr>
          <a:xfrm>
            <a:off x="1566000" y="42861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8e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6" name=""/>
          <p:cNvSpPr/>
          <p:nvPr/>
        </p:nvSpPr>
        <p:spPr>
          <a:xfrm>
            <a:off x="1566000" y="42890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8c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7" name=""/>
          <p:cNvSpPr/>
          <p:nvPr/>
        </p:nvSpPr>
        <p:spPr>
          <a:xfrm>
            <a:off x="1566000" y="42919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8b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8" name=""/>
          <p:cNvSpPr/>
          <p:nvPr/>
        </p:nvSpPr>
        <p:spPr>
          <a:xfrm>
            <a:off x="1566000" y="429480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89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79" name=""/>
          <p:cNvSpPr/>
          <p:nvPr/>
        </p:nvSpPr>
        <p:spPr>
          <a:xfrm>
            <a:off x="1566000" y="42980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87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0" name=""/>
          <p:cNvSpPr/>
          <p:nvPr/>
        </p:nvSpPr>
        <p:spPr>
          <a:xfrm>
            <a:off x="1566000" y="43009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85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1" name=""/>
          <p:cNvSpPr/>
          <p:nvPr/>
        </p:nvSpPr>
        <p:spPr>
          <a:xfrm>
            <a:off x="1566000" y="43038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84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2" name=""/>
          <p:cNvSpPr/>
          <p:nvPr/>
        </p:nvSpPr>
        <p:spPr>
          <a:xfrm>
            <a:off x="1566000" y="43066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82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3" name=""/>
          <p:cNvSpPr/>
          <p:nvPr/>
        </p:nvSpPr>
        <p:spPr>
          <a:xfrm>
            <a:off x="1566000" y="43095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80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4" name=""/>
          <p:cNvSpPr/>
          <p:nvPr/>
        </p:nvSpPr>
        <p:spPr>
          <a:xfrm>
            <a:off x="1566000" y="43124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7f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5" name=""/>
          <p:cNvSpPr/>
          <p:nvPr/>
        </p:nvSpPr>
        <p:spPr>
          <a:xfrm>
            <a:off x="1566000" y="43153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7d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6" name=""/>
          <p:cNvSpPr/>
          <p:nvPr/>
        </p:nvSpPr>
        <p:spPr>
          <a:xfrm>
            <a:off x="1566000" y="4318200"/>
            <a:ext cx="294840" cy="3600"/>
          </a:xfrm>
          <a:custGeom>
            <a:avLst/>
            <a:gdLst>
              <a:gd name="textAreaLeft" fmla="*/ 0 w 294840"/>
              <a:gd name="textAreaRight" fmla="*/ 295200 w 294840"/>
              <a:gd name="textAreaTop" fmla="*/ 0 h 3600"/>
              <a:gd name="textAreaBottom" fmla="*/ 3960 h 3600"/>
            </a:gdLst>
            <a:ahLst/>
            <a:cxnLst/>
            <a:rect l="textAreaLeft" t="textAreaTop" r="textAreaRight" b="textAreaBottom"/>
            <a:pathLst>
              <a:path w="820" h="11">
                <a:moveTo>
                  <a:pt x="820" y="11"/>
                </a:moveTo>
                <a:lnTo>
                  <a:pt x="0" y="11"/>
                </a:lnTo>
                <a:lnTo>
                  <a:pt x="0" y="0"/>
                </a:lnTo>
                <a:lnTo>
                  <a:pt x="820" y="0"/>
                </a:lnTo>
                <a:lnTo>
                  <a:pt x="820" y="11"/>
                </a:lnTo>
                <a:close/>
              </a:path>
            </a:pathLst>
          </a:custGeom>
          <a:solidFill>
            <a:srgbClr val="7b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7" name=""/>
          <p:cNvSpPr/>
          <p:nvPr/>
        </p:nvSpPr>
        <p:spPr>
          <a:xfrm>
            <a:off x="1566000" y="43214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7a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8" name=""/>
          <p:cNvSpPr/>
          <p:nvPr/>
        </p:nvSpPr>
        <p:spPr>
          <a:xfrm>
            <a:off x="1566000" y="43243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78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89" name=""/>
          <p:cNvSpPr/>
          <p:nvPr/>
        </p:nvSpPr>
        <p:spPr>
          <a:xfrm>
            <a:off x="1566000" y="43272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76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0" name=""/>
          <p:cNvSpPr/>
          <p:nvPr/>
        </p:nvSpPr>
        <p:spPr>
          <a:xfrm>
            <a:off x="1566000" y="43300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75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1" name=""/>
          <p:cNvSpPr/>
          <p:nvPr/>
        </p:nvSpPr>
        <p:spPr>
          <a:xfrm>
            <a:off x="1566000" y="43329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73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2" name=""/>
          <p:cNvSpPr/>
          <p:nvPr/>
        </p:nvSpPr>
        <p:spPr>
          <a:xfrm>
            <a:off x="1566000" y="43358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71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3" name=""/>
          <p:cNvSpPr/>
          <p:nvPr/>
        </p:nvSpPr>
        <p:spPr>
          <a:xfrm>
            <a:off x="1566000" y="43387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70e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4" name=""/>
          <p:cNvSpPr/>
          <p:nvPr/>
        </p:nvSpPr>
        <p:spPr>
          <a:xfrm>
            <a:off x="1566000" y="434160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6ee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5" name=""/>
          <p:cNvSpPr/>
          <p:nvPr/>
        </p:nvSpPr>
        <p:spPr>
          <a:xfrm>
            <a:off x="1566000" y="43448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6c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6" name=""/>
          <p:cNvSpPr/>
          <p:nvPr/>
        </p:nvSpPr>
        <p:spPr>
          <a:xfrm>
            <a:off x="1566000" y="43477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6a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7" name=""/>
          <p:cNvSpPr/>
          <p:nvPr/>
        </p:nvSpPr>
        <p:spPr>
          <a:xfrm>
            <a:off x="1566000" y="43506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69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8" name=""/>
          <p:cNvSpPr/>
          <p:nvPr/>
        </p:nvSpPr>
        <p:spPr>
          <a:xfrm>
            <a:off x="1566000" y="43534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67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299" name=""/>
          <p:cNvSpPr/>
          <p:nvPr/>
        </p:nvSpPr>
        <p:spPr>
          <a:xfrm>
            <a:off x="1566000" y="43563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65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0" name=""/>
          <p:cNvSpPr/>
          <p:nvPr/>
        </p:nvSpPr>
        <p:spPr>
          <a:xfrm>
            <a:off x="1566000" y="43592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64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1" name=""/>
          <p:cNvSpPr/>
          <p:nvPr/>
        </p:nvSpPr>
        <p:spPr>
          <a:xfrm>
            <a:off x="1566000" y="43621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62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2" name=""/>
          <p:cNvSpPr/>
          <p:nvPr/>
        </p:nvSpPr>
        <p:spPr>
          <a:xfrm>
            <a:off x="1566000" y="43650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60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3" name=""/>
          <p:cNvSpPr/>
          <p:nvPr/>
        </p:nvSpPr>
        <p:spPr>
          <a:xfrm>
            <a:off x="1566000" y="436788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5f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4" name=""/>
          <p:cNvSpPr/>
          <p:nvPr/>
        </p:nvSpPr>
        <p:spPr>
          <a:xfrm>
            <a:off x="1566000" y="43711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5d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5" name=""/>
          <p:cNvSpPr/>
          <p:nvPr/>
        </p:nvSpPr>
        <p:spPr>
          <a:xfrm>
            <a:off x="1566000" y="43740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5b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6" name=""/>
          <p:cNvSpPr/>
          <p:nvPr/>
        </p:nvSpPr>
        <p:spPr>
          <a:xfrm>
            <a:off x="1566000" y="43768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5a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7" name=""/>
          <p:cNvSpPr/>
          <p:nvPr/>
        </p:nvSpPr>
        <p:spPr>
          <a:xfrm>
            <a:off x="1566000" y="43797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58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8" name=""/>
          <p:cNvSpPr/>
          <p:nvPr/>
        </p:nvSpPr>
        <p:spPr>
          <a:xfrm>
            <a:off x="1566000" y="43826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56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09" name=""/>
          <p:cNvSpPr/>
          <p:nvPr/>
        </p:nvSpPr>
        <p:spPr>
          <a:xfrm>
            <a:off x="1566000" y="43855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55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0" name=""/>
          <p:cNvSpPr/>
          <p:nvPr/>
        </p:nvSpPr>
        <p:spPr>
          <a:xfrm>
            <a:off x="1566000" y="43884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53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1" name=""/>
          <p:cNvSpPr/>
          <p:nvPr/>
        </p:nvSpPr>
        <p:spPr>
          <a:xfrm>
            <a:off x="1566000" y="439128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51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2" name=""/>
          <p:cNvSpPr/>
          <p:nvPr/>
        </p:nvSpPr>
        <p:spPr>
          <a:xfrm>
            <a:off x="1566000" y="43945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4f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3" name=""/>
          <p:cNvSpPr/>
          <p:nvPr/>
        </p:nvSpPr>
        <p:spPr>
          <a:xfrm>
            <a:off x="1566000" y="43974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4ed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4" name=""/>
          <p:cNvSpPr/>
          <p:nvPr/>
        </p:nvSpPr>
        <p:spPr>
          <a:xfrm>
            <a:off x="1566000" y="44002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4cd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5" name=""/>
          <p:cNvSpPr/>
          <p:nvPr/>
        </p:nvSpPr>
        <p:spPr>
          <a:xfrm>
            <a:off x="1566000" y="44031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4a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6" name=""/>
          <p:cNvSpPr/>
          <p:nvPr/>
        </p:nvSpPr>
        <p:spPr>
          <a:xfrm>
            <a:off x="1566000" y="44060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49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7" name=""/>
          <p:cNvSpPr/>
          <p:nvPr/>
        </p:nvSpPr>
        <p:spPr>
          <a:xfrm>
            <a:off x="1566000" y="44089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47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8" name=""/>
          <p:cNvSpPr/>
          <p:nvPr/>
        </p:nvSpPr>
        <p:spPr>
          <a:xfrm>
            <a:off x="1566000" y="44118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45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19" name=""/>
          <p:cNvSpPr/>
          <p:nvPr/>
        </p:nvSpPr>
        <p:spPr>
          <a:xfrm>
            <a:off x="1566000" y="44146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44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0" name=""/>
          <p:cNvSpPr/>
          <p:nvPr/>
        </p:nvSpPr>
        <p:spPr>
          <a:xfrm>
            <a:off x="1566000" y="441756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42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1" name=""/>
          <p:cNvSpPr/>
          <p:nvPr/>
        </p:nvSpPr>
        <p:spPr>
          <a:xfrm>
            <a:off x="1566000" y="44208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40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2" name=""/>
          <p:cNvSpPr/>
          <p:nvPr/>
        </p:nvSpPr>
        <p:spPr>
          <a:xfrm>
            <a:off x="1566000" y="44236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3f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3" name=""/>
          <p:cNvSpPr/>
          <p:nvPr/>
        </p:nvSpPr>
        <p:spPr>
          <a:xfrm>
            <a:off x="1566000" y="44265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3d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4" name=""/>
          <p:cNvSpPr/>
          <p:nvPr/>
        </p:nvSpPr>
        <p:spPr>
          <a:xfrm>
            <a:off x="1566000" y="44294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3b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5" name=""/>
          <p:cNvSpPr/>
          <p:nvPr/>
        </p:nvSpPr>
        <p:spPr>
          <a:xfrm>
            <a:off x="1566000" y="44323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3a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6" name=""/>
          <p:cNvSpPr/>
          <p:nvPr/>
        </p:nvSpPr>
        <p:spPr>
          <a:xfrm>
            <a:off x="1566000" y="44352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38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7" name=""/>
          <p:cNvSpPr/>
          <p:nvPr/>
        </p:nvSpPr>
        <p:spPr>
          <a:xfrm>
            <a:off x="1566000" y="44380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36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8" name=""/>
          <p:cNvSpPr/>
          <p:nvPr/>
        </p:nvSpPr>
        <p:spPr>
          <a:xfrm>
            <a:off x="1566000" y="444096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34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29" name=""/>
          <p:cNvSpPr/>
          <p:nvPr/>
        </p:nvSpPr>
        <p:spPr>
          <a:xfrm>
            <a:off x="1566000" y="44442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33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0" name=""/>
          <p:cNvSpPr/>
          <p:nvPr/>
        </p:nvSpPr>
        <p:spPr>
          <a:xfrm>
            <a:off x="1566000" y="44470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31d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1" name=""/>
          <p:cNvSpPr/>
          <p:nvPr/>
        </p:nvSpPr>
        <p:spPr>
          <a:xfrm>
            <a:off x="1566000" y="44499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2fd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2" name=""/>
          <p:cNvSpPr/>
          <p:nvPr/>
        </p:nvSpPr>
        <p:spPr>
          <a:xfrm>
            <a:off x="1566000" y="44528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2e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3" name=""/>
          <p:cNvSpPr/>
          <p:nvPr/>
        </p:nvSpPr>
        <p:spPr>
          <a:xfrm>
            <a:off x="1566000" y="44557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2c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4" name=""/>
          <p:cNvSpPr/>
          <p:nvPr/>
        </p:nvSpPr>
        <p:spPr>
          <a:xfrm>
            <a:off x="1566000" y="44586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2a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5" name=""/>
          <p:cNvSpPr/>
          <p:nvPr/>
        </p:nvSpPr>
        <p:spPr>
          <a:xfrm>
            <a:off x="1566000" y="44614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29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6" name=""/>
          <p:cNvSpPr/>
          <p:nvPr/>
        </p:nvSpPr>
        <p:spPr>
          <a:xfrm>
            <a:off x="1566000" y="446436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27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7" name=""/>
          <p:cNvSpPr/>
          <p:nvPr/>
        </p:nvSpPr>
        <p:spPr>
          <a:xfrm>
            <a:off x="1566000" y="44676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25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8" name=""/>
          <p:cNvSpPr/>
          <p:nvPr/>
        </p:nvSpPr>
        <p:spPr>
          <a:xfrm>
            <a:off x="1566000" y="44704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24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39" name=""/>
          <p:cNvSpPr/>
          <p:nvPr/>
        </p:nvSpPr>
        <p:spPr>
          <a:xfrm>
            <a:off x="1566000" y="44733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22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0" name=""/>
          <p:cNvSpPr/>
          <p:nvPr/>
        </p:nvSpPr>
        <p:spPr>
          <a:xfrm>
            <a:off x="1566000" y="44762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20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1" name=""/>
          <p:cNvSpPr/>
          <p:nvPr/>
        </p:nvSpPr>
        <p:spPr>
          <a:xfrm>
            <a:off x="1566000" y="44791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1f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2" name=""/>
          <p:cNvSpPr/>
          <p:nvPr/>
        </p:nvSpPr>
        <p:spPr>
          <a:xfrm>
            <a:off x="1566000" y="44820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1d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3" name=""/>
          <p:cNvSpPr/>
          <p:nvPr/>
        </p:nvSpPr>
        <p:spPr>
          <a:xfrm>
            <a:off x="1566000" y="44848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1b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4" name=""/>
          <p:cNvSpPr/>
          <p:nvPr/>
        </p:nvSpPr>
        <p:spPr>
          <a:xfrm>
            <a:off x="1566000" y="44877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19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5" name=""/>
          <p:cNvSpPr/>
          <p:nvPr/>
        </p:nvSpPr>
        <p:spPr>
          <a:xfrm>
            <a:off x="1566000" y="449064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18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6" name=""/>
          <p:cNvSpPr/>
          <p:nvPr/>
        </p:nvSpPr>
        <p:spPr>
          <a:xfrm>
            <a:off x="1566000" y="44938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16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7" name=""/>
          <p:cNvSpPr/>
          <p:nvPr/>
        </p:nvSpPr>
        <p:spPr>
          <a:xfrm>
            <a:off x="1566000" y="44967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14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8" name=""/>
          <p:cNvSpPr/>
          <p:nvPr/>
        </p:nvSpPr>
        <p:spPr>
          <a:xfrm>
            <a:off x="1566000" y="44996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13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49" name=""/>
          <p:cNvSpPr/>
          <p:nvPr/>
        </p:nvSpPr>
        <p:spPr>
          <a:xfrm>
            <a:off x="1566000" y="45025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11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0" name=""/>
          <p:cNvSpPr/>
          <p:nvPr/>
        </p:nvSpPr>
        <p:spPr>
          <a:xfrm>
            <a:off x="1566000" y="45054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fc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1" name=""/>
          <p:cNvSpPr/>
          <p:nvPr/>
        </p:nvSpPr>
        <p:spPr>
          <a:xfrm>
            <a:off x="1566000" y="45082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ec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2" name=""/>
          <p:cNvSpPr/>
          <p:nvPr/>
        </p:nvSpPr>
        <p:spPr>
          <a:xfrm>
            <a:off x="1566000" y="45111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c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3" name=""/>
          <p:cNvSpPr/>
          <p:nvPr/>
        </p:nvSpPr>
        <p:spPr>
          <a:xfrm>
            <a:off x="1566000" y="4514040"/>
            <a:ext cx="294840" cy="3600"/>
          </a:xfrm>
          <a:custGeom>
            <a:avLst/>
            <a:gdLst>
              <a:gd name="textAreaLeft" fmla="*/ 0 w 294840"/>
              <a:gd name="textAreaRight" fmla="*/ 295200 w 294840"/>
              <a:gd name="textAreaTop" fmla="*/ 0 h 3600"/>
              <a:gd name="textAreaBottom" fmla="*/ 3960 h 3600"/>
            </a:gdLst>
            <a:ahLst/>
            <a:cxnLst/>
            <a:rect l="textAreaLeft" t="textAreaTop" r="textAreaRight" b="textAreaBottom"/>
            <a:pathLst>
              <a:path w="820" h="11">
                <a:moveTo>
                  <a:pt x="820" y="11"/>
                </a:moveTo>
                <a:lnTo>
                  <a:pt x="0" y="11"/>
                </a:lnTo>
                <a:lnTo>
                  <a:pt x="0" y="0"/>
                </a:lnTo>
                <a:lnTo>
                  <a:pt x="820" y="0"/>
                </a:lnTo>
                <a:lnTo>
                  <a:pt x="820" y="11"/>
                </a:lnTo>
                <a:close/>
              </a:path>
            </a:pathLst>
          </a:custGeom>
          <a:solidFill>
            <a:srgbClr val="0a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4" name=""/>
          <p:cNvSpPr/>
          <p:nvPr/>
        </p:nvSpPr>
        <p:spPr>
          <a:xfrm>
            <a:off x="1566000" y="45172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9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5" name=""/>
          <p:cNvSpPr/>
          <p:nvPr/>
        </p:nvSpPr>
        <p:spPr>
          <a:xfrm>
            <a:off x="1566000" y="45201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7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6" name=""/>
          <p:cNvSpPr/>
          <p:nvPr/>
        </p:nvSpPr>
        <p:spPr>
          <a:xfrm>
            <a:off x="1566000" y="452304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5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7" name=""/>
          <p:cNvSpPr/>
          <p:nvPr/>
        </p:nvSpPr>
        <p:spPr>
          <a:xfrm>
            <a:off x="1566000" y="452592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4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8" name=""/>
          <p:cNvSpPr/>
          <p:nvPr/>
        </p:nvSpPr>
        <p:spPr>
          <a:xfrm>
            <a:off x="1566000" y="452880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2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59" name=""/>
          <p:cNvSpPr/>
          <p:nvPr/>
        </p:nvSpPr>
        <p:spPr>
          <a:xfrm>
            <a:off x="1566000" y="45316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1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0" name=""/>
          <p:cNvSpPr/>
          <p:nvPr/>
        </p:nvSpPr>
        <p:spPr>
          <a:xfrm>
            <a:off x="1566000" y="45345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1" name=""/>
          <p:cNvSpPr/>
          <p:nvPr/>
        </p:nvSpPr>
        <p:spPr>
          <a:xfrm>
            <a:off x="1566000" y="4537440"/>
            <a:ext cx="294840" cy="3240"/>
          </a:xfrm>
          <a:custGeom>
            <a:avLst/>
            <a:gdLst>
              <a:gd name="textAreaLeft" fmla="*/ 0 w 294840"/>
              <a:gd name="textAreaRight" fmla="*/ 295200 w 2948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20" h="10">
                <a:moveTo>
                  <a:pt x="820" y="10"/>
                </a:moveTo>
                <a:lnTo>
                  <a:pt x="0" y="10"/>
                </a:lnTo>
                <a:lnTo>
                  <a:pt x="0" y="0"/>
                </a:lnTo>
                <a:lnTo>
                  <a:pt x="820" y="0"/>
                </a:lnTo>
                <a:lnTo>
                  <a:pt x="820" y="1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2" name=""/>
          <p:cNvSpPr/>
          <p:nvPr/>
        </p:nvSpPr>
        <p:spPr>
          <a:xfrm>
            <a:off x="1566000" y="454068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3" name=""/>
          <p:cNvSpPr/>
          <p:nvPr/>
        </p:nvSpPr>
        <p:spPr>
          <a:xfrm>
            <a:off x="1566000" y="4543560"/>
            <a:ext cx="294840" cy="2880"/>
          </a:xfrm>
          <a:custGeom>
            <a:avLst/>
            <a:gdLst>
              <a:gd name="textAreaLeft" fmla="*/ 0 w 294840"/>
              <a:gd name="textAreaRight" fmla="*/ 295200 w 294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0" h="9">
                <a:moveTo>
                  <a:pt x="820" y="9"/>
                </a:moveTo>
                <a:lnTo>
                  <a:pt x="0" y="9"/>
                </a:lnTo>
                <a:lnTo>
                  <a:pt x="0" y="0"/>
                </a:lnTo>
                <a:lnTo>
                  <a:pt x="820" y="0"/>
                </a:lnTo>
                <a:lnTo>
                  <a:pt x="820" y="9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4" name=""/>
          <p:cNvSpPr/>
          <p:nvPr/>
        </p:nvSpPr>
        <p:spPr>
          <a:xfrm>
            <a:off x="1418760" y="4546440"/>
            <a:ext cx="589680" cy="2880"/>
          </a:xfrm>
          <a:custGeom>
            <a:avLst/>
            <a:gdLst>
              <a:gd name="textAreaLeft" fmla="*/ 0 w 589680"/>
              <a:gd name="textAreaRight" fmla="*/ 590040 w 5896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639" h="9">
                <a:moveTo>
                  <a:pt x="1229" y="1"/>
                </a:moveTo>
                <a:lnTo>
                  <a:pt x="1639" y="1"/>
                </a:lnTo>
                <a:lnTo>
                  <a:pt x="1632" y="9"/>
                </a:lnTo>
                <a:lnTo>
                  <a:pt x="7" y="9"/>
                </a:lnTo>
                <a:lnTo>
                  <a:pt x="0" y="1"/>
                </a:lnTo>
                <a:lnTo>
                  <a:pt x="410" y="1"/>
                </a:lnTo>
                <a:lnTo>
                  <a:pt x="410" y="0"/>
                </a:lnTo>
                <a:lnTo>
                  <a:pt x="1229" y="0"/>
                </a:lnTo>
                <a:lnTo>
                  <a:pt x="1229" y="1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5" name=""/>
          <p:cNvSpPr/>
          <p:nvPr/>
        </p:nvSpPr>
        <p:spPr>
          <a:xfrm>
            <a:off x="1421280" y="4549320"/>
            <a:ext cx="584640" cy="2880"/>
          </a:xfrm>
          <a:custGeom>
            <a:avLst/>
            <a:gdLst>
              <a:gd name="textAreaLeft" fmla="*/ 0 w 584640"/>
              <a:gd name="textAreaRight" fmla="*/ 585000 w 5846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625" h="9">
                <a:moveTo>
                  <a:pt x="1617" y="9"/>
                </a:moveTo>
                <a:lnTo>
                  <a:pt x="8" y="9"/>
                </a:lnTo>
                <a:lnTo>
                  <a:pt x="0" y="0"/>
                </a:lnTo>
                <a:lnTo>
                  <a:pt x="1625" y="0"/>
                </a:lnTo>
                <a:lnTo>
                  <a:pt x="1617" y="9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6" name=""/>
          <p:cNvSpPr/>
          <p:nvPr/>
        </p:nvSpPr>
        <p:spPr>
          <a:xfrm>
            <a:off x="1424160" y="4552200"/>
            <a:ext cx="578880" cy="2880"/>
          </a:xfrm>
          <a:custGeom>
            <a:avLst/>
            <a:gdLst>
              <a:gd name="textAreaLeft" fmla="*/ 0 w 578880"/>
              <a:gd name="textAreaRight" fmla="*/ 579240 w 5788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609" h="9">
                <a:moveTo>
                  <a:pt x="1601" y="9"/>
                </a:moveTo>
                <a:lnTo>
                  <a:pt x="8" y="9"/>
                </a:lnTo>
                <a:lnTo>
                  <a:pt x="0" y="0"/>
                </a:lnTo>
                <a:lnTo>
                  <a:pt x="1609" y="0"/>
                </a:lnTo>
                <a:lnTo>
                  <a:pt x="1601" y="9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7" name=""/>
          <p:cNvSpPr/>
          <p:nvPr/>
        </p:nvSpPr>
        <p:spPr>
          <a:xfrm>
            <a:off x="1427040" y="4555080"/>
            <a:ext cx="573120" cy="2880"/>
          </a:xfrm>
          <a:custGeom>
            <a:avLst/>
            <a:gdLst>
              <a:gd name="textAreaLeft" fmla="*/ 0 w 573120"/>
              <a:gd name="textAreaRight" fmla="*/ 573480 w 5731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593" h="9">
                <a:moveTo>
                  <a:pt x="1584" y="9"/>
                </a:moveTo>
                <a:lnTo>
                  <a:pt x="8" y="9"/>
                </a:lnTo>
                <a:lnTo>
                  <a:pt x="0" y="0"/>
                </a:lnTo>
                <a:lnTo>
                  <a:pt x="1593" y="0"/>
                </a:lnTo>
                <a:lnTo>
                  <a:pt x="1584" y="9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8" name=""/>
          <p:cNvSpPr/>
          <p:nvPr/>
        </p:nvSpPr>
        <p:spPr>
          <a:xfrm>
            <a:off x="1429920" y="4557960"/>
            <a:ext cx="567000" cy="2880"/>
          </a:xfrm>
          <a:custGeom>
            <a:avLst/>
            <a:gdLst>
              <a:gd name="textAreaLeft" fmla="*/ 0 w 567000"/>
              <a:gd name="textAreaRight" fmla="*/ 567360 w 5670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576" h="9">
                <a:moveTo>
                  <a:pt x="1568" y="9"/>
                </a:moveTo>
                <a:lnTo>
                  <a:pt x="8" y="9"/>
                </a:lnTo>
                <a:lnTo>
                  <a:pt x="0" y="0"/>
                </a:lnTo>
                <a:lnTo>
                  <a:pt x="1576" y="0"/>
                </a:lnTo>
                <a:lnTo>
                  <a:pt x="1568" y="9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69" name=""/>
          <p:cNvSpPr/>
          <p:nvPr/>
        </p:nvSpPr>
        <p:spPr>
          <a:xfrm>
            <a:off x="1432800" y="4560840"/>
            <a:ext cx="561240" cy="2880"/>
          </a:xfrm>
          <a:custGeom>
            <a:avLst/>
            <a:gdLst>
              <a:gd name="textAreaLeft" fmla="*/ 0 w 561240"/>
              <a:gd name="textAreaRight" fmla="*/ 561600 w 5612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560" h="9">
                <a:moveTo>
                  <a:pt x="1552" y="9"/>
                </a:moveTo>
                <a:lnTo>
                  <a:pt x="9" y="9"/>
                </a:lnTo>
                <a:lnTo>
                  <a:pt x="0" y="0"/>
                </a:lnTo>
                <a:lnTo>
                  <a:pt x="1560" y="0"/>
                </a:lnTo>
                <a:lnTo>
                  <a:pt x="1552" y="9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0" name=""/>
          <p:cNvSpPr/>
          <p:nvPr/>
        </p:nvSpPr>
        <p:spPr>
          <a:xfrm>
            <a:off x="1436040" y="4563720"/>
            <a:ext cx="555120" cy="3240"/>
          </a:xfrm>
          <a:custGeom>
            <a:avLst/>
            <a:gdLst>
              <a:gd name="textAreaLeft" fmla="*/ 0 w 555120"/>
              <a:gd name="textAreaRight" fmla="*/ 555480 w 55512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1543" h="10">
                <a:moveTo>
                  <a:pt x="1535" y="10"/>
                </a:moveTo>
                <a:lnTo>
                  <a:pt x="8" y="10"/>
                </a:lnTo>
                <a:lnTo>
                  <a:pt x="0" y="0"/>
                </a:lnTo>
                <a:lnTo>
                  <a:pt x="1543" y="0"/>
                </a:lnTo>
                <a:lnTo>
                  <a:pt x="1535" y="1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1" name=""/>
          <p:cNvSpPr/>
          <p:nvPr/>
        </p:nvSpPr>
        <p:spPr>
          <a:xfrm>
            <a:off x="1438920" y="4566960"/>
            <a:ext cx="549360" cy="2880"/>
          </a:xfrm>
          <a:custGeom>
            <a:avLst/>
            <a:gdLst>
              <a:gd name="textAreaLeft" fmla="*/ 0 w 549360"/>
              <a:gd name="textAreaRight" fmla="*/ 549720 w 5493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527" h="9">
                <a:moveTo>
                  <a:pt x="1519" y="9"/>
                </a:moveTo>
                <a:lnTo>
                  <a:pt x="8" y="9"/>
                </a:lnTo>
                <a:lnTo>
                  <a:pt x="0" y="0"/>
                </a:lnTo>
                <a:lnTo>
                  <a:pt x="1527" y="0"/>
                </a:lnTo>
                <a:lnTo>
                  <a:pt x="1519" y="9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2" name=""/>
          <p:cNvSpPr/>
          <p:nvPr/>
        </p:nvSpPr>
        <p:spPr>
          <a:xfrm>
            <a:off x="1441800" y="4569840"/>
            <a:ext cx="543600" cy="2880"/>
          </a:xfrm>
          <a:custGeom>
            <a:avLst/>
            <a:gdLst>
              <a:gd name="textAreaLeft" fmla="*/ 0 w 543600"/>
              <a:gd name="textAreaRight" fmla="*/ 543960 w 5436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511" h="9">
                <a:moveTo>
                  <a:pt x="1503" y="9"/>
                </a:moveTo>
                <a:lnTo>
                  <a:pt x="8" y="9"/>
                </a:lnTo>
                <a:lnTo>
                  <a:pt x="0" y="0"/>
                </a:lnTo>
                <a:lnTo>
                  <a:pt x="1511" y="0"/>
                </a:lnTo>
                <a:lnTo>
                  <a:pt x="1503" y="9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3" name=""/>
          <p:cNvSpPr/>
          <p:nvPr/>
        </p:nvSpPr>
        <p:spPr>
          <a:xfrm>
            <a:off x="1444680" y="4572720"/>
            <a:ext cx="537840" cy="2880"/>
          </a:xfrm>
          <a:custGeom>
            <a:avLst/>
            <a:gdLst>
              <a:gd name="textAreaLeft" fmla="*/ 0 w 537840"/>
              <a:gd name="textAreaRight" fmla="*/ 538200 w 537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495" h="9">
                <a:moveTo>
                  <a:pt x="1487" y="9"/>
                </a:moveTo>
                <a:lnTo>
                  <a:pt x="8" y="9"/>
                </a:lnTo>
                <a:lnTo>
                  <a:pt x="0" y="0"/>
                </a:lnTo>
                <a:lnTo>
                  <a:pt x="1495" y="0"/>
                </a:lnTo>
                <a:lnTo>
                  <a:pt x="1487" y="9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4" name=""/>
          <p:cNvSpPr/>
          <p:nvPr/>
        </p:nvSpPr>
        <p:spPr>
          <a:xfrm>
            <a:off x="1447560" y="4575600"/>
            <a:ext cx="532080" cy="2880"/>
          </a:xfrm>
          <a:custGeom>
            <a:avLst/>
            <a:gdLst>
              <a:gd name="textAreaLeft" fmla="*/ 0 w 532080"/>
              <a:gd name="textAreaRight" fmla="*/ 532440 w 5320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479" h="9">
                <a:moveTo>
                  <a:pt x="1471" y="9"/>
                </a:moveTo>
                <a:lnTo>
                  <a:pt x="8" y="9"/>
                </a:lnTo>
                <a:lnTo>
                  <a:pt x="0" y="0"/>
                </a:lnTo>
                <a:lnTo>
                  <a:pt x="1479" y="0"/>
                </a:lnTo>
                <a:lnTo>
                  <a:pt x="1471" y="9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5" name=""/>
          <p:cNvSpPr/>
          <p:nvPr/>
        </p:nvSpPr>
        <p:spPr>
          <a:xfrm>
            <a:off x="1450440" y="4578480"/>
            <a:ext cx="526320" cy="2880"/>
          </a:xfrm>
          <a:custGeom>
            <a:avLst/>
            <a:gdLst>
              <a:gd name="textAreaLeft" fmla="*/ 0 w 526320"/>
              <a:gd name="textAreaRight" fmla="*/ 526680 w 5263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463" h="9">
                <a:moveTo>
                  <a:pt x="1455" y="9"/>
                </a:moveTo>
                <a:lnTo>
                  <a:pt x="8" y="9"/>
                </a:lnTo>
                <a:lnTo>
                  <a:pt x="0" y="0"/>
                </a:lnTo>
                <a:lnTo>
                  <a:pt x="1463" y="0"/>
                </a:lnTo>
                <a:lnTo>
                  <a:pt x="1455" y="9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6" name=""/>
          <p:cNvSpPr/>
          <p:nvPr/>
        </p:nvSpPr>
        <p:spPr>
          <a:xfrm>
            <a:off x="1453320" y="4581360"/>
            <a:ext cx="520560" cy="2880"/>
          </a:xfrm>
          <a:custGeom>
            <a:avLst/>
            <a:gdLst>
              <a:gd name="textAreaLeft" fmla="*/ 0 w 520560"/>
              <a:gd name="textAreaRight" fmla="*/ 520920 w 5205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447" h="9">
                <a:moveTo>
                  <a:pt x="1438" y="9"/>
                </a:moveTo>
                <a:lnTo>
                  <a:pt x="8" y="9"/>
                </a:lnTo>
                <a:lnTo>
                  <a:pt x="0" y="0"/>
                </a:lnTo>
                <a:lnTo>
                  <a:pt x="1447" y="0"/>
                </a:lnTo>
                <a:lnTo>
                  <a:pt x="1438" y="9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7" name=""/>
          <p:cNvSpPr/>
          <p:nvPr/>
        </p:nvSpPr>
        <p:spPr>
          <a:xfrm>
            <a:off x="1456200" y="4584240"/>
            <a:ext cx="514440" cy="2880"/>
          </a:xfrm>
          <a:custGeom>
            <a:avLst/>
            <a:gdLst>
              <a:gd name="textAreaLeft" fmla="*/ 0 w 514440"/>
              <a:gd name="textAreaRight" fmla="*/ 514800 w 5144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430" h="9">
                <a:moveTo>
                  <a:pt x="1422" y="9"/>
                </a:moveTo>
                <a:lnTo>
                  <a:pt x="8" y="9"/>
                </a:lnTo>
                <a:lnTo>
                  <a:pt x="0" y="0"/>
                </a:lnTo>
                <a:lnTo>
                  <a:pt x="1430" y="0"/>
                </a:lnTo>
                <a:lnTo>
                  <a:pt x="1422" y="9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8" name=""/>
          <p:cNvSpPr/>
          <p:nvPr/>
        </p:nvSpPr>
        <p:spPr>
          <a:xfrm>
            <a:off x="1459080" y="4587120"/>
            <a:ext cx="508680" cy="3240"/>
          </a:xfrm>
          <a:custGeom>
            <a:avLst/>
            <a:gdLst>
              <a:gd name="textAreaLeft" fmla="*/ 0 w 508680"/>
              <a:gd name="textAreaRight" fmla="*/ 509040 w 50868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1414" h="10">
                <a:moveTo>
                  <a:pt x="1406" y="10"/>
                </a:moveTo>
                <a:lnTo>
                  <a:pt x="9" y="10"/>
                </a:lnTo>
                <a:lnTo>
                  <a:pt x="0" y="0"/>
                </a:lnTo>
                <a:lnTo>
                  <a:pt x="1414" y="0"/>
                </a:lnTo>
                <a:lnTo>
                  <a:pt x="1406" y="1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79" name=""/>
          <p:cNvSpPr/>
          <p:nvPr/>
        </p:nvSpPr>
        <p:spPr>
          <a:xfrm>
            <a:off x="1462320" y="4590360"/>
            <a:ext cx="502560" cy="2880"/>
          </a:xfrm>
          <a:custGeom>
            <a:avLst/>
            <a:gdLst>
              <a:gd name="textAreaLeft" fmla="*/ 0 w 502560"/>
              <a:gd name="textAreaRight" fmla="*/ 502920 w 5025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397" h="9">
                <a:moveTo>
                  <a:pt x="1389" y="9"/>
                </a:moveTo>
                <a:lnTo>
                  <a:pt x="8" y="9"/>
                </a:lnTo>
                <a:lnTo>
                  <a:pt x="0" y="0"/>
                </a:lnTo>
                <a:lnTo>
                  <a:pt x="1397" y="0"/>
                </a:lnTo>
                <a:lnTo>
                  <a:pt x="1389" y="9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0" name=""/>
          <p:cNvSpPr/>
          <p:nvPr/>
        </p:nvSpPr>
        <p:spPr>
          <a:xfrm>
            <a:off x="1465200" y="4593240"/>
            <a:ext cx="496800" cy="2880"/>
          </a:xfrm>
          <a:custGeom>
            <a:avLst/>
            <a:gdLst>
              <a:gd name="textAreaLeft" fmla="*/ 0 w 496800"/>
              <a:gd name="textAreaRight" fmla="*/ 497160 w 4968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381" h="9">
                <a:moveTo>
                  <a:pt x="1373" y="9"/>
                </a:moveTo>
                <a:lnTo>
                  <a:pt x="8" y="9"/>
                </a:lnTo>
                <a:lnTo>
                  <a:pt x="0" y="0"/>
                </a:lnTo>
                <a:lnTo>
                  <a:pt x="1381" y="0"/>
                </a:lnTo>
                <a:lnTo>
                  <a:pt x="1373" y="9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1" name=""/>
          <p:cNvSpPr/>
          <p:nvPr/>
        </p:nvSpPr>
        <p:spPr>
          <a:xfrm>
            <a:off x="1468080" y="4596120"/>
            <a:ext cx="491040" cy="2880"/>
          </a:xfrm>
          <a:custGeom>
            <a:avLst/>
            <a:gdLst>
              <a:gd name="textAreaLeft" fmla="*/ 0 w 491040"/>
              <a:gd name="textAreaRight" fmla="*/ 491400 w 4910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365" h="9">
                <a:moveTo>
                  <a:pt x="1357" y="9"/>
                </a:moveTo>
                <a:lnTo>
                  <a:pt x="8" y="9"/>
                </a:lnTo>
                <a:lnTo>
                  <a:pt x="0" y="0"/>
                </a:lnTo>
                <a:lnTo>
                  <a:pt x="1365" y="0"/>
                </a:lnTo>
                <a:lnTo>
                  <a:pt x="1357" y="9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2" name=""/>
          <p:cNvSpPr/>
          <p:nvPr/>
        </p:nvSpPr>
        <p:spPr>
          <a:xfrm>
            <a:off x="1470960" y="4599000"/>
            <a:ext cx="485280" cy="2880"/>
          </a:xfrm>
          <a:custGeom>
            <a:avLst/>
            <a:gdLst>
              <a:gd name="textAreaLeft" fmla="*/ 0 w 485280"/>
              <a:gd name="textAreaRight" fmla="*/ 485640 w 4852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349" h="9">
                <a:moveTo>
                  <a:pt x="1341" y="9"/>
                </a:moveTo>
                <a:lnTo>
                  <a:pt x="8" y="9"/>
                </a:lnTo>
                <a:lnTo>
                  <a:pt x="0" y="0"/>
                </a:lnTo>
                <a:lnTo>
                  <a:pt x="1349" y="0"/>
                </a:lnTo>
                <a:lnTo>
                  <a:pt x="1341" y="9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3" name=""/>
          <p:cNvSpPr/>
          <p:nvPr/>
        </p:nvSpPr>
        <p:spPr>
          <a:xfrm>
            <a:off x="1473840" y="4601880"/>
            <a:ext cx="479520" cy="2880"/>
          </a:xfrm>
          <a:custGeom>
            <a:avLst/>
            <a:gdLst>
              <a:gd name="textAreaLeft" fmla="*/ 0 w 479520"/>
              <a:gd name="textAreaRight" fmla="*/ 479880 w 4795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333" h="9">
                <a:moveTo>
                  <a:pt x="1325" y="9"/>
                </a:moveTo>
                <a:lnTo>
                  <a:pt x="8" y="9"/>
                </a:lnTo>
                <a:lnTo>
                  <a:pt x="0" y="0"/>
                </a:lnTo>
                <a:lnTo>
                  <a:pt x="1333" y="0"/>
                </a:lnTo>
                <a:lnTo>
                  <a:pt x="1325" y="9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4" name=""/>
          <p:cNvSpPr/>
          <p:nvPr/>
        </p:nvSpPr>
        <p:spPr>
          <a:xfrm>
            <a:off x="1476720" y="4604760"/>
            <a:ext cx="473760" cy="2880"/>
          </a:xfrm>
          <a:custGeom>
            <a:avLst/>
            <a:gdLst>
              <a:gd name="textAreaLeft" fmla="*/ 0 w 473760"/>
              <a:gd name="textAreaRight" fmla="*/ 474120 w 4737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317" h="9">
                <a:moveTo>
                  <a:pt x="1308" y="9"/>
                </a:moveTo>
                <a:lnTo>
                  <a:pt x="8" y="9"/>
                </a:lnTo>
                <a:lnTo>
                  <a:pt x="0" y="0"/>
                </a:lnTo>
                <a:lnTo>
                  <a:pt x="1317" y="0"/>
                </a:lnTo>
                <a:lnTo>
                  <a:pt x="1308" y="9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5" name=""/>
          <p:cNvSpPr/>
          <p:nvPr/>
        </p:nvSpPr>
        <p:spPr>
          <a:xfrm>
            <a:off x="1479600" y="4607640"/>
            <a:ext cx="467640" cy="2880"/>
          </a:xfrm>
          <a:custGeom>
            <a:avLst/>
            <a:gdLst>
              <a:gd name="textAreaLeft" fmla="*/ 0 w 467640"/>
              <a:gd name="textAreaRight" fmla="*/ 468000 w 4676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300" h="9">
                <a:moveTo>
                  <a:pt x="1292" y="9"/>
                </a:moveTo>
                <a:lnTo>
                  <a:pt x="8" y="9"/>
                </a:lnTo>
                <a:lnTo>
                  <a:pt x="0" y="0"/>
                </a:lnTo>
                <a:lnTo>
                  <a:pt x="1300" y="0"/>
                </a:lnTo>
                <a:lnTo>
                  <a:pt x="1292" y="9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6" name=""/>
          <p:cNvSpPr/>
          <p:nvPr/>
        </p:nvSpPr>
        <p:spPr>
          <a:xfrm>
            <a:off x="1482480" y="4610520"/>
            <a:ext cx="461880" cy="2880"/>
          </a:xfrm>
          <a:custGeom>
            <a:avLst/>
            <a:gdLst>
              <a:gd name="textAreaLeft" fmla="*/ 0 w 461880"/>
              <a:gd name="textAreaRight" fmla="*/ 462240 w 4618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284" h="9">
                <a:moveTo>
                  <a:pt x="1276" y="9"/>
                </a:moveTo>
                <a:lnTo>
                  <a:pt x="9" y="9"/>
                </a:lnTo>
                <a:lnTo>
                  <a:pt x="0" y="0"/>
                </a:lnTo>
                <a:lnTo>
                  <a:pt x="1284" y="0"/>
                </a:lnTo>
                <a:lnTo>
                  <a:pt x="1276" y="9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7" name=""/>
          <p:cNvSpPr/>
          <p:nvPr/>
        </p:nvSpPr>
        <p:spPr>
          <a:xfrm>
            <a:off x="1485720" y="4613400"/>
            <a:ext cx="455760" cy="3240"/>
          </a:xfrm>
          <a:custGeom>
            <a:avLst/>
            <a:gdLst>
              <a:gd name="textAreaLeft" fmla="*/ 0 w 455760"/>
              <a:gd name="textAreaRight" fmla="*/ 456120 w 45576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1267" h="10">
                <a:moveTo>
                  <a:pt x="1259" y="10"/>
                </a:moveTo>
                <a:lnTo>
                  <a:pt x="8" y="10"/>
                </a:lnTo>
                <a:lnTo>
                  <a:pt x="0" y="0"/>
                </a:lnTo>
                <a:lnTo>
                  <a:pt x="1267" y="0"/>
                </a:lnTo>
                <a:lnTo>
                  <a:pt x="1259" y="1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8" name=""/>
          <p:cNvSpPr/>
          <p:nvPr/>
        </p:nvSpPr>
        <p:spPr>
          <a:xfrm>
            <a:off x="1488600" y="4616640"/>
            <a:ext cx="450000" cy="2880"/>
          </a:xfrm>
          <a:custGeom>
            <a:avLst/>
            <a:gdLst>
              <a:gd name="textAreaLeft" fmla="*/ 0 w 450000"/>
              <a:gd name="textAreaRight" fmla="*/ 450360 w 4500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251" h="9">
                <a:moveTo>
                  <a:pt x="1243" y="9"/>
                </a:moveTo>
                <a:lnTo>
                  <a:pt x="8" y="9"/>
                </a:lnTo>
                <a:lnTo>
                  <a:pt x="0" y="0"/>
                </a:lnTo>
                <a:lnTo>
                  <a:pt x="1251" y="0"/>
                </a:lnTo>
                <a:lnTo>
                  <a:pt x="1243" y="9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89" name=""/>
          <p:cNvSpPr/>
          <p:nvPr/>
        </p:nvSpPr>
        <p:spPr>
          <a:xfrm>
            <a:off x="1491480" y="4619520"/>
            <a:ext cx="444240" cy="2880"/>
          </a:xfrm>
          <a:custGeom>
            <a:avLst/>
            <a:gdLst>
              <a:gd name="textAreaLeft" fmla="*/ 0 w 444240"/>
              <a:gd name="textAreaRight" fmla="*/ 444600 w 4442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235" h="9">
                <a:moveTo>
                  <a:pt x="1227" y="9"/>
                </a:moveTo>
                <a:lnTo>
                  <a:pt x="8" y="9"/>
                </a:lnTo>
                <a:lnTo>
                  <a:pt x="0" y="0"/>
                </a:lnTo>
                <a:lnTo>
                  <a:pt x="1235" y="0"/>
                </a:lnTo>
                <a:lnTo>
                  <a:pt x="1227" y="9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0" name=""/>
          <p:cNvSpPr/>
          <p:nvPr/>
        </p:nvSpPr>
        <p:spPr>
          <a:xfrm>
            <a:off x="1494360" y="4622400"/>
            <a:ext cx="438480" cy="2880"/>
          </a:xfrm>
          <a:custGeom>
            <a:avLst/>
            <a:gdLst>
              <a:gd name="textAreaLeft" fmla="*/ 0 w 438480"/>
              <a:gd name="textAreaRight" fmla="*/ 438840 w 4384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219" h="9">
                <a:moveTo>
                  <a:pt x="1211" y="9"/>
                </a:moveTo>
                <a:lnTo>
                  <a:pt x="8" y="9"/>
                </a:lnTo>
                <a:lnTo>
                  <a:pt x="0" y="0"/>
                </a:lnTo>
                <a:lnTo>
                  <a:pt x="1219" y="0"/>
                </a:lnTo>
                <a:lnTo>
                  <a:pt x="1211" y="9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1" name=""/>
          <p:cNvSpPr/>
          <p:nvPr/>
        </p:nvSpPr>
        <p:spPr>
          <a:xfrm>
            <a:off x="1497240" y="4625280"/>
            <a:ext cx="432720" cy="2880"/>
          </a:xfrm>
          <a:custGeom>
            <a:avLst/>
            <a:gdLst>
              <a:gd name="textAreaLeft" fmla="*/ 0 w 432720"/>
              <a:gd name="textAreaRight" fmla="*/ 433080 w 4327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203" h="9">
                <a:moveTo>
                  <a:pt x="1195" y="9"/>
                </a:moveTo>
                <a:lnTo>
                  <a:pt x="8" y="9"/>
                </a:lnTo>
                <a:lnTo>
                  <a:pt x="0" y="0"/>
                </a:lnTo>
                <a:lnTo>
                  <a:pt x="1203" y="0"/>
                </a:lnTo>
                <a:lnTo>
                  <a:pt x="1195" y="9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2" name=""/>
          <p:cNvSpPr/>
          <p:nvPr/>
        </p:nvSpPr>
        <p:spPr>
          <a:xfrm>
            <a:off x="1500120" y="4628160"/>
            <a:ext cx="426960" cy="2880"/>
          </a:xfrm>
          <a:custGeom>
            <a:avLst/>
            <a:gdLst>
              <a:gd name="textAreaLeft" fmla="*/ 0 w 426960"/>
              <a:gd name="textAreaRight" fmla="*/ 427320 w 4269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187" h="9">
                <a:moveTo>
                  <a:pt x="1178" y="9"/>
                </a:moveTo>
                <a:lnTo>
                  <a:pt x="8" y="9"/>
                </a:lnTo>
                <a:lnTo>
                  <a:pt x="0" y="0"/>
                </a:lnTo>
                <a:lnTo>
                  <a:pt x="1187" y="0"/>
                </a:lnTo>
                <a:lnTo>
                  <a:pt x="1178" y="9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3" name=""/>
          <p:cNvSpPr/>
          <p:nvPr/>
        </p:nvSpPr>
        <p:spPr>
          <a:xfrm>
            <a:off x="1503000" y="4631040"/>
            <a:ext cx="420840" cy="2880"/>
          </a:xfrm>
          <a:custGeom>
            <a:avLst/>
            <a:gdLst>
              <a:gd name="textAreaLeft" fmla="*/ 0 w 420840"/>
              <a:gd name="textAreaRight" fmla="*/ 421200 w 420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170" h="9">
                <a:moveTo>
                  <a:pt x="1162" y="9"/>
                </a:moveTo>
                <a:lnTo>
                  <a:pt x="8" y="9"/>
                </a:lnTo>
                <a:lnTo>
                  <a:pt x="0" y="0"/>
                </a:lnTo>
                <a:lnTo>
                  <a:pt x="1170" y="0"/>
                </a:lnTo>
                <a:lnTo>
                  <a:pt x="1162" y="9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4" name=""/>
          <p:cNvSpPr/>
          <p:nvPr/>
        </p:nvSpPr>
        <p:spPr>
          <a:xfrm>
            <a:off x="1505880" y="4633920"/>
            <a:ext cx="415080" cy="2880"/>
          </a:xfrm>
          <a:custGeom>
            <a:avLst/>
            <a:gdLst>
              <a:gd name="textAreaLeft" fmla="*/ 0 w 415080"/>
              <a:gd name="textAreaRight" fmla="*/ 415440 w 4150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154" h="9">
                <a:moveTo>
                  <a:pt x="1146" y="9"/>
                </a:moveTo>
                <a:lnTo>
                  <a:pt x="9" y="9"/>
                </a:lnTo>
                <a:lnTo>
                  <a:pt x="0" y="0"/>
                </a:lnTo>
                <a:lnTo>
                  <a:pt x="1154" y="0"/>
                </a:lnTo>
                <a:lnTo>
                  <a:pt x="1146" y="9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5" name=""/>
          <p:cNvSpPr/>
          <p:nvPr/>
        </p:nvSpPr>
        <p:spPr>
          <a:xfrm>
            <a:off x="1509120" y="4636800"/>
            <a:ext cx="408960" cy="3240"/>
          </a:xfrm>
          <a:custGeom>
            <a:avLst/>
            <a:gdLst>
              <a:gd name="textAreaLeft" fmla="*/ 0 w 408960"/>
              <a:gd name="textAreaRight" fmla="*/ 409320 w 40896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1137" h="10">
                <a:moveTo>
                  <a:pt x="1129" y="10"/>
                </a:moveTo>
                <a:lnTo>
                  <a:pt x="8" y="10"/>
                </a:lnTo>
                <a:lnTo>
                  <a:pt x="0" y="0"/>
                </a:lnTo>
                <a:lnTo>
                  <a:pt x="1137" y="0"/>
                </a:lnTo>
                <a:lnTo>
                  <a:pt x="1129" y="1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6" name=""/>
          <p:cNvSpPr/>
          <p:nvPr/>
        </p:nvSpPr>
        <p:spPr>
          <a:xfrm>
            <a:off x="1512000" y="4640040"/>
            <a:ext cx="403200" cy="2880"/>
          </a:xfrm>
          <a:custGeom>
            <a:avLst/>
            <a:gdLst>
              <a:gd name="textAreaLeft" fmla="*/ 0 w 403200"/>
              <a:gd name="textAreaRight" fmla="*/ 403560 w 4032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121" h="9">
                <a:moveTo>
                  <a:pt x="1113" y="9"/>
                </a:moveTo>
                <a:lnTo>
                  <a:pt x="8" y="9"/>
                </a:lnTo>
                <a:lnTo>
                  <a:pt x="0" y="0"/>
                </a:lnTo>
                <a:lnTo>
                  <a:pt x="1121" y="0"/>
                </a:lnTo>
                <a:lnTo>
                  <a:pt x="1113" y="9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7" name=""/>
          <p:cNvSpPr/>
          <p:nvPr/>
        </p:nvSpPr>
        <p:spPr>
          <a:xfrm>
            <a:off x="1514880" y="4642920"/>
            <a:ext cx="397440" cy="2880"/>
          </a:xfrm>
          <a:custGeom>
            <a:avLst/>
            <a:gdLst>
              <a:gd name="textAreaLeft" fmla="*/ 0 w 397440"/>
              <a:gd name="textAreaRight" fmla="*/ 397800 w 3974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105" h="9">
                <a:moveTo>
                  <a:pt x="1097" y="9"/>
                </a:moveTo>
                <a:lnTo>
                  <a:pt x="8" y="9"/>
                </a:lnTo>
                <a:lnTo>
                  <a:pt x="0" y="0"/>
                </a:lnTo>
                <a:lnTo>
                  <a:pt x="1105" y="0"/>
                </a:lnTo>
                <a:lnTo>
                  <a:pt x="1097" y="9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8" name=""/>
          <p:cNvSpPr/>
          <p:nvPr/>
        </p:nvSpPr>
        <p:spPr>
          <a:xfrm>
            <a:off x="1517760" y="4645800"/>
            <a:ext cx="391680" cy="2880"/>
          </a:xfrm>
          <a:custGeom>
            <a:avLst/>
            <a:gdLst>
              <a:gd name="textAreaLeft" fmla="*/ 0 w 391680"/>
              <a:gd name="textAreaRight" fmla="*/ 392040 w 3916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089" h="9">
                <a:moveTo>
                  <a:pt x="1081" y="9"/>
                </a:moveTo>
                <a:lnTo>
                  <a:pt x="8" y="9"/>
                </a:lnTo>
                <a:lnTo>
                  <a:pt x="0" y="0"/>
                </a:lnTo>
                <a:lnTo>
                  <a:pt x="1089" y="0"/>
                </a:lnTo>
                <a:lnTo>
                  <a:pt x="1081" y="9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399" name=""/>
          <p:cNvSpPr/>
          <p:nvPr/>
        </p:nvSpPr>
        <p:spPr>
          <a:xfrm>
            <a:off x="1520640" y="4648680"/>
            <a:ext cx="385920" cy="2880"/>
          </a:xfrm>
          <a:custGeom>
            <a:avLst/>
            <a:gdLst>
              <a:gd name="textAreaLeft" fmla="*/ 0 w 385920"/>
              <a:gd name="textAreaRight" fmla="*/ 386280 w 3859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073" h="9">
                <a:moveTo>
                  <a:pt x="1065" y="9"/>
                </a:moveTo>
                <a:lnTo>
                  <a:pt x="8" y="9"/>
                </a:lnTo>
                <a:lnTo>
                  <a:pt x="0" y="0"/>
                </a:lnTo>
                <a:lnTo>
                  <a:pt x="1073" y="0"/>
                </a:lnTo>
                <a:lnTo>
                  <a:pt x="1065" y="9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0" name=""/>
          <p:cNvSpPr/>
          <p:nvPr/>
        </p:nvSpPr>
        <p:spPr>
          <a:xfrm>
            <a:off x="1523520" y="4651560"/>
            <a:ext cx="380160" cy="2880"/>
          </a:xfrm>
          <a:custGeom>
            <a:avLst/>
            <a:gdLst>
              <a:gd name="textAreaLeft" fmla="*/ 0 w 380160"/>
              <a:gd name="textAreaRight" fmla="*/ 380520 w 3801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057" h="9">
                <a:moveTo>
                  <a:pt x="1049" y="9"/>
                </a:moveTo>
                <a:lnTo>
                  <a:pt x="8" y="9"/>
                </a:lnTo>
                <a:lnTo>
                  <a:pt x="0" y="0"/>
                </a:lnTo>
                <a:lnTo>
                  <a:pt x="1057" y="0"/>
                </a:lnTo>
                <a:lnTo>
                  <a:pt x="1049" y="9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1" name=""/>
          <p:cNvSpPr/>
          <p:nvPr/>
        </p:nvSpPr>
        <p:spPr>
          <a:xfrm>
            <a:off x="1526400" y="4654440"/>
            <a:ext cx="374400" cy="2880"/>
          </a:xfrm>
          <a:custGeom>
            <a:avLst/>
            <a:gdLst>
              <a:gd name="textAreaLeft" fmla="*/ 0 w 374400"/>
              <a:gd name="textAreaRight" fmla="*/ 374760 w 3744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041" h="9">
                <a:moveTo>
                  <a:pt x="1032" y="9"/>
                </a:moveTo>
                <a:lnTo>
                  <a:pt x="8" y="9"/>
                </a:lnTo>
                <a:lnTo>
                  <a:pt x="0" y="0"/>
                </a:lnTo>
                <a:lnTo>
                  <a:pt x="1041" y="0"/>
                </a:lnTo>
                <a:lnTo>
                  <a:pt x="1032" y="9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2" name=""/>
          <p:cNvSpPr/>
          <p:nvPr/>
        </p:nvSpPr>
        <p:spPr>
          <a:xfrm>
            <a:off x="1529280" y="4657320"/>
            <a:ext cx="368280" cy="2880"/>
          </a:xfrm>
          <a:custGeom>
            <a:avLst/>
            <a:gdLst>
              <a:gd name="textAreaLeft" fmla="*/ 0 w 368280"/>
              <a:gd name="textAreaRight" fmla="*/ 368640 w 3682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024" h="9">
                <a:moveTo>
                  <a:pt x="1016" y="9"/>
                </a:moveTo>
                <a:lnTo>
                  <a:pt x="8" y="9"/>
                </a:lnTo>
                <a:lnTo>
                  <a:pt x="0" y="0"/>
                </a:lnTo>
                <a:lnTo>
                  <a:pt x="1024" y="0"/>
                </a:lnTo>
                <a:lnTo>
                  <a:pt x="1016" y="9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3" name=""/>
          <p:cNvSpPr/>
          <p:nvPr/>
        </p:nvSpPr>
        <p:spPr>
          <a:xfrm>
            <a:off x="1532160" y="4660200"/>
            <a:ext cx="362520" cy="3240"/>
          </a:xfrm>
          <a:custGeom>
            <a:avLst/>
            <a:gdLst>
              <a:gd name="textAreaLeft" fmla="*/ 0 w 362520"/>
              <a:gd name="textAreaRight" fmla="*/ 362880 w 36252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1008" h="10">
                <a:moveTo>
                  <a:pt x="1000" y="10"/>
                </a:moveTo>
                <a:lnTo>
                  <a:pt x="9" y="10"/>
                </a:lnTo>
                <a:lnTo>
                  <a:pt x="0" y="0"/>
                </a:lnTo>
                <a:lnTo>
                  <a:pt x="1008" y="0"/>
                </a:lnTo>
                <a:lnTo>
                  <a:pt x="1000" y="1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4" name=""/>
          <p:cNvSpPr/>
          <p:nvPr/>
        </p:nvSpPr>
        <p:spPr>
          <a:xfrm>
            <a:off x="1535400" y="4663440"/>
            <a:ext cx="356400" cy="2880"/>
          </a:xfrm>
          <a:custGeom>
            <a:avLst/>
            <a:gdLst>
              <a:gd name="textAreaLeft" fmla="*/ 0 w 356400"/>
              <a:gd name="textAreaRight" fmla="*/ 356760 w 3564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991" h="9">
                <a:moveTo>
                  <a:pt x="983" y="9"/>
                </a:moveTo>
                <a:lnTo>
                  <a:pt x="8" y="9"/>
                </a:lnTo>
                <a:lnTo>
                  <a:pt x="0" y="0"/>
                </a:lnTo>
                <a:lnTo>
                  <a:pt x="991" y="0"/>
                </a:lnTo>
                <a:lnTo>
                  <a:pt x="983" y="9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5" name=""/>
          <p:cNvSpPr/>
          <p:nvPr/>
        </p:nvSpPr>
        <p:spPr>
          <a:xfrm>
            <a:off x="1538280" y="4666320"/>
            <a:ext cx="350640" cy="2880"/>
          </a:xfrm>
          <a:custGeom>
            <a:avLst/>
            <a:gdLst>
              <a:gd name="textAreaLeft" fmla="*/ 0 w 350640"/>
              <a:gd name="textAreaRight" fmla="*/ 351000 w 3506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975" h="9">
                <a:moveTo>
                  <a:pt x="967" y="9"/>
                </a:moveTo>
                <a:lnTo>
                  <a:pt x="8" y="9"/>
                </a:lnTo>
                <a:lnTo>
                  <a:pt x="0" y="0"/>
                </a:lnTo>
                <a:lnTo>
                  <a:pt x="975" y="0"/>
                </a:lnTo>
                <a:lnTo>
                  <a:pt x="967" y="9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6" name=""/>
          <p:cNvSpPr/>
          <p:nvPr/>
        </p:nvSpPr>
        <p:spPr>
          <a:xfrm>
            <a:off x="1541160" y="4669200"/>
            <a:ext cx="344880" cy="2880"/>
          </a:xfrm>
          <a:custGeom>
            <a:avLst/>
            <a:gdLst>
              <a:gd name="textAreaLeft" fmla="*/ 0 w 344880"/>
              <a:gd name="textAreaRight" fmla="*/ 345240 w 3448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959" h="9">
                <a:moveTo>
                  <a:pt x="951" y="9"/>
                </a:moveTo>
                <a:lnTo>
                  <a:pt x="8" y="9"/>
                </a:lnTo>
                <a:lnTo>
                  <a:pt x="0" y="0"/>
                </a:lnTo>
                <a:lnTo>
                  <a:pt x="959" y="0"/>
                </a:lnTo>
                <a:lnTo>
                  <a:pt x="951" y="9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7" name=""/>
          <p:cNvSpPr/>
          <p:nvPr/>
        </p:nvSpPr>
        <p:spPr>
          <a:xfrm>
            <a:off x="1544040" y="4672080"/>
            <a:ext cx="339120" cy="2880"/>
          </a:xfrm>
          <a:custGeom>
            <a:avLst/>
            <a:gdLst>
              <a:gd name="textAreaLeft" fmla="*/ 0 w 339120"/>
              <a:gd name="textAreaRight" fmla="*/ 339480 w 3391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943" h="9">
                <a:moveTo>
                  <a:pt x="935" y="9"/>
                </a:moveTo>
                <a:lnTo>
                  <a:pt x="8" y="9"/>
                </a:lnTo>
                <a:lnTo>
                  <a:pt x="0" y="0"/>
                </a:lnTo>
                <a:lnTo>
                  <a:pt x="943" y="0"/>
                </a:lnTo>
                <a:lnTo>
                  <a:pt x="935" y="9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8" name=""/>
          <p:cNvSpPr/>
          <p:nvPr/>
        </p:nvSpPr>
        <p:spPr>
          <a:xfrm>
            <a:off x="1546920" y="4674960"/>
            <a:ext cx="333360" cy="2880"/>
          </a:xfrm>
          <a:custGeom>
            <a:avLst/>
            <a:gdLst>
              <a:gd name="textAreaLeft" fmla="*/ 0 w 333360"/>
              <a:gd name="textAreaRight" fmla="*/ 333720 w 3333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927" h="9">
                <a:moveTo>
                  <a:pt x="919" y="9"/>
                </a:moveTo>
                <a:lnTo>
                  <a:pt x="8" y="9"/>
                </a:lnTo>
                <a:lnTo>
                  <a:pt x="0" y="0"/>
                </a:lnTo>
                <a:lnTo>
                  <a:pt x="927" y="0"/>
                </a:lnTo>
                <a:lnTo>
                  <a:pt x="919" y="9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09" name=""/>
          <p:cNvSpPr/>
          <p:nvPr/>
        </p:nvSpPr>
        <p:spPr>
          <a:xfrm>
            <a:off x="1549800" y="4677840"/>
            <a:ext cx="327600" cy="2880"/>
          </a:xfrm>
          <a:custGeom>
            <a:avLst/>
            <a:gdLst>
              <a:gd name="textAreaLeft" fmla="*/ 0 w 327600"/>
              <a:gd name="textAreaRight" fmla="*/ 327960 w 3276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911" h="9">
                <a:moveTo>
                  <a:pt x="902" y="9"/>
                </a:moveTo>
                <a:lnTo>
                  <a:pt x="8" y="9"/>
                </a:lnTo>
                <a:lnTo>
                  <a:pt x="0" y="0"/>
                </a:lnTo>
                <a:lnTo>
                  <a:pt x="911" y="0"/>
                </a:lnTo>
                <a:lnTo>
                  <a:pt x="902" y="9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0" name=""/>
          <p:cNvSpPr/>
          <p:nvPr/>
        </p:nvSpPr>
        <p:spPr>
          <a:xfrm>
            <a:off x="1552680" y="4680720"/>
            <a:ext cx="321480" cy="2880"/>
          </a:xfrm>
          <a:custGeom>
            <a:avLst/>
            <a:gdLst>
              <a:gd name="textAreaLeft" fmla="*/ 0 w 321480"/>
              <a:gd name="textAreaRight" fmla="*/ 321840 w 3214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94" h="9">
                <a:moveTo>
                  <a:pt x="886" y="9"/>
                </a:moveTo>
                <a:lnTo>
                  <a:pt x="8" y="9"/>
                </a:lnTo>
                <a:lnTo>
                  <a:pt x="0" y="0"/>
                </a:lnTo>
                <a:lnTo>
                  <a:pt x="894" y="0"/>
                </a:lnTo>
                <a:lnTo>
                  <a:pt x="886" y="9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1" name=""/>
          <p:cNvSpPr/>
          <p:nvPr/>
        </p:nvSpPr>
        <p:spPr>
          <a:xfrm>
            <a:off x="1555560" y="4683600"/>
            <a:ext cx="315720" cy="2880"/>
          </a:xfrm>
          <a:custGeom>
            <a:avLst/>
            <a:gdLst>
              <a:gd name="textAreaLeft" fmla="*/ 0 w 315720"/>
              <a:gd name="textAreaRight" fmla="*/ 316080 w 3157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78" h="9">
                <a:moveTo>
                  <a:pt x="870" y="9"/>
                </a:moveTo>
                <a:lnTo>
                  <a:pt x="9" y="9"/>
                </a:lnTo>
                <a:lnTo>
                  <a:pt x="0" y="0"/>
                </a:lnTo>
                <a:lnTo>
                  <a:pt x="878" y="0"/>
                </a:lnTo>
                <a:lnTo>
                  <a:pt x="870" y="9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2" name=""/>
          <p:cNvSpPr/>
          <p:nvPr/>
        </p:nvSpPr>
        <p:spPr>
          <a:xfrm>
            <a:off x="1558800" y="4686480"/>
            <a:ext cx="309600" cy="3240"/>
          </a:xfrm>
          <a:custGeom>
            <a:avLst/>
            <a:gdLst>
              <a:gd name="textAreaLeft" fmla="*/ 0 w 309600"/>
              <a:gd name="textAreaRight" fmla="*/ 309960 w 30960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861" h="10">
                <a:moveTo>
                  <a:pt x="853" y="10"/>
                </a:moveTo>
                <a:lnTo>
                  <a:pt x="8" y="10"/>
                </a:lnTo>
                <a:lnTo>
                  <a:pt x="0" y="0"/>
                </a:lnTo>
                <a:lnTo>
                  <a:pt x="861" y="0"/>
                </a:lnTo>
                <a:lnTo>
                  <a:pt x="853" y="1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3" name=""/>
          <p:cNvSpPr/>
          <p:nvPr/>
        </p:nvSpPr>
        <p:spPr>
          <a:xfrm>
            <a:off x="1561680" y="4689720"/>
            <a:ext cx="303840" cy="2880"/>
          </a:xfrm>
          <a:custGeom>
            <a:avLst/>
            <a:gdLst>
              <a:gd name="textAreaLeft" fmla="*/ 0 w 303840"/>
              <a:gd name="textAreaRight" fmla="*/ 304200 w 303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45" h="9">
                <a:moveTo>
                  <a:pt x="837" y="9"/>
                </a:moveTo>
                <a:lnTo>
                  <a:pt x="8" y="9"/>
                </a:lnTo>
                <a:lnTo>
                  <a:pt x="0" y="0"/>
                </a:lnTo>
                <a:lnTo>
                  <a:pt x="845" y="0"/>
                </a:lnTo>
                <a:lnTo>
                  <a:pt x="837" y="9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4" name=""/>
          <p:cNvSpPr/>
          <p:nvPr/>
        </p:nvSpPr>
        <p:spPr>
          <a:xfrm>
            <a:off x="1564560" y="4692600"/>
            <a:ext cx="298080" cy="2880"/>
          </a:xfrm>
          <a:custGeom>
            <a:avLst/>
            <a:gdLst>
              <a:gd name="textAreaLeft" fmla="*/ 0 w 298080"/>
              <a:gd name="textAreaRight" fmla="*/ 298440 w 2980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9" h="9">
                <a:moveTo>
                  <a:pt x="821" y="9"/>
                </a:moveTo>
                <a:lnTo>
                  <a:pt x="8" y="9"/>
                </a:lnTo>
                <a:lnTo>
                  <a:pt x="0" y="0"/>
                </a:lnTo>
                <a:lnTo>
                  <a:pt x="829" y="0"/>
                </a:lnTo>
                <a:lnTo>
                  <a:pt x="821" y="9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5" name=""/>
          <p:cNvSpPr/>
          <p:nvPr/>
        </p:nvSpPr>
        <p:spPr>
          <a:xfrm>
            <a:off x="1567440" y="4695480"/>
            <a:ext cx="292320" cy="2880"/>
          </a:xfrm>
          <a:custGeom>
            <a:avLst/>
            <a:gdLst>
              <a:gd name="textAreaLeft" fmla="*/ 0 w 292320"/>
              <a:gd name="textAreaRight" fmla="*/ 292680 w 2923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13" h="9">
                <a:moveTo>
                  <a:pt x="805" y="9"/>
                </a:moveTo>
                <a:lnTo>
                  <a:pt x="8" y="9"/>
                </a:lnTo>
                <a:lnTo>
                  <a:pt x="0" y="0"/>
                </a:lnTo>
                <a:lnTo>
                  <a:pt x="813" y="0"/>
                </a:lnTo>
                <a:lnTo>
                  <a:pt x="805" y="9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6" name=""/>
          <p:cNvSpPr/>
          <p:nvPr/>
        </p:nvSpPr>
        <p:spPr>
          <a:xfrm>
            <a:off x="1570320" y="4698360"/>
            <a:ext cx="286560" cy="2880"/>
          </a:xfrm>
          <a:custGeom>
            <a:avLst/>
            <a:gdLst>
              <a:gd name="textAreaLeft" fmla="*/ 0 w 286560"/>
              <a:gd name="textAreaRight" fmla="*/ 286920 w 2865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797" h="9">
                <a:moveTo>
                  <a:pt x="789" y="9"/>
                </a:moveTo>
                <a:lnTo>
                  <a:pt x="8" y="9"/>
                </a:lnTo>
                <a:lnTo>
                  <a:pt x="0" y="0"/>
                </a:lnTo>
                <a:lnTo>
                  <a:pt x="797" y="0"/>
                </a:lnTo>
                <a:lnTo>
                  <a:pt x="789" y="9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7" name=""/>
          <p:cNvSpPr/>
          <p:nvPr/>
        </p:nvSpPr>
        <p:spPr>
          <a:xfrm>
            <a:off x="1573200" y="4701240"/>
            <a:ext cx="280800" cy="2880"/>
          </a:xfrm>
          <a:custGeom>
            <a:avLst/>
            <a:gdLst>
              <a:gd name="textAreaLeft" fmla="*/ 0 w 280800"/>
              <a:gd name="textAreaRight" fmla="*/ 281160 w 2808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781" h="9">
                <a:moveTo>
                  <a:pt x="772" y="9"/>
                </a:moveTo>
                <a:lnTo>
                  <a:pt x="8" y="9"/>
                </a:lnTo>
                <a:lnTo>
                  <a:pt x="0" y="0"/>
                </a:lnTo>
                <a:lnTo>
                  <a:pt x="781" y="0"/>
                </a:lnTo>
                <a:lnTo>
                  <a:pt x="772" y="9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8" name=""/>
          <p:cNvSpPr/>
          <p:nvPr/>
        </p:nvSpPr>
        <p:spPr>
          <a:xfrm>
            <a:off x="1576080" y="4704120"/>
            <a:ext cx="274680" cy="2880"/>
          </a:xfrm>
          <a:custGeom>
            <a:avLst/>
            <a:gdLst>
              <a:gd name="textAreaLeft" fmla="*/ 0 w 274680"/>
              <a:gd name="textAreaRight" fmla="*/ 275040 w 2746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764" h="9">
                <a:moveTo>
                  <a:pt x="756" y="9"/>
                </a:moveTo>
                <a:lnTo>
                  <a:pt x="8" y="9"/>
                </a:lnTo>
                <a:lnTo>
                  <a:pt x="0" y="0"/>
                </a:lnTo>
                <a:lnTo>
                  <a:pt x="764" y="0"/>
                </a:lnTo>
                <a:lnTo>
                  <a:pt x="756" y="9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19" name=""/>
          <p:cNvSpPr/>
          <p:nvPr/>
        </p:nvSpPr>
        <p:spPr>
          <a:xfrm>
            <a:off x="1578960" y="4707000"/>
            <a:ext cx="268920" cy="2880"/>
          </a:xfrm>
          <a:custGeom>
            <a:avLst/>
            <a:gdLst>
              <a:gd name="textAreaLeft" fmla="*/ 0 w 268920"/>
              <a:gd name="textAreaRight" fmla="*/ 269280 w 2689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748" h="9">
                <a:moveTo>
                  <a:pt x="740" y="9"/>
                </a:moveTo>
                <a:lnTo>
                  <a:pt x="9" y="9"/>
                </a:lnTo>
                <a:lnTo>
                  <a:pt x="0" y="0"/>
                </a:lnTo>
                <a:lnTo>
                  <a:pt x="748" y="0"/>
                </a:lnTo>
                <a:lnTo>
                  <a:pt x="740" y="9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0" name=""/>
          <p:cNvSpPr/>
          <p:nvPr/>
        </p:nvSpPr>
        <p:spPr>
          <a:xfrm>
            <a:off x="1582200" y="4709880"/>
            <a:ext cx="262800" cy="3600"/>
          </a:xfrm>
          <a:custGeom>
            <a:avLst/>
            <a:gdLst>
              <a:gd name="textAreaLeft" fmla="*/ 0 w 262800"/>
              <a:gd name="textAreaRight" fmla="*/ 263160 w 262800"/>
              <a:gd name="textAreaTop" fmla="*/ 0 h 3600"/>
              <a:gd name="textAreaBottom" fmla="*/ 3960 h 3600"/>
            </a:gdLst>
            <a:ahLst/>
            <a:cxnLst/>
            <a:rect l="textAreaLeft" t="textAreaTop" r="textAreaRight" b="textAreaBottom"/>
            <a:pathLst>
              <a:path w="731" h="11">
                <a:moveTo>
                  <a:pt x="723" y="11"/>
                </a:moveTo>
                <a:lnTo>
                  <a:pt x="8" y="11"/>
                </a:lnTo>
                <a:lnTo>
                  <a:pt x="0" y="0"/>
                </a:lnTo>
                <a:lnTo>
                  <a:pt x="731" y="0"/>
                </a:lnTo>
                <a:lnTo>
                  <a:pt x="723" y="11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1" name=""/>
          <p:cNvSpPr/>
          <p:nvPr/>
        </p:nvSpPr>
        <p:spPr>
          <a:xfrm>
            <a:off x="1585080" y="4713120"/>
            <a:ext cx="257040" cy="2880"/>
          </a:xfrm>
          <a:custGeom>
            <a:avLst/>
            <a:gdLst>
              <a:gd name="textAreaLeft" fmla="*/ 0 w 257040"/>
              <a:gd name="textAreaRight" fmla="*/ 257400 w 2570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715" h="9">
                <a:moveTo>
                  <a:pt x="707" y="9"/>
                </a:moveTo>
                <a:lnTo>
                  <a:pt x="8" y="9"/>
                </a:lnTo>
                <a:lnTo>
                  <a:pt x="0" y="0"/>
                </a:lnTo>
                <a:lnTo>
                  <a:pt x="715" y="0"/>
                </a:lnTo>
                <a:lnTo>
                  <a:pt x="707" y="9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2" name=""/>
          <p:cNvSpPr/>
          <p:nvPr/>
        </p:nvSpPr>
        <p:spPr>
          <a:xfrm>
            <a:off x="1587960" y="4716000"/>
            <a:ext cx="251280" cy="2880"/>
          </a:xfrm>
          <a:custGeom>
            <a:avLst/>
            <a:gdLst>
              <a:gd name="textAreaLeft" fmla="*/ 0 w 251280"/>
              <a:gd name="textAreaRight" fmla="*/ 251640 w 2512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699" h="9">
                <a:moveTo>
                  <a:pt x="691" y="9"/>
                </a:moveTo>
                <a:lnTo>
                  <a:pt x="8" y="9"/>
                </a:lnTo>
                <a:lnTo>
                  <a:pt x="0" y="0"/>
                </a:lnTo>
                <a:lnTo>
                  <a:pt x="699" y="0"/>
                </a:lnTo>
                <a:lnTo>
                  <a:pt x="691" y="9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3" name=""/>
          <p:cNvSpPr/>
          <p:nvPr/>
        </p:nvSpPr>
        <p:spPr>
          <a:xfrm>
            <a:off x="1590840" y="4718880"/>
            <a:ext cx="245520" cy="2880"/>
          </a:xfrm>
          <a:custGeom>
            <a:avLst/>
            <a:gdLst>
              <a:gd name="textAreaLeft" fmla="*/ 0 w 245520"/>
              <a:gd name="textAreaRight" fmla="*/ 245880 w 2455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683" h="9">
                <a:moveTo>
                  <a:pt x="675" y="9"/>
                </a:moveTo>
                <a:lnTo>
                  <a:pt x="8" y="9"/>
                </a:lnTo>
                <a:lnTo>
                  <a:pt x="0" y="0"/>
                </a:lnTo>
                <a:lnTo>
                  <a:pt x="683" y="0"/>
                </a:lnTo>
                <a:lnTo>
                  <a:pt x="675" y="9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4" name=""/>
          <p:cNvSpPr/>
          <p:nvPr/>
        </p:nvSpPr>
        <p:spPr>
          <a:xfrm>
            <a:off x="1593720" y="4721760"/>
            <a:ext cx="239760" cy="2880"/>
          </a:xfrm>
          <a:custGeom>
            <a:avLst/>
            <a:gdLst>
              <a:gd name="textAreaLeft" fmla="*/ 0 w 239760"/>
              <a:gd name="textAreaRight" fmla="*/ 240120 w 2397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667" h="9">
                <a:moveTo>
                  <a:pt x="659" y="9"/>
                </a:moveTo>
                <a:lnTo>
                  <a:pt x="8" y="9"/>
                </a:lnTo>
                <a:lnTo>
                  <a:pt x="0" y="0"/>
                </a:lnTo>
                <a:lnTo>
                  <a:pt x="667" y="0"/>
                </a:lnTo>
                <a:lnTo>
                  <a:pt x="659" y="9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5" name=""/>
          <p:cNvSpPr/>
          <p:nvPr/>
        </p:nvSpPr>
        <p:spPr>
          <a:xfrm>
            <a:off x="1596600" y="4724640"/>
            <a:ext cx="234000" cy="2880"/>
          </a:xfrm>
          <a:custGeom>
            <a:avLst/>
            <a:gdLst>
              <a:gd name="textAreaLeft" fmla="*/ 0 w 234000"/>
              <a:gd name="textAreaRight" fmla="*/ 234360 w 2340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651" h="9">
                <a:moveTo>
                  <a:pt x="643" y="9"/>
                </a:moveTo>
                <a:lnTo>
                  <a:pt x="8" y="9"/>
                </a:lnTo>
                <a:lnTo>
                  <a:pt x="0" y="0"/>
                </a:lnTo>
                <a:lnTo>
                  <a:pt x="651" y="0"/>
                </a:lnTo>
                <a:lnTo>
                  <a:pt x="643" y="9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6" name=""/>
          <p:cNvSpPr/>
          <p:nvPr/>
        </p:nvSpPr>
        <p:spPr>
          <a:xfrm>
            <a:off x="1599480" y="4727520"/>
            <a:ext cx="228240" cy="2880"/>
          </a:xfrm>
          <a:custGeom>
            <a:avLst/>
            <a:gdLst>
              <a:gd name="textAreaLeft" fmla="*/ 0 w 228240"/>
              <a:gd name="textAreaRight" fmla="*/ 228600 w 2282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635" h="9">
                <a:moveTo>
                  <a:pt x="626" y="9"/>
                </a:moveTo>
                <a:lnTo>
                  <a:pt x="8" y="9"/>
                </a:lnTo>
                <a:lnTo>
                  <a:pt x="0" y="0"/>
                </a:lnTo>
                <a:lnTo>
                  <a:pt x="635" y="0"/>
                </a:lnTo>
                <a:lnTo>
                  <a:pt x="626" y="9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7" name=""/>
          <p:cNvSpPr/>
          <p:nvPr/>
        </p:nvSpPr>
        <p:spPr>
          <a:xfrm>
            <a:off x="1602360" y="4730400"/>
            <a:ext cx="222120" cy="2880"/>
          </a:xfrm>
          <a:custGeom>
            <a:avLst/>
            <a:gdLst>
              <a:gd name="textAreaLeft" fmla="*/ 0 w 222120"/>
              <a:gd name="textAreaRight" fmla="*/ 222480 w 2221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618" h="9">
                <a:moveTo>
                  <a:pt x="610" y="9"/>
                </a:moveTo>
                <a:lnTo>
                  <a:pt x="8" y="9"/>
                </a:lnTo>
                <a:lnTo>
                  <a:pt x="0" y="0"/>
                </a:lnTo>
                <a:lnTo>
                  <a:pt x="618" y="0"/>
                </a:lnTo>
                <a:lnTo>
                  <a:pt x="610" y="9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8" name=""/>
          <p:cNvSpPr/>
          <p:nvPr/>
        </p:nvSpPr>
        <p:spPr>
          <a:xfrm>
            <a:off x="1605240" y="4733280"/>
            <a:ext cx="216360" cy="3240"/>
          </a:xfrm>
          <a:custGeom>
            <a:avLst/>
            <a:gdLst>
              <a:gd name="textAreaLeft" fmla="*/ 0 w 216360"/>
              <a:gd name="textAreaRight" fmla="*/ 216720 w 21636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602" h="10">
                <a:moveTo>
                  <a:pt x="594" y="10"/>
                </a:moveTo>
                <a:lnTo>
                  <a:pt x="9" y="10"/>
                </a:lnTo>
                <a:lnTo>
                  <a:pt x="0" y="0"/>
                </a:lnTo>
                <a:lnTo>
                  <a:pt x="602" y="0"/>
                </a:lnTo>
                <a:lnTo>
                  <a:pt x="594" y="1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29" name=""/>
          <p:cNvSpPr/>
          <p:nvPr/>
        </p:nvSpPr>
        <p:spPr>
          <a:xfrm>
            <a:off x="1608480" y="4736520"/>
            <a:ext cx="210240" cy="2880"/>
          </a:xfrm>
          <a:custGeom>
            <a:avLst/>
            <a:gdLst>
              <a:gd name="textAreaLeft" fmla="*/ 0 w 210240"/>
              <a:gd name="textAreaRight" fmla="*/ 210600 w 2102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585" h="9">
                <a:moveTo>
                  <a:pt x="577" y="9"/>
                </a:moveTo>
                <a:lnTo>
                  <a:pt x="8" y="9"/>
                </a:lnTo>
                <a:lnTo>
                  <a:pt x="0" y="0"/>
                </a:lnTo>
                <a:lnTo>
                  <a:pt x="585" y="0"/>
                </a:lnTo>
                <a:lnTo>
                  <a:pt x="577" y="9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0" name=""/>
          <p:cNvSpPr/>
          <p:nvPr/>
        </p:nvSpPr>
        <p:spPr>
          <a:xfrm>
            <a:off x="1611360" y="4739400"/>
            <a:ext cx="204480" cy="2880"/>
          </a:xfrm>
          <a:custGeom>
            <a:avLst/>
            <a:gdLst>
              <a:gd name="textAreaLeft" fmla="*/ 0 w 204480"/>
              <a:gd name="textAreaRight" fmla="*/ 204840 w 2044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569" h="9">
                <a:moveTo>
                  <a:pt x="561" y="9"/>
                </a:moveTo>
                <a:lnTo>
                  <a:pt x="8" y="9"/>
                </a:lnTo>
                <a:lnTo>
                  <a:pt x="0" y="0"/>
                </a:lnTo>
                <a:lnTo>
                  <a:pt x="569" y="0"/>
                </a:lnTo>
                <a:lnTo>
                  <a:pt x="561" y="9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1" name=""/>
          <p:cNvSpPr/>
          <p:nvPr/>
        </p:nvSpPr>
        <p:spPr>
          <a:xfrm>
            <a:off x="1614240" y="4742280"/>
            <a:ext cx="198720" cy="2880"/>
          </a:xfrm>
          <a:custGeom>
            <a:avLst/>
            <a:gdLst>
              <a:gd name="textAreaLeft" fmla="*/ 0 w 198720"/>
              <a:gd name="textAreaRight" fmla="*/ 199080 w 1987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553" h="9">
                <a:moveTo>
                  <a:pt x="545" y="9"/>
                </a:moveTo>
                <a:lnTo>
                  <a:pt x="8" y="9"/>
                </a:lnTo>
                <a:lnTo>
                  <a:pt x="0" y="0"/>
                </a:lnTo>
                <a:lnTo>
                  <a:pt x="553" y="0"/>
                </a:lnTo>
                <a:lnTo>
                  <a:pt x="545" y="9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2" name=""/>
          <p:cNvSpPr/>
          <p:nvPr/>
        </p:nvSpPr>
        <p:spPr>
          <a:xfrm>
            <a:off x="1617120" y="4745160"/>
            <a:ext cx="192960" cy="2880"/>
          </a:xfrm>
          <a:custGeom>
            <a:avLst/>
            <a:gdLst>
              <a:gd name="textAreaLeft" fmla="*/ 0 w 192960"/>
              <a:gd name="textAreaRight" fmla="*/ 193320 w 1929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537" h="9">
                <a:moveTo>
                  <a:pt x="529" y="9"/>
                </a:moveTo>
                <a:lnTo>
                  <a:pt x="8" y="9"/>
                </a:lnTo>
                <a:lnTo>
                  <a:pt x="0" y="0"/>
                </a:lnTo>
                <a:lnTo>
                  <a:pt x="537" y="0"/>
                </a:lnTo>
                <a:lnTo>
                  <a:pt x="529" y="9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3" name=""/>
          <p:cNvSpPr/>
          <p:nvPr/>
        </p:nvSpPr>
        <p:spPr>
          <a:xfrm>
            <a:off x="1620000" y="4748040"/>
            <a:ext cx="187200" cy="2880"/>
          </a:xfrm>
          <a:custGeom>
            <a:avLst/>
            <a:gdLst>
              <a:gd name="textAreaLeft" fmla="*/ 0 w 187200"/>
              <a:gd name="textAreaRight" fmla="*/ 187560 w 1872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521" h="9">
                <a:moveTo>
                  <a:pt x="513" y="9"/>
                </a:moveTo>
                <a:lnTo>
                  <a:pt x="8" y="9"/>
                </a:lnTo>
                <a:lnTo>
                  <a:pt x="0" y="0"/>
                </a:lnTo>
                <a:lnTo>
                  <a:pt x="521" y="0"/>
                </a:lnTo>
                <a:lnTo>
                  <a:pt x="513" y="9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4" name=""/>
          <p:cNvSpPr/>
          <p:nvPr/>
        </p:nvSpPr>
        <p:spPr>
          <a:xfrm>
            <a:off x="1622880" y="4750920"/>
            <a:ext cx="181440" cy="2880"/>
          </a:xfrm>
          <a:custGeom>
            <a:avLst/>
            <a:gdLst>
              <a:gd name="textAreaLeft" fmla="*/ 0 w 181440"/>
              <a:gd name="textAreaRight" fmla="*/ 181800 w 1814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505" h="9">
                <a:moveTo>
                  <a:pt x="496" y="9"/>
                </a:moveTo>
                <a:lnTo>
                  <a:pt x="8" y="9"/>
                </a:lnTo>
                <a:lnTo>
                  <a:pt x="0" y="0"/>
                </a:lnTo>
                <a:lnTo>
                  <a:pt x="505" y="0"/>
                </a:lnTo>
                <a:lnTo>
                  <a:pt x="496" y="9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5" name=""/>
          <p:cNvSpPr/>
          <p:nvPr/>
        </p:nvSpPr>
        <p:spPr>
          <a:xfrm>
            <a:off x="1625760" y="4753800"/>
            <a:ext cx="175320" cy="2880"/>
          </a:xfrm>
          <a:custGeom>
            <a:avLst/>
            <a:gdLst>
              <a:gd name="textAreaLeft" fmla="*/ 0 w 175320"/>
              <a:gd name="textAreaRight" fmla="*/ 175680 w 1753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488" h="9">
                <a:moveTo>
                  <a:pt x="480" y="9"/>
                </a:moveTo>
                <a:lnTo>
                  <a:pt x="8" y="9"/>
                </a:lnTo>
                <a:lnTo>
                  <a:pt x="0" y="0"/>
                </a:lnTo>
                <a:lnTo>
                  <a:pt x="488" y="0"/>
                </a:lnTo>
                <a:lnTo>
                  <a:pt x="480" y="9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6" name=""/>
          <p:cNvSpPr/>
          <p:nvPr/>
        </p:nvSpPr>
        <p:spPr>
          <a:xfrm>
            <a:off x="1628640" y="4756680"/>
            <a:ext cx="169560" cy="2880"/>
          </a:xfrm>
          <a:custGeom>
            <a:avLst/>
            <a:gdLst>
              <a:gd name="textAreaLeft" fmla="*/ 0 w 169560"/>
              <a:gd name="textAreaRight" fmla="*/ 169920 w 1695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472" h="9">
                <a:moveTo>
                  <a:pt x="464" y="9"/>
                </a:moveTo>
                <a:lnTo>
                  <a:pt x="9" y="9"/>
                </a:lnTo>
                <a:lnTo>
                  <a:pt x="0" y="0"/>
                </a:lnTo>
                <a:lnTo>
                  <a:pt x="472" y="0"/>
                </a:lnTo>
                <a:lnTo>
                  <a:pt x="464" y="9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7" name=""/>
          <p:cNvSpPr/>
          <p:nvPr/>
        </p:nvSpPr>
        <p:spPr>
          <a:xfrm>
            <a:off x="1631880" y="4759560"/>
            <a:ext cx="163440" cy="3240"/>
          </a:xfrm>
          <a:custGeom>
            <a:avLst/>
            <a:gdLst>
              <a:gd name="textAreaLeft" fmla="*/ 0 w 163440"/>
              <a:gd name="textAreaRight" fmla="*/ 163800 w 16344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455" h="10">
                <a:moveTo>
                  <a:pt x="447" y="10"/>
                </a:moveTo>
                <a:lnTo>
                  <a:pt x="8" y="10"/>
                </a:lnTo>
                <a:lnTo>
                  <a:pt x="0" y="0"/>
                </a:lnTo>
                <a:lnTo>
                  <a:pt x="455" y="0"/>
                </a:lnTo>
                <a:lnTo>
                  <a:pt x="447" y="1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8" name=""/>
          <p:cNvSpPr/>
          <p:nvPr/>
        </p:nvSpPr>
        <p:spPr>
          <a:xfrm>
            <a:off x="1634760" y="4762800"/>
            <a:ext cx="157680" cy="2880"/>
          </a:xfrm>
          <a:custGeom>
            <a:avLst/>
            <a:gdLst>
              <a:gd name="textAreaLeft" fmla="*/ 0 w 157680"/>
              <a:gd name="textAreaRight" fmla="*/ 158040 w 1576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439" h="9">
                <a:moveTo>
                  <a:pt x="431" y="9"/>
                </a:moveTo>
                <a:lnTo>
                  <a:pt x="8" y="9"/>
                </a:lnTo>
                <a:lnTo>
                  <a:pt x="0" y="0"/>
                </a:lnTo>
                <a:lnTo>
                  <a:pt x="439" y="0"/>
                </a:lnTo>
                <a:lnTo>
                  <a:pt x="431" y="9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39" name=""/>
          <p:cNvSpPr/>
          <p:nvPr/>
        </p:nvSpPr>
        <p:spPr>
          <a:xfrm>
            <a:off x="1637640" y="4765680"/>
            <a:ext cx="151920" cy="2880"/>
          </a:xfrm>
          <a:custGeom>
            <a:avLst/>
            <a:gdLst>
              <a:gd name="textAreaLeft" fmla="*/ 0 w 151920"/>
              <a:gd name="textAreaRight" fmla="*/ 152280 w 1519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423" h="9">
                <a:moveTo>
                  <a:pt x="415" y="9"/>
                </a:moveTo>
                <a:lnTo>
                  <a:pt x="8" y="9"/>
                </a:lnTo>
                <a:lnTo>
                  <a:pt x="0" y="0"/>
                </a:lnTo>
                <a:lnTo>
                  <a:pt x="423" y="0"/>
                </a:lnTo>
                <a:lnTo>
                  <a:pt x="415" y="9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0" name=""/>
          <p:cNvSpPr/>
          <p:nvPr/>
        </p:nvSpPr>
        <p:spPr>
          <a:xfrm>
            <a:off x="1640520" y="4768560"/>
            <a:ext cx="146160" cy="2880"/>
          </a:xfrm>
          <a:custGeom>
            <a:avLst/>
            <a:gdLst>
              <a:gd name="textAreaLeft" fmla="*/ 0 w 146160"/>
              <a:gd name="textAreaRight" fmla="*/ 146520 w 1461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407" h="9">
                <a:moveTo>
                  <a:pt x="399" y="9"/>
                </a:moveTo>
                <a:lnTo>
                  <a:pt x="8" y="9"/>
                </a:lnTo>
                <a:lnTo>
                  <a:pt x="0" y="0"/>
                </a:lnTo>
                <a:lnTo>
                  <a:pt x="407" y="0"/>
                </a:lnTo>
                <a:lnTo>
                  <a:pt x="399" y="9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1" name=""/>
          <p:cNvSpPr/>
          <p:nvPr/>
        </p:nvSpPr>
        <p:spPr>
          <a:xfrm>
            <a:off x="1643400" y="4771440"/>
            <a:ext cx="140400" cy="2880"/>
          </a:xfrm>
          <a:custGeom>
            <a:avLst/>
            <a:gdLst>
              <a:gd name="textAreaLeft" fmla="*/ 0 w 140400"/>
              <a:gd name="textAreaRight" fmla="*/ 140760 w 1404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391" h="9">
                <a:moveTo>
                  <a:pt x="383" y="9"/>
                </a:moveTo>
                <a:lnTo>
                  <a:pt x="8" y="9"/>
                </a:lnTo>
                <a:lnTo>
                  <a:pt x="0" y="0"/>
                </a:lnTo>
                <a:lnTo>
                  <a:pt x="391" y="0"/>
                </a:lnTo>
                <a:lnTo>
                  <a:pt x="383" y="9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2" name=""/>
          <p:cNvSpPr/>
          <p:nvPr/>
        </p:nvSpPr>
        <p:spPr>
          <a:xfrm>
            <a:off x="1646280" y="4774320"/>
            <a:ext cx="134640" cy="2880"/>
          </a:xfrm>
          <a:custGeom>
            <a:avLst/>
            <a:gdLst>
              <a:gd name="textAreaLeft" fmla="*/ 0 w 134640"/>
              <a:gd name="textAreaRight" fmla="*/ 135000 w 1346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375" h="9">
                <a:moveTo>
                  <a:pt x="367" y="9"/>
                </a:moveTo>
                <a:lnTo>
                  <a:pt x="8" y="9"/>
                </a:lnTo>
                <a:lnTo>
                  <a:pt x="0" y="0"/>
                </a:lnTo>
                <a:lnTo>
                  <a:pt x="375" y="0"/>
                </a:lnTo>
                <a:lnTo>
                  <a:pt x="367" y="9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3" name=""/>
          <p:cNvSpPr/>
          <p:nvPr/>
        </p:nvSpPr>
        <p:spPr>
          <a:xfrm>
            <a:off x="1649160" y="4777200"/>
            <a:ext cx="128880" cy="2880"/>
          </a:xfrm>
          <a:custGeom>
            <a:avLst/>
            <a:gdLst>
              <a:gd name="textAreaLeft" fmla="*/ 0 w 128880"/>
              <a:gd name="textAreaRight" fmla="*/ 129240 w 1288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359" h="9">
                <a:moveTo>
                  <a:pt x="350" y="9"/>
                </a:moveTo>
                <a:lnTo>
                  <a:pt x="8" y="9"/>
                </a:lnTo>
                <a:lnTo>
                  <a:pt x="0" y="0"/>
                </a:lnTo>
                <a:lnTo>
                  <a:pt x="359" y="0"/>
                </a:lnTo>
                <a:lnTo>
                  <a:pt x="350" y="9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4" name=""/>
          <p:cNvSpPr/>
          <p:nvPr/>
        </p:nvSpPr>
        <p:spPr>
          <a:xfrm>
            <a:off x="1652040" y="4780080"/>
            <a:ext cx="122760" cy="2880"/>
          </a:xfrm>
          <a:custGeom>
            <a:avLst/>
            <a:gdLst>
              <a:gd name="textAreaLeft" fmla="*/ 0 w 122760"/>
              <a:gd name="textAreaRight" fmla="*/ 123120 w 1227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342" h="9">
                <a:moveTo>
                  <a:pt x="334" y="9"/>
                </a:moveTo>
                <a:lnTo>
                  <a:pt x="8" y="9"/>
                </a:lnTo>
                <a:lnTo>
                  <a:pt x="0" y="0"/>
                </a:lnTo>
                <a:lnTo>
                  <a:pt x="342" y="0"/>
                </a:lnTo>
                <a:lnTo>
                  <a:pt x="334" y="9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5" name=""/>
          <p:cNvSpPr/>
          <p:nvPr/>
        </p:nvSpPr>
        <p:spPr>
          <a:xfrm>
            <a:off x="1654920" y="4782960"/>
            <a:ext cx="117000" cy="3240"/>
          </a:xfrm>
          <a:custGeom>
            <a:avLst/>
            <a:gdLst>
              <a:gd name="textAreaLeft" fmla="*/ 0 w 117000"/>
              <a:gd name="textAreaRight" fmla="*/ 117360 w 11700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326" h="10">
                <a:moveTo>
                  <a:pt x="318" y="10"/>
                </a:moveTo>
                <a:lnTo>
                  <a:pt x="9" y="10"/>
                </a:lnTo>
                <a:lnTo>
                  <a:pt x="0" y="0"/>
                </a:lnTo>
                <a:lnTo>
                  <a:pt x="326" y="0"/>
                </a:lnTo>
                <a:lnTo>
                  <a:pt x="318" y="1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6" name=""/>
          <p:cNvSpPr/>
          <p:nvPr/>
        </p:nvSpPr>
        <p:spPr>
          <a:xfrm>
            <a:off x="1658160" y="4786200"/>
            <a:ext cx="110880" cy="2880"/>
          </a:xfrm>
          <a:custGeom>
            <a:avLst/>
            <a:gdLst>
              <a:gd name="textAreaLeft" fmla="*/ 0 w 110880"/>
              <a:gd name="textAreaRight" fmla="*/ 111240 w 1108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309" h="9">
                <a:moveTo>
                  <a:pt x="301" y="9"/>
                </a:moveTo>
                <a:lnTo>
                  <a:pt x="8" y="9"/>
                </a:lnTo>
                <a:lnTo>
                  <a:pt x="0" y="0"/>
                </a:lnTo>
                <a:lnTo>
                  <a:pt x="309" y="0"/>
                </a:lnTo>
                <a:lnTo>
                  <a:pt x="301" y="9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7" name=""/>
          <p:cNvSpPr/>
          <p:nvPr/>
        </p:nvSpPr>
        <p:spPr>
          <a:xfrm>
            <a:off x="1661040" y="4789080"/>
            <a:ext cx="105120" cy="2880"/>
          </a:xfrm>
          <a:custGeom>
            <a:avLst/>
            <a:gdLst>
              <a:gd name="textAreaLeft" fmla="*/ 0 w 105120"/>
              <a:gd name="textAreaRight" fmla="*/ 105480 w 1051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293" h="9">
                <a:moveTo>
                  <a:pt x="285" y="9"/>
                </a:moveTo>
                <a:lnTo>
                  <a:pt x="8" y="9"/>
                </a:lnTo>
                <a:lnTo>
                  <a:pt x="0" y="0"/>
                </a:lnTo>
                <a:lnTo>
                  <a:pt x="293" y="0"/>
                </a:lnTo>
                <a:lnTo>
                  <a:pt x="285" y="9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8" name=""/>
          <p:cNvSpPr/>
          <p:nvPr/>
        </p:nvSpPr>
        <p:spPr>
          <a:xfrm>
            <a:off x="1663920" y="4791960"/>
            <a:ext cx="99360" cy="2880"/>
          </a:xfrm>
          <a:custGeom>
            <a:avLst/>
            <a:gdLst>
              <a:gd name="textAreaLeft" fmla="*/ 0 w 99360"/>
              <a:gd name="textAreaRight" fmla="*/ 99720 w 993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277" h="9">
                <a:moveTo>
                  <a:pt x="269" y="9"/>
                </a:moveTo>
                <a:lnTo>
                  <a:pt x="8" y="9"/>
                </a:lnTo>
                <a:lnTo>
                  <a:pt x="0" y="0"/>
                </a:lnTo>
                <a:lnTo>
                  <a:pt x="277" y="0"/>
                </a:lnTo>
                <a:lnTo>
                  <a:pt x="269" y="9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49" name=""/>
          <p:cNvSpPr/>
          <p:nvPr/>
        </p:nvSpPr>
        <p:spPr>
          <a:xfrm>
            <a:off x="1666800" y="4794840"/>
            <a:ext cx="93600" cy="2880"/>
          </a:xfrm>
          <a:custGeom>
            <a:avLst/>
            <a:gdLst>
              <a:gd name="textAreaLeft" fmla="*/ 0 w 93600"/>
              <a:gd name="textAreaRight" fmla="*/ 93960 w 936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261" h="9">
                <a:moveTo>
                  <a:pt x="253" y="9"/>
                </a:moveTo>
                <a:lnTo>
                  <a:pt x="8" y="9"/>
                </a:lnTo>
                <a:lnTo>
                  <a:pt x="0" y="0"/>
                </a:lnTo>
                <a:lnTo>
                  <a:pt x="261" y="0"/>
                </a:lnTo>
                <a:lnTo>
                  <a:pt x="253" y="9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0" name=""/>
          <p:cNvSpPr/>
          <p:nvPr/>
        </p:nvSpPr>
        <p:spPr>
          <a:xfrm>
            <a:off x="1669680" y="4797720"/>
            <a:ext cx="87840" cy="2880"/>
          </a:xfrm>
          <a:custGeom>
            <a:avLst/>
            <a:gdLst>
              <a:gd name="textAreaLeft" fmla="*/ 0 w 87840"/>
              <a:gd name="textAreaRight" fmla="*/ 88200 w 878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245" h="9">
                <a:moveTo>
                  <a:pt x="237" y="9"/>
                </a:moveTo>
                <a:lnTo>
                  <a:pt x="8" y="9"/>
                </a:lnTo>
                <a:lnTo>
                  <a:pt x="0" y="0"/>
                </a:lnTo>
                <a:lnTo>
                  <a:pt x="245" y="0"/>
                </a:lnTo>
                <a:lnTo>
                  <a:pt x="237" y="9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1" name=""/>
          <p:cNvSpPr/>
          <p:nvPr/>
        </p:nvSpPr>
        <p:spPr>
          <a:xfrm>
            <a:off x="1672560" y="4800600"/>
            <a:ext cx="82080" cy="2880"/>
          </a:xfrm>
          <a:custGeom>
            <a:avLst/>
            <a:gdLst>
              <a:gd name="textAreaLeft" fmla="*/ 0 w 82080"/>
              <a:gd name="textAreaRight" fmla="*/ 82440 w 820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229" h="9">
                <a:moveTo>
                  <a:pt x="220" y="9"/>
                </a:moveTo>
                <a:lnTo>
                  <a:pt x="9" y="9"/>
                </a:lnTo>
                <a:lnTo>
                  <a:pt x="0" y="0"/>
                </a:lnTo>
                <a:lnTo>
                  <a:pt x="229" y="0"/>
                </a:lnTo>
                <a:lnTo>
                  <a:pt x="220" y="9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2" name=""/>
          <p:cNvSpPr/>
          <p:nvPr/>
        </p:nvSpPr>
        <p:spPr>
          <a:xfrm>
            <a:off x="1675440" y="4803480"/>
            <a:ext cx="75960" cy="2880"/>
          </a:xfrm>
          <a:custGeom>
            <a:avLst/>
            <a:gdLst>
              <a:gd name="textAreaLeft" fmla="*/ 0 w 75960"/>
              <a:gd name="textAreaRight" fmla="*/ 76320 w 759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212" h="9">
                <a:moveTo>
                  <a:pt x="204" y="9"/>
                </a:moveTo>
                <a:lnTo>
                  <a:pt x="8" y="9"/>
                </a:lnTo>
                <a:lnTo>
                  <a:pt x="0" y="0"/>
                </a:lnTo>
                <a:lnTo>
                  <a:pt x="212" y="0"/>
                </a:lnTo>
                <a:lnTo>
                  <a:pt x="204" y="9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3" name=""/>
          <p:cNvSpPr/>
          <p:nvPr/>
        </p:nvSpPr>
        <p:spPr>
          <a:xfrm>
            <a:off x="1678320" y="4806360"/>
            <a:ext cx="70200" cy="2880"/>
          </a:xfrm>
          <a:custGeom>
            <a:avLst/>
            <a:gdLst>
              <a:gd name="textAreaLeft" fmla="*/ 0 w 70200"/>
              <a:gd name="textAreaRight" fmla="*/ 70560 w 702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96" h="9">
                <a:moveTo>
                  <a:pt x="188" y="9"/>
                </a:moveTo>
                <a:lnTo>
                  <a:pt x="9" y="9"/>
                </a:lnTo>
                <a:lnTo>
                  <a:pt x="0" y="0"/>
                </a:lnTo>
                <a:lnTo>
                  <a:pt x="196" y="0"/>
                </a:lnTo>
                <a:lnTo>
                  <a:pt x="188" y="9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4" name=""/>
          <p:cNvSpPr/>
          <p:nvPr/>
        </p:nvSpPr>
        <p:spPr>
          <a:xfrm>
            <a:off x="1681560" y="4809240"/>
            <a:ext cx="64080" cy="3240"/>
          </a:xfrm>
          <a:custGeom>
            <a:avLst/>
            <a:gdLst>
              <a:gd name="textAreaLeft" fmla="*/ 0 w 64080"/>
              <a:gd name="textAreaRight" fmla="*/ 64440 w 6408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179" h="10">
                <a:moveTo>
                  <a:pt x="171" y="10"/>
                </a:moveTo>
                <a:lnTo>
                  <a:pt x="8" y="10"/>
                </a:lnTo>
                <a:lnTo>
                  <a:pt x="0" y="0"/>
                </a:lnTo>
                <a:lnTo>
                  <a:pt x="179" y="0"/>
                </a:lnTo>
                <a:lnTo>
                  <a:pt x="171" y="1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5" name=""/>
          <p:cNvSpPr/>
          <p:nvPr/>
        </p:nvSpPr>
        <p:spPr>
          <a:xfrm>
            <a:off x="1684440" y="4812480"/>
            <a:ext cx="58320" cy="2880"/>
          </a:xfrm>
          <a:custGeom>
            <a:avLst/>
            <a:gdLst>
              <a:gd name="textAreaLeft" fmla="*/ 0 w 58320"/>
              <a:gd name="textAreaRight" fmla="*/ 58680 w 583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63" h="9">
                <a:moveTo>
                  <a:pt x="155" y="9"/>
                </a:moveTo>
                <a:lnTo>
                  <a:pt x="8" y="9"/>
                </a:lnTo>
                <a:lnTo>
                  <a:pt x="0" y="0"/>
                </a:lnTo>
                <a:lnTo>
                  <a:pt x="163" y="0"/>
                </a:lnTo>
                <a:lnTo>
                  <a:pt x="155" y="9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6" name=""/>
          <p:cNvSpPr/>
          <p:nvPr/>
        </p:nvSpPr>
        <p:spPr>
          <a:xfrm>
            <a:off x="1687320" y="4815360"/>
            <a:ext cx="52560" cy="2880"/>
          </a:xfrm>
          <a:custGeom>
            <a:avLst/>
            <a:gdLst>
              <a:gd name="textAreaLeft" fmla="*/ 0 w 52560"/>
              <a:gd name="textAreaRight" fmla="*/ 52920 w 525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47" h="9">
                <a:moveTo>
                  <a:pt x="139" y="9"/>
                </a:moveTo>
                <a:lnTo>
                  <a:pt x="8" y="9"/>
                </a:lnTo>
                <a:lnTo>
                  <a:pt x="0" y="0"/>
                </a:lnTo>
                <a:lnTo>
                  <a:pt x="147" y="0"/>
                </a:lnTo>
                <a:lnTo>
                  <a:pt x="139" y="9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7" name=""/>
          <p:cNvSpPr/>
          <p:nvPr/>
        </p:nvSpPr>
        <p:spPr>
          <a:xfrm>
            <a:off x="1690200" y="4818240"/>
            <a:ext cx="46800" cy="2880"/>
          </a:xfrm>
          <a:custGeom>
            <a:avLst/>
            <a:gdLst>
              <a:gd name="textAreaLeft" fmla="*/ 0 w 46800"/>
              <a:gd name="textAreaRight" fmla="*/ 47160 w 468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31" h="9">
                <a:moveTo>
                  <a:pt x="123" y="9"/>
                </a:moveTo>
                <a:lnTo>
                  <a:pt x="8" y="9"/>
                </a:lnTo>
                <a:lnTo>
                  <a:pt x="0" y="0"/>
                </a:lnTo>
                <a:lnTo>
                  <a:pt x="131" y="0"/>
                </a:lnTo>
                <a:lnTo>
                  <a:pt x="123" y="9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8" name=""/>
          <p:cNvSpPr/>
          <p:nvPr/>
        </p:nvSpPr>
        <p:spPr>
          <a:xfrm>
            <a:off x="1693080" y="4821120"/>
            <a:ext cx="41040" cy="2880"/>
          </a:xfrm>
          <a:custGeom>
            <a:avLst/>
            <a:gdLst>
              <a:gd name="textAreaLeft" fmla="*/ 0 w 41040"/>
              <a:gd name="textAreaRight" fmla="*/ 41400 w 4104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15" h="9">
                <a:moveTo>
                  <a:pt x="107" y="9"/>
                </a:moveTo>
                <a:lnTo>
                  <a:pt x="8" y="9"/>
                </a:lnTo>
                <a:lnTo>
                  <a:pt x="0" y="0"/>
                </a:lnTo>
                <a:lnTo>
                  <a:pt x="115" y="0"/>
                </a:lnTo>
                <a:lnTo>
                  <a:pt x="107" y="9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59" name=""/>
          <p:cNvSpPr/>
          <p:nvPr/>
        </p:nvSpPr>
        <p:spPr>
          <a:xfrm>
            <a:off x="1695960" y="4824000"/>
            <a:ext cx="35280" cy="2880"/>
          </a:xfrm>
          <a:custGeom>
            <a:avLst/>
            <a:gdLst>
              <a:gd name="textAreaLeft" fmla="*/ 0 w 35280"/>
              <a:gd name="textAreaRight" fmla="*/ 35640 w 3528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99" h="9">
                <a:moveTo>
                  <a:pt x="89" y="9"/>
                </a:moveTo>
                <a:lnTo>
                  <a:pt x="8" y="9"/>
                </a:lnTo>
                <a:lnTo>
                  <a:pt x="0" y="0"/>
                </a:lnTo>
                <a:lnTo>
                  <a:pt x="99" y="0"/>
                </a:lnTo>
                <a:lnTo>
                  <a:pt x="89" y="9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60" name=""/>
          <p:cNvSpPr/>
          <p:nvPr/>
        </p:nvSpPr>
        <p:spPr>
          <a:xfrm>
            <a:off x="1698840" y="4826880"/>
            <a:ext cx="29160" cy="2880"/>
          </a:xfrm>
          <a:custGeom>
            <a:avLst/>
            <a:gdLst>
              <a:gd name="textAreaLeft" fmla="*/ 0 w 29160"/>
              <a:gd name="textAreaRight" fmla="*/ 29520 w 291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82" h="9">
                <a:moveTo>
                  <a:pt x="74" y="9"/>
                </a:moveTo>
                <a:lnTo>
                  <a:pt x="8" y="9"/>
                </a:lnTo>
                <a:lnTo>
                  <a:pt x="0" y="0"/>
                </a:lnTo>
                <a:lnTo>
                  <a:pt x="82" y="0"/>
                </a:lnTo>
                <a:lnTo>
                  <a:pt x="74" y="9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61" name=""/>
          <p:cNvSpPr/>
          <p:nvPr/>
        </p:nvSpPr>
        <p:spPr>
          <a:xfrm>
            <a:off x="1701720" y="4829760"/>
            <a:ext cx="23400" cy="2880"/>
          </a:xfrm>
          <a:custGeom>
            <a:avLst/>
            <a:gdLst>
              <a:gd name="textAreaLeft" fmla="*/ 0 w 23400"/>
              <a:gd name="textAreaRight" fmla="*/ 23760 w 2340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66" h="9">
                <a:moveTo>
                  <a:pt x="58" y="9"/>
                </a:moveTo>
                <a:lnTo>
                  <a:pt x="9" y="9"/>
                </a:lnTo>
                <a:lnTo>
                  <a:pt x="0" y="0"/>
                </a:lnTo>
                <a:lnTo>
                  <a:pt x="66" y="0"/>
                </a:lnTo>
                <a:lnTo>
                  <a:pt x="58" y="9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62" name=""/>
          <p:cNvSpPr/>
          <p:nvPr/>
        </p:nvSpPr>
        <p:spPr>
          <a:xfrm>
            <a:off x="1704960" y="4832640"/>
            <a:ext cx="17280" cy="3240"/>
          </a:xfrm>
          <a:custGeom>
            <a:avLst/>
            <a:gdLst>
              <a:gd name="textAreaLeft" fmla="*/ 0 w 17280"/>
              <a:gd name="textAreaRight" fmla="*/ 17640 w 17280"/>
              <a:gd name="textAreaTop" fmla="*/ 0 h 3240"/>
              <a:gd name="textAreaBottom" fmla="*/ 3600 h 3240"/>
            </a:gdLst>
            <a:ahLst/>
            <a:cxnLst/>
            <a:rect l="textAreaLeft" t="textAreaTop" r="textAreaRight" b="textAreaBottom"/>
            <a:pathLst>
              <a:path w="49" h="10">
                <a:moveTo>
                  <a:pt x="41" y="10"/>
                </a:moveTo>
                <a:lnTo>
                  <a:pt x="8" y="10"/>
                </a:lnTo>
                <a:lnTo>
                  <a:pt x="0" y="0"/>
                </a:lnTo>
                <a:lnTo>
                  <a:pt x="49" y="0"/>
                </a:lnTo>
                <a:lnTo>
                  <a:pt x="41" y="1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63" name=""/>
          <p:cNvSpPr/>
          <p:nvPr/>
        </p:nvSpPr>
        <p:spPr>
          <a:xfrm>
            <a:off x="1707840" y="4835880"/>
            <a:ext cx="11520" cy="2880"/>
          </a:xfrm>
          <a:custGeom>
            <a:avLst/>
            <a:gdLst>
              <a:gd name="textAreaLeft" fmla="*/ 0 w 11520"/>
              <a:gd name="textAreaRight" fmla="*/ 11880 w 1152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33" h="9">
                <a:moveTo>
                  <a:pt x="25" y="9"/>
                </a:moveTo>
                <a:lnTo>
                  <a:pt x="9" y="9"/>
                </a:lnTo>
                <a:lnTo>
                  <a:pt x="0" y="0"/>
                </a:lnTo>
                <a:lnTo>
                  <a:pt x="33" y="0"/>
                </a:lnTo>
                <a:lnTo>
                  <a:pt x="25" y="9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64" name=""/>
          <p:cNvSpPr/>
          <p:nvPr/>
        </p:nvSpPr>
        <p:spPr>
          <a:xfrm>
            <a:off x="1710720" y="4838760"/>
            <a:ext cx="5760" cy="2880"/>
          </a:xfrm>
          <a:custGeom>
            <a:avLst/>
            <a:gdLst>
              <a:gd name="textAreaLeft" fmla="*/ 0 w 5760"/>
              <a:gd name="textAreaRight" fmla="*/ 6120 w 5760"/>
              <a:gd name="textAreaTop" fmla="*/ 0 h 2880"/>
              <a:gd name="textAreaBottom" fmla="*/ 3240 h 2880"/>
            </a:gdLst>
            <a:ahLst/>
            <a:cxnLst/>
            <a:rect l="textAreaLeft" t="textAreaTop" r="textAreaRight" b="textAreaBottom"/>
            <a:pathLst>
              <a:path w="17" h="9">
                <a:moveTo>
                  <a:pt x="9" y="9"/>
                </a:moveTo>
                <a:lnTo>
                  <a:pt x="0" y="0"/>
                </a:lnTo>
                <a:lnTo>
                  <a:pt x="17" y="0"/>
                </a:lnTo>
                <a:lnTo>
                  <a:pt x="9" y="9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465" name=""/>
          <p:cNvSpPr/>
          <p:nvPr/>
        </p:nvSpPr>
        <p:spPr>
          <a:xfrm>
            <a:off x="462960" y="2945880"/>
            <a:ext cx="2644200" cy="1077120"/>
          </a:xfrm>
          <a:custGeom>
            <a:avLst/>
            <a:gdLst>
              <a:gd name="textAreaLeft" fmla="*/ 0 w 2644200"/>
              <a:gd name="textAreaRight" fmla="*/ 2644560 w 2644200"/>
              <a:gd name="textAreaTop" fmla="*/ 0 h 1077120"/>
              <a:gd name="textAreaBottom" fmla="*/ 1077480 h 1077120"/>
            </a:gdLst>
            <a:ahLst/>
            <a:cxnLst/>
            <a:rect l="textAreaLeft" t="textAreaTop" r="textAreaRight" b="textAreaBottom"/>
            <a:pathLst>
              <a:path w="7346" h="2993">
                <a:moveTo>
                  <a:pt x="0" y="498"/>
                </a:moveTo>
                <a:cubicBezTo>
                  <a:pt x="0" y="223"/>
                  <a:pt x="224" y="0"/>
                  <a:pt x="499" y="0"/>
                </a:cubicBezTo>
                <a:lnTo>
                  <a:pt x="6847" y="0"/>
                </a:lnTo>
                <a:cubicBezTo>
                  <a:pt x="7123" y="0"/>
                  <a:pt x="7346" y="223"/>
                  <a:pt x="7346" y="498"/>
                </a:cubicBezTo>
                <a:lnTo>
                  <a:pt x="7346" y="2495"/>
                </a:lnTo>
                <a:cubicBezTo>
                  <a:pt x="7346" y="2770"/>
                  <a:pt x="7123" y="2993"/>
                  <a:pt x="6847" y="2993"/>
                </a:cubicBezTo>
                <a:lnTo>
                  <a:pt x="499" y="2993"/>
                </a:lnTo>
                <a:cubicBezTo>
                  <a:pt x="224" y="2993"/>
                  <a:pt x="0" y="2770"/>
                  <a:pt x="0" y="2495"/>
                </a:cubicBezTo>
                <a:lnTo>
                  <a:pt x="0" y="498"/>
                </a:lnTo>
                <a:close/>
              </a:path>
            </a:pathLst>
          </a:custGeom>
          <a:solidFill>
            <a:srgbClr val="00caff">
              <a:alpha val="2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66" name=""/>
          <p:cNvSpPr/>
          <p:nvPr/>
        </p:nvSpPr>
        <p:spPr>
          <a:xfrm>
            <a:off x="11902680" y="6485760"/>
            <a:ext cx="15156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4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7" name=""/>
          <p:cNvSpPr/>
          <p:nvPr/>
        </p:nvSpPr>
        <p:spPr>
          <a:xfrm>
            <a:off x="606600" y="3170520"/>
            <a:ext cx="5702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Шаг 2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8" name=""/>
          <p:cNvSpPr/>
          <p:nvPr/>
        </p:nvSpPr>
        <p:spPr>
          <a:xfrm>
            <a:off x="606600" y="3414600"/>
            <a:ext cx="23853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 вас есть необходимые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69" name="" descr=""/>
          <p:cNvPicPr/>
          <p:nvPr/>
        </p:nvPicPr>
        <p:blipFill>
          <a:blip r:embed="rId4"/>
          <a:stretch/>
        </p:blipFill>
        <p:spPr>
          <a:xfrm>
            <a:off x="3506760" y="210780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0" name="" descr=""/>
          <p:cNvPicPr/>
          <p:nvPr/>
        </p:nvPicPr>
        <p:blipFill>
          <a:blip r:embed="rId5"/>
          <a:stretch/>
        </p:blipFill>
        <p:spPr>
          <a:xfrm>
            <a:off x="3506760" y="247176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1" name="" descr=""/>
          <p:cNvPicPr/>
          <p:nvPr/>
        </p:nvPicPr>
        <p:blipFill>
          <a:blip r:embed="rId6"/>
          <a:stretch/>
        </p:blipFill>
        <p:spPr>
          <a:xfrm>
            <a:off x="3506760" y="282096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2" name="" descr=""/>
          <p:cNvPicPr/>
          <p:nvPr/>
        </p:nvPicPr>
        <p:blipFill>
          <a:blip r:embed="rId7"/>
          <a:stretch/>
        </p:blipFill>
        <p:spPr>
          <a:xfrm>
            <a:off x="3506760" y="3351240"/>
            <a:ext cx="232560" cy="24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3" name=""/>
          <p:cNvSpPr/>
          <p:nvPr/>
        </p:nvSpPr>
        <p:spPr>
          <a:xfrm>
            <a:off x="7808040" y="1818720"/>
            <a:ext cx="251280" cy="253080"/>
          </a:xfrm>
          <a:custGeom>
            <a:avLst/>
            <a:gdLst>
              <a:gd name="textAreaLeft" fmla="*/ 0 w 251280"/>
              <a:gd name="textAreaRight" fmla="*/ 251640 w 251280"/>
              <a:gd name="textAreaTop" fmla="*/ 0 h 253080"/>
              <a:gd name="textAreaBottom" fmla="*/ 253440 h 253080"/>
            </a:gdLst>
            <a:ahLst/>
            <a:cxnLst/>
            <a:rect l="textAreaLeft" t="textAreaTop" r="textAreaRight" b="textAreaBottom"/>
            <a:pathLst>
              <a:path fill="none" w="699" h="704">
                <a:moveTo>
                  <a:pt x="0" y="352"/>
                </a:moveTo>
                <a:cubicBezTo>
                  <a:pt x="0" y="157"/>
                  <a:pt x="156" y="0"/>
                  <a:pt x="350" y="0"/>
                </a:cubicBezTo>
                <a:cubicBezTo>
                  <a:pt x="543" y="0"/>
                  <a:pt x="699" y="157"/>
                  <a:pt x="699" y="352"/>
                </a:cubicBezTo>
                <a:cubicBezTo>
                  <a:pt x="699" y="546"/>
                  <a:pt x="543" y="704"/>
                  <a:pt x="350" y="704"/>
                </a:cubicBezTo>
                <a:cubicBezTo>
                  <a:pt x="156" y="704"/>
                  <a:pt x="0" y="546"/>
                  <a:pt x="0" y="352"/>
                </a:cubicBezTo>
              </a:path>
            </a:pathLst>
          </a:custGeom>
          <a:noFill/>
          <a:ln w="28800">
            <a:solidFill>
              <a:srgbClr val="008b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4400" rIns="14400" tIns="14400" bIns="1440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74" name=""/>
          <p:cNvSpPr/>
          <p:nvPr/>
        </p:nvSpPr>
        <p:spPr>
          <a:xfrm>
            <a:off x="606600" y="3658320"/>
            <a:ext cx="10803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документы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5" name=""/>
          <p:cNvSpPr/>
          <p:nvPr/>
        </p:nvSpPr>
        <p:spPr>
          <a:xfrm>
            <a:off x="7911360" y="1800360"/>
            <a:ext cx="201960" cy="27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Microsoft Sans Serif"/>
                <a:ea typeface="Microsoft Sans Serif"/>
              </a:rPr>
              <a:t>i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6" name=""/>
          <p:cNvSpPr/>
          <p:nvPr/>
        </p:nvSpPr>
        <p:spPr>
          <a:xfrm>
            <a:off x="8184240" y="1871640"/>
            <a:ext cx="280152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Сведения о земельных участках,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7" name=""/>
          <p:cNvSpPr/>
          <p:nvPr/>
        </p:nvSpPr>
        <p:spPr>
          <a:xfrm>
            <a:off x="8184240" y="2085120"/>
            <a:ext cx="326412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стоящих на кадастровом учёте, можно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8" name=""/>
          <p:cNvSpPr/>
          <p:nvPr/>
        </p:nvSpPr>
        <p:spPr>
          <a:xfrm>
            <a:off x="8184240" y="2298240"/>
            <a:ext cx="28792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найти Портале пространственных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9" name=""/>
          <p:cNvSpPr/>
          <p:nvPr/>
        </p:nvSpPr>
        <p:spPr>
          <a:xfrm>
            <a:off x="8184240" y="2512080"/>
            <a:ext cx="276372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данных «Национальная система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0" name=""/>
          <p:cNvSpPr/>
          <p:nvPr/>
        </p:nvSpPr>
        <p:spPr>
          <a:xfrm>
            <a:off x="8184240" y="2725200"/>
            <a:ext cx="23572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пространственных данных»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1" name=""/>
          <p:cNvSpPr/>
          <p:nvPr/>
        </p:nvSpPr>
        <p:spPr>
          <a:xfrm>
            <a:off x="8184240" y="3273840"/>
            <a:ext cx="32788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Сведения о земельных участках также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2" name=""/>
          <p:cNvSpPr/>
          <p:nvPr/>
        </p:nvSpPr>
        <p:spPr>
          <a:xfrm>
            <a:off x="8184240" y="3487320"/>
            <a:ext cx="35049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доступны на сайте Росреестра в разделе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3" name=""/>
          <p:cNvSpPr/>
          <p:nvPr/>
        </p:nvSpPr>
        <p:spPr>
          <a:xfrm>
            <a:off x="8184240" y="3700440"/>
            <a:ext cx="335520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«Справочная информация по объектам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4" name=""/>
          <p:cNvSpPr/>
          <p:nvPr/>
        </p:nvSpPr>
        <p:spPr>
          <a:xfrm>
            <a:off x="327168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0" y="0"/>
                </a:moveTo>
                <a:lnTo>
                  <a:pt x="10" y="0"/>
                </a:ln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close/>
              </a:path>
            </a:pathLst>
          </a:custGeom>
          <a:solidFill>
            <a:srgbClr val="fd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85" name=""/>
          <p:cNvSpPr/>
          <p:nvPr/>
        </p:nvSpPr>
        <p:spPr>
          <a:xfrm>
            <a:off x="32749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c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86" name=""/>
          <p:cNvSpPr/>
          <p:nvPr/>
        </p:nvSpPr>
        <p:spPr>
          <a:xfrm>
            <a:off x="32778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a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87" name=""/>
          <p:cNvSpPr/>
          <p:nvPr/>
        </p:nvSpPr>
        <p:spPr>
          <a:xfrm>
            <a:off x="32806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8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88" name=""/>
          <p:cNvSpPr/>
          <p:nvPr/>
        </p:nvSpPr>
        <p:spPr>
          <a:xfrm>
            <a:off x="32835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7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89" name=""/>
          <p:cNvSpPr/>
          <p:nvPr/>
        </p:nvSpPr>
        <p:spPr>
          <a:xfrm>
            <a:off x="32864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5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0" name=""/>
          <p:cNvSpPr/>
          <p:nvPr/>
        </p:nvSpPr>
        <p:spPr>
          <a:xfrm>
            <a:off x="32893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3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1" name=""/>
          <p:cNvSpPr/>
          <p:nvPr/>
        </p:nvSpPr>
        <p:spPr>
          <a:xfrm>
            <a:off x="329220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f1f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2" name=""/>
          <p:cNvSpPr/>
          <p:nvPr/>
        </p:nvSpPr>
        <p:spPr>
          <a:xfrm>
            <a:off x="32954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0f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3" name=""/>
          <p:cNvSpPr/>
          <p:nvPr/>
        </p:nvSpPr>
        <p:spPr>
          <a:xfrm>
            <a:off x="32983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e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4" name=""/>
          <p:cNvSpPr/>
          <p:nvPr/>
        </p:nvSpPr>
        <p:spPr>
          <a:xfrm>
            <a:off x="33012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c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5" name=""/>
          <p:cNvSpPr/>
          <p:nvPr/>
        </p:nvSpPr>
        <p:spPr>
          <a:xfrm>
            <a:off x="33040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b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6" name=""/>
          <p:cNvSpPr/>
          <p:nvPr/>
        </p:nvSpPr>
        <p:spPr>
          <a:xfrm>
            <a:off x="33069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9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7" name=""/>
          <p:cNvSpPr/>
          <p:nvPr/>
        </p:nvSpPr>
        <p:spPr>
          <a:xfrm>
            <a:off x="33098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7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8" name=""/>
          <p:cNvSpPr/>
          <p:nvPr/>
        </p:nvSpPr>
        <p:spPr>
          <a:xfrm>
            <a:off x="331272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e6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499" name=""/>
          <p:cNvSpPr/>
          <p:nvPr/>
        </p:nvSpPr>
        <p:spPr>
          <a:xfrm>
            <a:off x="33159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4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0" name=""/>
          <p:cNvSpPr/>
          <p:nvPr/>
        </p:nvSpPr>
        <p:spPr>
          <a:xfrm>
            <a:off x="33188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2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1" name=""/>
          <p:cNvSpPr/>
          <p:nvPr/>
        </p:nvSpPr>
        <p:spPr>
          <a:xfrm>
            <a:off x="33217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1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2" name=""/>
          <p:cNvSpPr/>
          <p:nvPr/>
        </p:nvSpPr>
        <p:spPr>
          <a:xfrm>
            <a:off x="33246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f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3" name=""/>
          <p:cNvSpPr/>
          <p:nvPr/>
        </p:nvSpPr>
        <p:spPr>
          <a:xfrm>
            <a:off x="33274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d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4" name=""/>
          <p:cNvSpPr/>
          <p:nvPr/>
        </p:nvSpPr>
        <p:spPr>
          <a:xfrm>
            <a:off x="33303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c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5" name=""/>
          <p:cNvSpPr/>
          <p:nvPr/>
        </p:nvSpPr>
        <p:spPr>
          <a:xfrm>
            <a:off x="33332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a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6" name=""/>
          <p:cNvSpPr/>
          <p:nvPr/>
        </p:nvSpPr>
        <p:spPr>
          <a:xfrm>
            <a:off x="3336120" y="552708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d8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7" name=""/>
          <p:cNvSpPr/>
          <p:nvPr/>
        </p:nvSpPr>
        <p:spPr>
          <a:xfrm>
            <a:off x="33393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6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8" name=""/>
          <p:cNvSpPr/>
          <p:nvPr/>
        </p:nvSpPr>
        <p:spPr>
          <a:xfrm>
            <a:off x="33422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5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09" name=""/>
          <p:cNvSpPr/>
          <p:nvPr/>
        </p:nvSpPr>
        <p:spPr>
          <a:xfrm>
            <a:off x="33451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3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0" name=""/>
          <p:cNvSpPr/>
          <p:nvPr/>
        </p:nvSpPr>
        <p:spPr>
          <a:xfrm>
            <a:off x="33480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1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1" name=""/>
          <p:cNvSpPr/>
          <p:nvPr/>
        </p:nvSpPr>
        <p:spPr>
          <a:xfrm>
            <a:off x="33508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0f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2" name=""/>
          <p:cNvSpPr/>
          <p:nvPr/>
        </p:nvSpPr>
        <p:spPr>
          <a:xfrm>
            <a:off x="33537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ef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3" name=""/>
          <p:cNvSpPr/>
          <p:nvPr/>
        </p:nvSpPr>
        <p:spPr>
          <a:xfrm>
            <a:off x="335664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cc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4" name=""/>
          <p:cNvSpPr/>
          <p:nvPr/>
        </p:nvSpPr>
        <p:spPr>
          <a:xfrm>
            <a:off x="33598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b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5" name=""/>
          <p:cNvSpPr/>
          <p:nvPr/>
        </p:nvSpPr>
        <p:spPr>
          <a:xfrm>
            <a:off x="33627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9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6" name=""/>
          <p:cNvSpPr/>
          <p:nvPr/>
        </p:nvSpPr>
        <p:spPr>
          <a:xfrm>
            <a:off x="33656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7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7" name=""/>
          <p:cNvSpPr/>
          <p:nvPr/>
        </p:nvSpPr>
        <p:spPr>
          <a:xfrm>
            <a:off x="33685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6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8" name=""/>
          <p:cNvSpPr/>
          <p:nvPr/>
        </p:nvSpPr>
        <p:spPr>
          <a:xfrm>
            <a:off x="33714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4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19" name=""/>
          <p:cNvSpPr/>
          <p:nvPr/>
        </p:nvSpPr>
        <p:spPr>
          <a:xfrm>
            <a:off x="33742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2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0" name=""/>
          <p:cNvSpPr/>
          <p:nvPr/>
        </p:nvSpPr>
        <p:spPr>
          <a:xfrm>
            <a:off x="33771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1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1" name=""/>
          <p:cNvSpPr/>
          <p:nvPr/>
        </p:nvSpPr>
        <p:spPr>
          <a:xfrm>
            <a:off x="338004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bf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2" name=""/>
          <p:cNvSpPr/>
          <p:nvPr/>
        </p:nvSpPr>
        <p:spPr>
          <a:xfrm>
            <a:off x="33832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d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3" name=""/>
          <p:cNvSpPr/>
          <p:nvPr/>
        </p:nvSpPr>
        <p:spPr>
          <a:xfrm>
            <a:off x="33861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b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4" name=""/>
          <p:cNvSpPr/>
          <p:nvPr/>
        </p:nvSpPr>
        <p:spPr>
          <a:xfrm>
            <a:off x="33890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a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5" name=""/>
          <p:cNvSpPr/>
          <p:nvPr/>
        </p:nvSpPr>
        <p:spPr>
          <a:xfrm>
            <a:off x="33919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8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6" name=""/>
          <p:cNvSpPr/>
          <p:nvPr/>
        </p:nvSpPr>
        <p:spPr>
          <a:xfrm>
            <a:off x="33948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6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7" name=""/>
          <p:cNvSpPr/>
          <p:nvPr/>
        </p:nvSpPr>
        <p:spPr>
          <a:xfrm>
            <a:off x="33976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5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8" name=""/>
          <p:cNvSpPr/>
          <p:nvPr/>
        </p:nvSpPr>
        <p:spPr>
          <a:xfrm>
            <a:off x="340056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b3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29" name=""/>
          <p:cNvSpPr/>
          <p:nvPr/>
        </p:nvSpPr>
        <p:spPr>
          <a:xfrm>
            <a:off x="34038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1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0" name=""/>
          <p:cNvSpPr/>
          <p:nvPr/>
        </p:nvSpPr>
        <p:spPr>
          <a:xfrm>
            <a:off x="34066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0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1" name=""/>
          <p:cNvSpPr/>
          <p:nvPr/>
        </p:nvSpPr>
        <p:spPr>
          <a:xfrm>
            <a:off x="34095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ee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2" name=""/>
          <p:cNvSpPr/>
          <p:nvPr/>
        </p:nvSpPr>
        <p:spPr>
          <a:xfrm>
            <a:off x="34124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ce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3" name=""/>
          <p:cNvSpPr/>
          <p:nvPr/>
        </p:nvSpPr>
        <p:spPr>
          <a:xfrm>
            <a:off x="34153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b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4" name=""/>
          <p:cNvSpPr/>
          <p:nvPr/>
        </p:nvSpPr>
        <p:spPr>
          <a:xfrm>
            <a:off x="34182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9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5" name=""/>
          <p:cNvSpPr/>
          <p:nvPr/>
        </p:nvSpPr>
        <p:spPr>
          <a:xfrm>
            <a:off x="342108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a7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6" name=""/>
          <p:cNvSpPr/>
          <p:nvPr/>
        </p:nvSpPr>
        <p:spPr>
          <a:xfrm>
            <a:off x="34243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6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7" name=""/>
          <p:cNvSpPr/>
          <p:nvPr/>
        </p:nvSpPr>
        <p:spPr>
          <a:xfrm>
            <a:off x="34272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4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8" name=""/>
          <p:cNvSpPr/>
          <p:nvPr/>
        </p:nvSpPr>
        <p:spPr>
          <a:xfrm>
            <a:off x="34300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2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39" name=""/>
          <p:cNvSpPr/>
          <p:nvPr/>
        </p:nvSpPr>
        <p:spPr>
          <a:xfrm>
            <a:off x="34329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0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0" name=""/>
          <p:cNvSpPr/>
          <p:nvPr/>
        </p:nvSpPr>
        <p:spPr>
          <a:xfrm>
            <a:off x="34358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f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1" name=""/>
          <p:cNvSpPr/>
          <p:nvPr/>
        </p:nvSpPr>
        <p:spPr>
          <a:xfrm>
            <a:off x="34387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d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2" name=""/>
          <p:cNvSpPr/>
          <p:nvPr/>
        </p:nvSpPr>
        <p:spPr>
          <a:xfrm>
            <a:off x="34416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b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3" name=""/>
          <p:cNvSpPr/>
          <p:nvPr/>
        </p:nvSpPr>
        <p:spPr>
          <a:xfrm>
            <a:off x="344448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9a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4" name=""/>
          <p:cNvSpPr/>
          <p:nvPr/>
        </p:nvSpPr>
        <p:spPr>
          <a:xfrm>
            <a:off x="34477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8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5" name=""/>
          <p:cNvSpPr/>
          <p:nvPr/>
        </p:nvSpPr>
        <p:spPr>
          <a:xfrm>
            <a:off x="34506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6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6" name=""/>
          <p:cNvSpPr/>
          <p:nvPr/>
        </p:nvSpPr>
        <p:spPr>
          <a:xfrm>
            <a:off x="34534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5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7" name=""/>
          <p:cNvSpPr/>
          <p:nvPr/>
        </p:nvSpPr>
        <p:spPr>
          <a:xfrm>
            <a:off x="34563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3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8" name=""/>
          <p:cNvSpPr/>
          <p:nvPr/>
        </p:nvSpPr>
        <p:spPr>
          <a:xfrm>
            <a:off x="34592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1e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49" name=""/>
          <p:cNvSpPr/>
          <p:nvPr/>
        </p:nvSpPr>
        <p:spPr>
          <a:xfrm>
            <a:off x="34621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0e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0" name=""/>
          <p:cNvSpPr/>
          <p:nvPr/>
        </p:nvSpPr>
        <p:spPr>
          <a:xfrm>
            <a:off x="346500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8e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1" name=""/>
          <p:cNvSpPr/>
          <p:nvPr/>
        </p:nvSpPr>
        <p:spPr>
          <a:xfrm>
            <a:off x="34682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c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2" name=""/>
          <p:cNvSpPr/>
          <p:nvPr/>
        </p:nvSpPr>
        <p:spPr>
          <a:xfrm>
            <a:off x="34711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b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3" name=""/>
          <p:cNvSpPr/>
          <p:nvPr/>
        </p:nvSpPr>
        <p:spPr>
          <a:xfrm>
            <a:off x="34740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9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4" name=""/>
          <p:cNvSpPr/>
          <p:nvPr/>
        </p:nvSpPr>
        <p:spPr>
          <a:xfrm>
            <a:off x="34768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7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5" name=""/>
          <p:cNvSpPr/>
          <p:nvPr/>
        </p:nvSpPr>
        <p:spPr>
          <a:xfrm>
            <a:off x="34797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5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6" name=""/>
          <p:cNvSpPr/>
          <p:nvPr/>
        </p:nvSpPr>
        <p:spPr>
          <a:xfrm>
            <a:off x="34826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4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7" name=""/>
          <p:cNvSpPr/>
          <p:nvPr/>
        </p:nvSpPr>
        <p:spPr>
          <a:xfrm>
            <a:off x="348552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82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8" name=""/>
          <p:cNvSpPr/>
          <p:nvPr/>
        </p:nvSpPr>
        <p:spPr>
          <a:xfrm>
            <a:off x="34887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0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59" name=""/>
          <p:cNvSpPr/>
          <p:nvPr/>
        </p:nvSpPr>
        <p:spPr>
          <a:xfrm>
            <a:off x="34916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f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0" name=""/>
          <p:cNvSpPr/>
          <p:nvPr/>
        </p:nvSpPr>
        <p:spPr>
          <a:xfrm>
            <a:off x="34945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d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1" name=""/>
          <p:cNvSpPr/>
          <p:nvPr/>
        </p:nvSpPr>
        <p:spPr>
          <a:xfrm>
            <a:off x="34974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b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2" name=""/>
          <p:cNvSpPr/>
          <p:nvPr/>
        </p:nvSpPr>
        <p:spPr>
          <a:xfrm>
            <a:off x="35002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a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3" name=""/>
          <p:cNvSpPr/>
          <p:nvPr/>
        </p:nvSpPr>
        <p:spPr>
          <a:xfrm>
            <a:off x="35031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8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4" name=""/>
          <p:cNvSpPr/>
          <p:nvPr/>
        </p:nvSpPr>
        <p:spPr>
          <a:xfrm>
            <a:off x="35060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6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5" name=""/>
          <p:cNvSpPr/>
          <p:nvPr/>
        </p:nvSpPr>
        <p:spPr>
          <a:xfrm>
            <a:off x="3508920" y="552708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75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6" name=""/>
          <p:cNvSpPr/>
          <p:nvPr/>
        </p:nvSpPr>
        <p:spPr>
          <a:xfrm>
            <a:off x="35121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3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7" name=""/>
          <p:cNvSpPr/>
          <p:nvPr/>
        </p:nvSpPr>
        <p:spPr>
          <a:xfrm>
            <a:off x="35150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1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8" name=""/>
          <p:cNvSpPr/>
          <p:nvPr/>
        </p:nvSpPr>
        <p:spPr>
          <a:xfrm>
            <a:off x="35179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0e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69" name=""/>
          <p:cNvSpPr/>
          <p:nvPr/>
        </p:nvSpPr>
        <p:spPr>
          <a:xfrm>
            <a:off x="35208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ee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0" name=""/>
          <p:cNvSpPr/>
          <p:nvPr/>
        </p:nvSpPr>
        <p:spPr>
          <a:xfrm>
            <a:off x="35236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c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1" name=""/>
          <p:cNvSpPr/>
          <p:nvPr/>
        </p:nvSpPr>
        <p:spPr>
          <a:xfrm>
            <a:off x="35265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a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2" name=""/>
          <p:cNvSpPr/>
          <p:nvPr/>
        </p:nvSpPr>
        <p:spPr>
          <a:xfrm>
            <a:off x="352944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69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3" name=""/>
          <p:cNvSpPr/>
          <p:nvPr/>
        </p:nvSpPr>
        <p:spPr>
          <a:xfrm>
            <a:off x="35326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7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4" name=""/>
          <p:cNvSpPr/>
          <p:nvPr/>
        </p:nvSpPr>
        <p:spPr>
          <a:xfrm>
            <a:off x="35355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5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5" name=""/>
          <p:cNvSpPr/>
          <p:nvPr/>
        </p:nvSpPr>
        <p:spPr>
          <a:xfrm>
            <a:off x="35384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4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6" name=""/>
          <p:cNvSpPr/>
          <p:nvPr/>
        </p:nvSpPr>
        <p:spPr>
          <a:xfrm>
            <a:off x="35413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2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7" name=""/>
          <p:cNvSpPr/>
          <p:nvPr/>
        </p:nvSpPr>
        <p:spPr>
          <a:xfrm>
            <a:off x="35442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0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8" name=""/>
          <p:cNvSpPr/>
          <p:nvPr/>
        </p:nvSpPr>
        <p:spPr>
          <a:xfrm>
            <a:off x="35470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f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79" name=""/>
          <p:cNvSpPr/>
          <p:nvPr/>
        </p:nvSpPr>
        <p:spPr>
          <a:xfrm>
            <a:off x="354996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5d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0" name=""/>
          <p:cNvSpPr/>
          <p:nvPr/>
        </p:nvSpPr>
        <p:spPr>
          <a:xfrm>
            <a:off x="35532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b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1" name=""/>
          <p:cNvSpPr/>
          <p:nvPr/>
        </p:nvSpPr>
        <p:spPr>
          <a:xfrm>
            <a:off x="35560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a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2" name=""/>
          <p:cNvSpPr/>
          <p:nvPr/>
        </p:nvSpPr>
        <p:spPr>
          <a:xfrm>
            <a:off x="35589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8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3" name=""/>
          <p:cNvSpPr/>
          <p:nvPr/>
        </p:nvSpPr>
        <p:spPr>
          <a:xfrm>
            <a:off x="35618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6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4" name=""/>
          <p:cNvSpPr/>
          <p:nvPr/>
        </p:nvSpPr>
        <p:spPr>
          <a:xfrm>
            <a:off x="35647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5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5" name=""/>
          <p:cNvSpPr/>
          <p:nvPr/>
        </p:nvSpPr>
        <p:spPr>
          <a:xfrm>
            <a:off x="35676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3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6" name=""/>
          <p:cNvSpPr/>
          <p:nvPr/>
        </p:nvSpPr>
        <p:spPr>
          <a:xfrm>
            <a:off x="35704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1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7" name=""/>
          <p:cNvSpPr/>
          <p:nvPr/>
        </p:nvSpPr>
        <p:spPr>
          <a:xfrm>
            <a:off x="357336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4f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8" name=""/>
          <p:cNvSpPr/>
          <p:nvPr/>
        </p:nvSpPr>
        <p:spPr>
          <a:xfrm>
            <a:off x="35766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ed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89" name=""/>
          <p:cNvSpPr/>
          <p:nvPr/>
        </p:nvSpPr>
        <p:spPr>
          <a:xfrm>
            <a:off x="35794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cd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0" name=""/>
          <p:cNvSpPr/>
          <p:nvPr/>
        </p:nvSpPr>
        <p:spPr>
          <a:xfrm>
            <a:off x="35823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a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1" name=""/>
          <p:cNvSpPr/>
          <p:nvPr/>
        </p:nvSpPr>
        <p:spPr>
          <a:xfrm>
            <a:off x="35852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9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2" name=""/>
          <p:cNvSpPr/>
          <p:nvPr/>
        </p:nvSpPr>
        <p:spPr>
          <a:xfrm>
            <a:off x="35881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7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3" name=""/>
          <p:cNvSpPr/>
          <p:nvPr/>
        </p:nvSpPr>
        <p:spPr>
          <a:xfrm>
            <a:off x="35910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5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4" name=""/>
          <p:cNvSpPr/>
          <p:nvPr/>
        </p:nvSpPr>
        <p:spPr>
          <a:xfrm>
            <a:off x="359388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44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5" name=""/>
          <p:cNvSpPr/>
          <p:nvPr/>
        </p:nvSpPr>
        <p:spPr>
          <a:xfrm>
            <a:off x="35971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2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6" name=""/>
          <p:cNvSpPr/>
          <p:nvPr/>
        </p:nvSpPr>
        <p:spPr>
          <a:xfrm>
            <a:off x="36000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0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7" name=""/>
          <p:cNvSpPr/>
          <p:nvPr/>
        </p:nvSpPr>
        <p:spPr>
          <a:xfrm>
            <a:off x="36028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f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8" name=""/>
          <p:cNvSpPr/>
          <p:nvPr/>
        </p:nvSpPr>
        <p:spPr>
          <a:xfrm>
            <a:off x="36057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d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599" name=""/>
          <p:cNvSpPr/>
          <p:nvPr/>
        </p:nvSpPr>
        <p:spPr>
          <a:xfrm>
            <a:off x="36086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b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0" name=""/>
          <p:cNvSpPr/>
          <p:nvPr/>
        </p:nvSpPr>
        <p:spPr>
          <a:xfrm>
            <a:off x="36115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a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1" name=""/>
          <p:cNvSpPr/>
          <p:nvPr/>
        </p:nvSpPr>
        <p:spPr>
          <a:xfrm>
            <a:off x="361440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38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2" name=""/>
          <p:cNvSpPr/>
          <p:nvPr/>
        </p:nvSpPr>
        <p:spPr>
          <a:xfrm>
            <a:off x="36176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6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3" name=""/>
          <p:cNvSpPr/>
          <p:nvPr/>
        </p:nvSpPr>
        <p:spPr>
          <a:xfrm>
            <a:off x="36205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4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4" name=""/>
          <p:cNvSpPr/>
          <p:nvPr/>
        </p:nvSpPr>
        <p:spPr>
          <a:xfrm>
            <a:off x="36234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3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5" name=""/>
          <p:cNvSpPr/>
          <p:nvPr/>
        </p:nvSpPr>
        <p:spPr>
          <a:xfrm>
            <a:off x="36262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1d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6" name=""/>
          <p:cNvSpPr/>
          <p:nvPr/>
        </p:nvSpPr>
        <p:spPr>
          <a:xfrm>
            <a:off x="36291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fd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7" name=""/>
          <p:cNvSpPr/>
          <p:nvPr/>
        </p:nvSpPr>
        <p:spPr>
          <a:xfrm>
            <a:off x="36320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e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8" name=""/>
          <p:cNvSpPr/>
          <p:nvPr/>
        </p:nvSpPr>
        <p:spPr>
          <a:xfrm>
            <a:off x="36349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c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09" name=""/>
          <p:cNvSpPr/>
          <p:nvPr/>
        </p:nvSpPr>
        <p:spPr>
          <a:xfrm>
            <a:off x="363780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2a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0" name=""/>
          <p:cNvSpPr/>
          <p:nvPr/>
        </p:nvSpPr>
        <p:spPr>
          <a:xfrm>
            <a:off x="36410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9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1" name=""/>
          <p:cNvSpPr/>
          <p:nvPr/>
        </p:nvSpPr>
        <p:spPr>
          <a:xfrm>
            <a:off x="36439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7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2" name=""/>
          <p:cNvSpPr/>
          <p:nvPr/>
        </p:nvSpPr>
        <p:spPr>
          <a:xfrm>
            <a:off x="36468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5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3" name=""/>
          <p:cNvSpPr/>
          <p:nvPr/>
        </p:nvSpPr>
        <p:spPr>
          <a:xfrm>
            <a:off x="36496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4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4" name=""/>
          <p:cNvSpPr/>
          <p:nvPr/>
        </p:nvSpPr>
        <p:spPr>
          <a:xfrm>
            <a:off x="36525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2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5" name=""/>
          <p:cNvSpPr/>
          <p:nvPr/>
        </p:nvSpPr>
        <p:spPr>
          <a:xfrm>
            <a:off x="36554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0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6" name=""/>
          <p:cNvSpPr/>
          <p:nvPr/>
        </p:nvSpPr>
        <p:spPr>
          <a:xfrm>
            <a:off x="365832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1f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7" name=""/>
          <p:cNvSpPr/>
          <p:nvPr/>
        </p:nvSpPr>
        <p:spPr>
          <a:xfrm>
            <a:off x="36615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d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8" name=""/>
          <p:cNvSpPr/>
          <p:nvPr/>
        </p:nvSpPr>
        <p:spPr>
          <a:xfrm>
            <a:off x="36644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b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19" name=""/>
          <p:cNvSpPr/>
          <p:nvPr/>
        </p:nvSpPr>
        <p:spPr>
          <a:xfrm>
            <a:off x="36673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9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0" name=""/>
          <p:cNvSpPr/>
          <p:nvPr/>
        </p:nvSpPr>
        <p:spPr>
          <a:xfrm>
            <a:off x="36702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8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1" name=""/>
          <p:cNvSpPr/>
          <p:nvPr/>
        </p:nvSpPr>
        <p:spPr>
          <a:xfrm>
            <a:off x="36730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6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2" name=""/>
          <p:cNvSpPr/>
          <p:nvPr/>
        </p:nvSpPr>
        <p:spPr>
          <a:xfrm>
            <a:off x="36759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4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3" name=""/>
          <p:cNvSpPr/>
          <p:nvPr/>
        </p:nvSpPr>
        <p:spPr>
          <a:xfrm>
            <a:off x="36788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3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4" name=""/>
          <p:cNvSpPr/>
          <p:nvPr/>
        </p:nvSpPr>
        <p:spPr>
          <a:xfrm>
            <a:off x="3681720" y="5527080"/>
            <a:ext cx="3600" cy="294840"/>
          </a:xfrm>
          <a:custGeom>
            <a:avLst/>
            <a:gdLst>
              <a:gd name="textAreaLeft" fmla="*/ 0 w 3600"/>
              <a:gd name="textAreaRight" fmla="*/ 3960 w 360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1" h="820">
                <a:moveTo>
                  <a:pt x="11" y="0"/>
                </a:moveTo>
                <a:lnTo>
                  <a:pt x="11" y="820"/>
                </a:lnTo>
                <a:lnTo>
                  <a:pt x="0" y="820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11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5" name=""/>
          <p:cNvSpPr/>
          <p:nvPr/>
        </p:nvSpPr>
        <p:spPr>
          <a:xfrm>
            <a:off x="36849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fc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6" name=""/>
          <p:cNvSpPr/>
          <p:nvPr/>
        </p:nvSpPr>
        <p:spPr>
          <a:xfrm>
            <a:off x="36878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ec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7" name=""/>
          <p:cNvSpPr/>
          <p:nvPr/>
        </p:nvSpPr>
        <p:spPr>
          <a:xfrm>
            <a:off x="36907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c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8" name=""/>
          <p:cNvSpPr/>
          <p:nvPr/>
        </p:nvSpPr>
        <p:spPr>
          <a:xfrm>
            <a:off x="36936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a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29" name=""/>
          <p:cNvSpPr/>
          <p:nvPr/>
        </p:nvSpPr>
        <p:spPr>
          <a:xfrm>
            <a:off x="36964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9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0" name=""/>
          <p:cNvSpPr/>
          <p:nvPr/>
        </p:nvSpPr>
        <p:spPr>
          <a:xfrm>
            <a:off x="36993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7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1" name=""/>
          <p:cNvSpPr/>
          <p:nvPr/>
        </p:nvSpPr>
        <p:spPr>
          <a:xfrm>
            <a:off x="370224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05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2" name=""/>
          <p:cNvSpPr/>
          <p:nvPr/>
        </p:nvSpPr>
        <p:spPr>
          <a:xfrm>
            <a:off x="37054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4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3" name=""/>
          <p:cNvSpPr/>
          <p:nvPr/>
        </p:nvSpPr>
        <p:spPr>
          <a:xfrm>
            <a:off x="370836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2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4" name=""/>
          <p:cNvSpPr/>
          <p:nvPr/>
        </p:nvSpPr>
        <p:spPr>
          <a:xfrm>
            <a:off x="371124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1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5" name=""/>
          <p:cNvSpPr/>
          <p:nvPr/>
        </p:nvSpPr>
        <p:spPr>
          <a:xfrm>
            <a:off x="371412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6" name=""/>
          <p:cNvSpPr/>
          <p:nvPr/>
        </p:nvSpPr>
        <p:spPr>
          <a:xfrm>
            <a:off x="371700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7" name=""/>
          <p:cNvSpPr/>
          <p:nvPr/>
        </p:nvSpPr>
        <p:spPr>
          <a:xfrm>
            <a:off x="3719880" y="5527080"/>
            <a:ext cx="2880" cy="294840"/>
          </a:xfrm>
          <a:custGeom>
            <a:avLst/>
            <a:gdLst>
              <a:gd name="textAreaLeft" fmla="*/ 0 w 2880"/>
              <a:gd name="textAreaRight" fmla="*/ 3240 w 288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9" h="820">
                <a:moveTo>
                  <a:pt x="9" y="0"/>
                </a:moveTo>
                <a:lnTo>
                  <a:pt x="9" y="820"/>
                </a:lnTo>
                <a:lnTo>
                  <a:pt x="0" y="820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8" name=""/>
          <p:cNvSpPr/>
          <p:nvPr/>
        </p:nvSpPr>
        <p:spPr>
          <a:xfrm>
            <a:off x="3722760" y="5527080"/>
            <a:ext cx="3240" cy="294840"/>
          </a:xfrm>
          <a:custGeom>
            <a:avLst/>
            <a:gdLst>
              <a:gd name="textAreaLeft" fmla="*/ 0 w 3240"/>
              <a:gd name="textAreaRight" fmla="*/ 3600 w 3240"/>
              <a:gd name="textAreaTop" fmla="*/ 0 h 294840"/>
              <a:gd name="textAreaBottom" fmla="*/ 295200 h 294840"/>
            </a:gdLst>
            <a:ahLst/>
            <a:cxnLst/>
            <a:rect l="textAreaLeft" t="textAreaTop" r="textAreaRight" b="textAreaBottom"/>
            <a:pathLst>
              <a:path w="10" h="820">
                <a:moveTo>
                  <a:pt x="10" y="0"/>
                </a:moveTo>
                <a:lnTo>
                  <a:pt x="10" y="820"/>
                </a:lnTo>
                <a:lnTo>
                  <a:pt x="0" y="820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39" name=""/>
          <p:cNvSpPr/>
          <p:nvPr/>
        </p:nvSpPr>
        <p:spPr>
          <a:xfrm>
            <a:off x="3726000" y="5379480"/>
            <a:ext cx="2880" cy="589680"/>
          </a:xfrm>
          <a:custGeom>
            <a:avLst/>
            <a:gdLst>
              <a:gd name="textAreaLeft" fmla="*/ 0 w 2880"/>
              <a:gd name="textAreaRight" fmla="*/ 3240 w 2880"/>
              <a:gd name="textAreaTop" fmla="*/ 0 h 589680"/>
              <a:gd name="textAreaBottom" fmla="*/ 590040 h 589680"/>
            </a:gdLst>
            <a:ahLst/>
            <a:cxnLst/>
            <a:rect l="textAreaLeft" t="textAreaTop" r="textAreaRight" b="textAreaBottom"/>
            <a:pathLst>
              <a:path w="9" h="1639">
                <a:moveTo>
                  <a:pt x="2" y="410"/>
                </a:moveTo>
                <a:lnTo>
                  <a:pt x="2" y="0"/>
                </a:lnTo>
                <a:lnTo>
                  <a:pt x="9" y="6"/>
                </a:lnTo>
                <a:lnTo>
                  <a:pt x="9" y="1634"/>
                </a:lnTo>
                <a:lnTo>
                  <a:pt x="2" y="1639"/>
                </a:lnTo>
                <a:lnTo>
                  <a:pt x="2" y="1230"/>
                </a:lnTo>
                <a:lnTo>
                  <a:pt x="0" y="1230"/>
                </a:lnTo>
                <a:lnTo>
                  <a:pt x="0" y="410"/>
                </a:lnTo>
                <a:lnTo>
                  <a:pt x="2" y="41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0" name=""/>
          <p:cNvSpPr/>
          <p:nvPr/>
        </p:nvSpPr>
        <p:spPr>
          <a:xfrm>
            <a:off x="3728880" y="5381640"/>
            <a:ext cx="2880" cy="585720"/>
          </a:xfrm>
          <a:custGeom>
            <a:avLst/>
            <a:gdLst>
              <a:gd name="textAreaLeft" fmla="*/ 0 w 2880"/>
              <a:gd name="textAreaRight" fmla="*/ 3240 w 2880"/>
              <a:gd name="textAreaTop" fmla="*/ 0 h 585720"/>
              <a:gd name="textAreaBottom" fmla="*/ 586080 h 585720"/>
            </a:gdLst>
            <a:ahLst/>
            <a:cxnLst/>
            <a:rect l="textAreaLeft" t="textAreaTop" r="textAreaRight" b="textAreaBottom"/>
            <a:pathLst>
              <a:path w="9" h="1628">
                <a:moveTo>
                  <a:pt x="9" y="8"/>
                </a:moveTo>
                <a:lnTo>
                  <a:pt x="9" y="1620"/>
                </a:lnTo>
                <a:lnTo>
                  <a:pt x="0" y="162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1" name=""/>
          <p:cNvSpPr/>
          <p:nvPr/>
        </p:nvSpPr>
        <p:spPr>
          <a:xfrm>
            <a:off x="3731760" y="5384520"/>
            <a:ext cx="2880" cy="579960"/>
          </a:xfrm>
          <a:custGeom>
            <a:avLst/>
            <a:gdLst>
              <a:gd name="textAreaLeft" fmla="*/ 0 w 2880"/>
              <a:gd name="textAreaRight" fmla="*/ 3240 w 2880"/>
              <a:gd name="textAreaTop" fmla="*/ 0 h 579960"/>
              <a:gd name="textAreaBottom" fmla="*/ 580320 h 579960"/>
            </a:gdLst>
            <a:ahLst/>
            <a:cxnLst/>
            <a:rect l="textAreaLeft" t="textAreaTop" r="textAreaRight" b="textAreaBottom"/>
            <a:pathLst>
              <a:path w="9" h="1612">
                <a:moveTo>
                  <a:pt x="9" y="8"/>
                </a:moveTo>
                <a:lnTo>
                  <a:pt x="9" y="1604"/>
                </a:lnTo>
                <a:lnTo>
                  <a:pt x="0" y="161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2" name=""/>
          <p:cNvSpPr/>
          <p:nvPr/>
        </p:nvSpPr>
        <p:spPr>
          <a:xfrm>
            <a:off x="3734640" y="5387400"/>
            <a:ext cx="2880" cy="574200"/>
          </a:xfrm>
          <a:custGeom>
            <a:avLst/>
            <a:gdLst>
              <a:gd name="textAreaLeft" fmla="*/ 0 w 2880"/>
              <a:gd name="textAreaRight" fmla="*/ 3240 w 2880"/>
              <a:gd name="textAreaTop" fmla="*/ 0 h 574200"/>
              <a:gd name="textAreaBottom" fmla="*/ 574560 h 574200"/>
            </a:gdLst>
            <a:ahLst/>
            <a:cxnLst/>
            <a:rect l="textAreaLeft" t="textAreaTop" r="textAreaRight" b="textAreaBottom"/>
            <a:pathLst>
              <a:path w="9" h="1596">
                <a:moveTo>
                  <a:pt x="9" y="8"/>
                </a:moveTo>
                <a:lnTo>
                  <a:pt x="9" y="1588"/>
                </a:lnTo>
                <a:lnTo>
                  <a:pt x="0" y="159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3" name=""/>
          <p:cNvSpPr/>
          <p:nvPr/>
        </p:nvSpPr>
        <p:spPr>
          <a:xfrm>
            <a:off x="3737520" y="5390280"/>
            <a:ext cx="2880" cy="568440"/>
          </a:xfrm>
          <a:custGeom>
            <a:avLst/>
            <a:gdLst>
              <a:gd name="textAreaLeft" fmla="*/ 0 w 2880"/>
              <a:gd name="textAreaRight" fmla="*/ 3240 w 2880"/>
              <a:gd name="textAreaTop" fmla="*/ 0 h 568440"/>
              <a:gd name="textAreaBottom" fmla="*/ 568800 h 568440"/>
            </a:gdLst>
            <a:ahLst/>
            <a:cxnLst/>
            <a:rect l="textAreaLeft" t="textAreaTop" r="textAreaRight" b="textAreaBottom"/>
            <a:pathLst>
              <a:path w="9" h="1580">
                <a:moveTo>
                  <a:pt x="9" y="8"/>
                </a:moveTo>
                <a:lnTo>
                  <a:pt x="9" y="1571"/>
                </a:lnTo>
                <a:lnTo>
                  <a:pt x="0" y="158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4" name=""/>
          <p:cNvSpPr/>
          <p:nvPr/>
        </p:nvSpPr>
        <p:spPr>
          <a:xfrm>
            <a:off x="3740400" y="5393160"/>
            <a:ext cx="2880" cy="562320"/>
          </a:xfrm>
          <a:custGeom>
            <a:avLst/>
            <a:gdLst>
              <a:gd name="textAreaLeft" fmla="*/ 0 w 2880"/>
              <a:gd name="textAreaRight" fmla="*/ 3240 w 2880"/>
              <a:gd name="textAreaTop" fmla="*/ 0 h 562320"/>
              <a:gd name="textAreaBottom" fmla="*/ 562680 h 562320"/>
            </a:gdLst>
            <a:ahLst/>
            <a:cxnLst/>
            <a:rect l="textAreaLeft" t="textAreaTop" r="textAreaRight" b="textAreaBottom"/>
            <a:pathLst>
              <a:path w="9" h="1563">
                <a:moveTo>
                  <a:pt x="9" y="8"/>
                </a:moveTo>
                <a:lnTo>
                  <a:pt x="9" y="1555"/>
                </a:lnTo>
                <a:lnTo>
                  <a:pt x="0" y="1563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5" name=""/>
          <p:cNvSpPr/>
          <p:nvPr/>
        </p:nvSpPr>
        <p:spPr>
          <a:xfrm>
            <a:off x="3743280" y="5396040"/>
            <a:ext cx="2880" cy="556560"/>
          </a:xfrm>
          <a:custGeom>
            <a:avLst/>
            <a:gdLst>
              <a:gd name="textAreaLeft" fmla="*/ 0 w 2880"/>
              <a:gd name="textAreaRight" fmla="*/ 3240 w 2880"/>
              <a:gd name="textAreaTop" fmla="*/ 0 h 556560"/>
              <a:gd name="textAreaBottom" fmla="*/ 556920 h 556560"/>
            </a:gdLst>
            <a:ahLst/>
            <a:cxnLst/>
            <a:rect l="textAreaLeft" t="textAreaTop" r="textAreaRight" b="textAreaBottom"/>
            <a:pathLst>
              <a:path w="9" h="1547">
                <a:moveTo>
                  <a:pt x="9" y="9"/>
                </a:moveTo>
                <a:lnTo>
                  <a:pt x="9" y="1539"/>
                </a:lnTo>
                <a:lnTo>
                  <a:pt x="0" y="1547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6" name=""/>
          <p:cNvSpPr/>
          <p:nvPr/>
        </p:nvSpPr>
        <p:spPr>
          <a:xfrm>
            <a:off x="3746160" y="5399280"/>
            <a:ext cx="3240" cy="550440"/>
          </a:xfrm>
          <a:custGeom>
            <a:avLst/>
            <a:gdLst>
              <a:gd name="textAreaLeft" fmla="*/ 0 w 3240"/>
              <a:gd name="textAreaRight" fmla="*/ 3600 w 3240"/>
              <a:gd name="textAreaTop" fmla="*/ 0 h 550440"/>
              <a:gd name="textAreaBottom" fmla="*/ 550800 h 550440"/>
            </a:gdLst>
            <a:ahLst/>
            <a:cxnLst/>
            <a:rect l="textAreaLeft" t="textAreaTop" r="textAreaRight" b="textAreaBottom"/>
            <a:pathLst>
              <a:path w="10" h="1530">
                <a:moveTo>
                  <a:pt x="10" y="8"/>
                </a:moveTo>
                <a:lnTo>
                  <a:pt x="10" y="1522"/>
                </a:lnTo>
                <a:lnTo>
                  <a:pt x="0" y="1530"/>
                </a:lnTo>
                <a:lnTo>
                  <a:pt x="0" y="0"/>
                </a:lnTo>
                <a:lnTo>
                  <a:pt x="10" y="8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7" name=""/>
          <p:cNvSpPr/>
          <p:nvPr/>
        </p:nvSpPr>
        <p:spPr>
          <a:xfrm>
            <a:off x="3749400" y="5402160"/>
            <a:ext cx="2880" cy="544680"/>
          </a:xfrm>
          <a:custGeom>
            <a:avLst/>
            <a:gdLst>
              <a:gd name="textAreaLeft" fmla="*/ 0 w 2880"/>
              <a:gd name="textAreaRight" fmla="*/ 3240 w 2880"/>
              <a:gd name="textAreaTop" fmla="*/ 0 h 544680"/>
              <a:gd name="textAreaBottom" fmla="*/ 545040 h 544680"/>
            </a:gdLst>
            <a:ahLst/>
            <a:cxnLst/>
            <a:rect l="textAreaLeft" t="textAreaTop" r="textAreaRight" b="textAreaBottom"/>
            <a:pathLst>
              <a:path w="9" h="1514">
                <a:moveTo>
                  <a:pt x="9" y="8"/>
                </a:moveTo>
                <a:lnTo>
                  <a:pt x="9" y="1506"/>
                </a:lnTo>
                <a:lnTo>
                  <a:pt x="0" y="151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8" name=""/>
          <p:cNvSpPr/>
          <p:nvPr/>
        </p:nvSpPr>
        <p:spPr>
          <a:xfrm>
            <a:off x="3752280" y="5405040"/>
            <a:ext cx="2880" cy="538920"/>
          </a:xfrm>
          <a:custGeom>
            <a:avLst/>
            <a:gdLst>
              <a:gd name="textAreaLeft" fmla="*/ 0 w 2880"/>
              <a:gd name="textAreaRight" fmla="*/ 3240 w 2880"/>
              <a:gd name="textAreaTop" fmla="*/ 0 h 538920"/>
              <a:gd name="textAreaBottom" fmla="*/ 539280 h 538920"/>
            </a:gdLst>
            <a:ahLst/>
            <a:cxnLst/>
            <a:rect l="textAreaLeft" t="textAreaTop" r="textAreaRight" b="textAreaBottom"/>
            <a:pathLst>
              <a:path w="9" h="1498">
                <a:moveTo>
                  <a:pt x="9" y="8"/>
                </a:moveTo>
                <a:lnTo>
                  <a:pt x="9" y="1490"/>
                </a:lnTo>
                <a:lnTo>
                  <a:pt x="0" y="149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49" name=""/>
          <p:cNvSpPr/>
          <p:nvPr/>
        </p:nvSpPr>
        <p:spPr>
          <a:xfrm>
            <a:off x="3755160" y="5407920"/>
            <a:ext cx="2880" cy="533160"/>
          </a:xfrm>
          <a:custGeom>
            <a:avLst/>
            <a:gdLst>
              <a:gd name="textAreaLeft" fmla="*/ 0 w 2880"/>
              <a:gd name="textAreaRight" fmla="*/ 3240 w 2880"/>
              <a:gd name="textAreaTop" fmla="*/ 0 h 533160"/>
              <a:gd name="textAreaBottom" fmla="*/ 533520 h 533160"/>
            </a:gdLst>
            <a:ahLst/>
            <a:cxnLst/>
            <a:rect l="textAreaLeft" t="textAreaTop" r="textAreaRight" b="textAreaBottom"/>
            <a:pathLst>
              <a:path w="9" h="1482">
                <a:moveTo>
                  <a:pt x="9" y="8"/>
                </a:moveTo>
                <a:lnTo>
                  <a:pt x="9" y="1474"/>
                </a:lnTo>
                <a:lnTo>
                  <a:pt x="0" y="148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0" name=""/>
          <p:cNvSpPr/>
          <p:nvPr/>
        </p:nvSpPr>
        <p:spPr>
          <a:xfrm>
            <a:off x="3758040" y="5410800"/>
            <a:ext cx="2880" cy="527400"/>
          </a:xfrm>
          <a:custGeom>
            <a:avLst/>
            <a:gdLst>
              <a:gd name="textAreaLeft" fmla="*/ 0 w 2880"/>
              <a:gd name="textAreaRight" fmla="*/ 3240 w 2880"/>
              <a:gd name="textAreaTop" fmla="*/ 0 h 527400"/>
              <a:gd name="textAreaBottom" fmla="*/ 527760 h 527400"/>
            </a:gdLst>
            <a:ahLst/>
            <a:cxnLst/>
            <a:rect l="textAreaLeft" t="textAreaTop" r="textAreaRight" b="textAreaBottom"/>
            <a:pathLst>
              <a:path w="9" h="1466">
                <a:moveTo>
                  <a:pt x="9" y="8"/>
                </a:moveTo>
                <a:lnTo>
                  <a:pt x="9" y="1457"/>
                </a:lnTo>
                <a:lnTo>
                  <a:pt x="0" y="146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1" name=""/>
          <p:cNvSpPr/>
          <p:nvPr/>
        </p:nvSpPr>
        <p:spPr>
          <a:xfrm>
            <a:off x="3760920" y="5413680"/>
            <a:ext cx="2880" cy="521280"/>
          </a:xfrm>
          <a:custGeom>
            <a:avLst/>
            <a:gdLst>
              <a:gd name="textAreaLeft" fmla="*/ 0 w 2880"/>
              <a:gd name="textAreaRight" fmla="*/ 3240 w 2880"/>
              <a:gd name="textAreaTop" fmla="*/ 0 h 521280"/>
              <a:gd name="textAreaBottom" fmla="*/ 521640 h 521280"/>
            </a:gdLst>
            <a:ahLst/>
            <a:cxnLst/>
            <a:rect l="textAreaLeft" t="textAreaTop" r="textAreaRight" b="textAreaBottom"/>
            <a:pathLst>
              <a:path w="9" h="1449">
                <a:moveTo>
                  <a:pt x="9" y="8"/>
                </a:moveTo>
                <a:lnTo>
                  <a:pt x="9" y="1441"/>
                </a:lnTo>
                <a:lnTo>
                  <a:pt x="0" y="1449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2" name=""/>
          <p:cNvSpPr/>
          <p:nvPr/>
        </p:nvSpPr>
        <p:spPr>
          <a:xfrm>
            <a:off x="3763800" y="5416560"/>
            <a:ext cx="2880" cy="515520"/>
          </a:xfrm>
          <a:custGeom>
            <a:avLst/>
            <a:gdLst>
              <a:gd name="textAreaLeft" fmla="*/ 0 w 2880"/>
              <a:gd name="textAreaRight" fmla="*/ 3240 w 2880"/>
              <a:gd name="textAreaTop" fmla="*/ 0 h 515520"/>
              <a:gd name="textAreaBottom" fmla="*/ 515880 h 515520"/>
            </a:gdLst>
            <a:ahLst/>
            <a:cxnLst/>
            <a:rect l="textAreaLeft" t="textAreaTop" r="textAreaRight" b="textAreaBottom"/>
            <a:pathLst>
              <a:path w="9" h="1433">
                <a:moveTo>
                  <a:pt x="9" y="8"/>
                </a:moveTo>
                <a:lnTo>
                  <a:pt x="9" y="1425"/>
                </a:lnTo>
                <a:lnTo>
                  <a:pt x="0" y="1433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3" name=""/>
          <p:cNvSpPr/>
          <p:nvPr/>
        </p:nvSpPr>
        <p:spPr>
          <a:xfrm>
            <a:off x="3766680" y="5419440"/>
            <a:ext cx="3240" cy="509760"/>
          </a:xfrm>
          <a:custGeom>
            <a:avLst/>
            <a:gdLst>
              <a:gd name="textAreaLeft" fmla="*/ 0 w 3240"/>
              <a:gd name="textAreaRight" fmla="*/ 3600 w 3240"/>
              <a:gd name="textAreaTop" fmla="*/ 0 h 509760"/>
              <a:gd name="textAreaBottom" fmla="*/ 510120 h 509760"/>
            </a:gdLst>
            <a:ahLst/>
            <a:cxnLst/>
            <a:rect l="textAreaLeft" t="textAreaTop" r="textAreaRight" b="textAreaBottom"/>
            <a:pathLst>
              <a:path w="10" h="1417">
                <a:moveTo>
                  <a:pt x="10" y="9"/>
                </a:moveTo>
                <a:lnTo>
                  <a:pt x="10" y="1409"/>
                </a:lnTo>
                <a:lnTo>
                  <a:pt x="0" y="1417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4" name=""/>
          <p:cNvSpPr/>
          <p:nvPr/>
        </p:nvSpPr>
        <p:spPr>
          <a:xfrm>
            <a:off x="3769920" y="5422680"/>
            <a:ext cx="2880" cy="503640"/>
          </a:xfrm>
          <a:custGeom>
            <a:avLst/>
            <a:gdLst>
              <a:gd name="textAreaLeft" fmla="*/ 0 w 2880"/>
              <a:gd name="textAreaRight" fmla="*/ 3240 w 2880"/>
              <a:gd name="textAreaTop" fmla="*/ 0 h 503640"/>
              <a:gd name="textAreaBottom" fmla="*/ 504000 h 503640"/>
            </a:gdLst>
            <a:ahLst/>
            <a:cxnLst/>
            <a:rect l="textAreaLeft" t="textAreaTop" r="textAreaRight" b="textAreaBottom"/>
            <a:pathLst>
              <a:path w="9" h="1400">
                <a:moveTo>
                  <a:pt x="9" y="8"/>
                </a:moveTo>
                <a:lnTo>
                  <a:pt x="9" y="1392"/>
                </a:lnTo>
                <a:lnTo>
                  <a:pt x="0" y="140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5" name=""/>
          <p:cNvSpPr/>
          <p:nvPr/>
        </p:nvSpPr>
        <p:spPr>
          <a:xfrm>
            <a:off x="3772800" y="5425560"/>
            <a:ext cx="2880" cy="497880"/>
          </a:xfrm>
          <a:custGeom>
            <a:avLst/>
            <a:gdLst>
              <a:gd name="textAreaLeft" fmla="*/ 0 w 2880"/>
              <a:gd name="textAreaRight" fmla="*/ 3240 w 2880"/>
              <a:gd name="textAreaTop" fmla="*/ 0 h 497880"/>
              <a:gd name="textAreaBottom" fmla="*/ 498240 h 497880"/>
            </a:gdLst>
            <a:ahLst/>
            <a:cxnLst/>
            <a:rect l="textAreaLeft" t="textAreaTop" r="textAreaRight" b="textAreaBottom"/>
            <a:pathLst>
              <a:path w="9" h="1384">
                <a:moveTo>
                  <a:pt x="9" y="8"/>
                </a:moveTo>
                <a:lnTo>
                  <a:pt x="9" y="1376"/>
                </a:lnTo>
                <a:lnTo>
                  <a:pt x="0" y="138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6" name=""/>
          <p:cNvSpPr/>
          <p:nvPr/>
        </p:nvSpPr>
        <p:spPr>
          <a:xfrm>
            <a:off x="3775680" y="5428440"/>
            <a:ext cx="2880" cy="492120"/>
          </a:xfrm>
          <a:custGeom>
            <a:avLst/>
            <a:gdLst>
              <a:gd name="textAreaLeft" fmla="*/ 0 w 2880"/>
              <a:gd name="textAreaRight" fmla="*/ 3240 w 2880"/>
              <a:gd name="textAreaTop" fmla="*/ 0 h 492120"/>
              <a:gd name="textAreaBottom" fmla="*/ 492480 h 492120"/>
            </a:gdLst>
            <a:ahLst/>
            <a:cxnLst/>
            <a:rect l="textAreaLeft" t="textAreaTop" r="textAreaRight" b="textAreaBottom"/>
            <a:pathLst>
              <a:path w="9" h="1368">
                <a:moveTo>
                  <a:pt x="9" y="8"/>
                </a:moveTo>
                <a:lnTo>
                  <a:pt x="9" y="1360"/>
                </a:lnTo>
                <a:lnTo>
                  <a:pt x="0" y="136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7" name=""/>
          <p:cNvSpPr/>
          <p:nvPr/>
        </p:nvSpPr>
        <p:spPr>
          <a:xfrm>
            <a:off x="3778560" y="5431320"/>
            <a:ext cx="2880" cy="486360"/>
          </a:xfrm>
          <a:custGeom>
            <a:avLst/>
            <a:gdLst>
              <a:gd name="textAreaLeft" fmla="*/ 0 w 2880"/>
              <a:gd name="textAreaRight" fmla="*/ 3240 w 2880"/>
              <a:gd name="textAreaTop" fmla="*/ 0 h 486360"/>
              <a:gd name="textAreaBottom" fmla="*/ 486720 h 486360"/>
            </a:gdLst>
            <a:ahLst/>
            <a:cxnLst/>
            <a:rect l="textAreaLeft" t="textAreaTop" r="textAreaRight" b="textAreaBottom"/>
            <a:pathLst>
              <a:path w="9" h="1352">
                <a:moveTo>
                  <a:pt x="9" y="8"/>
                </a:moveTo>
                <a:lnTo>
                  <a:pt x="9" y="1343"/>
                </a:lnTo>
                <a:lnTo>
                  <a:pt x="0" y="135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8" name=""/>
          <p:cNvSpPr/>
          <p:nvPr/>
        </p:nvSpPr>
        <p:spPr>
          <a:xfrm>
            <a:off x="3781440" y="5434200"/>
            <a:ext cx="2880" cy="480240"/>
          </a:xfrm>
          <a:custGeom>
            <a:avLst/>
            <a:gdLst>
              <a:gd name="textAreaLeft" fmla="*/ 0 w 2880"/>
              <a:gd name="textAreaRight" fmla="*/ 3240 w 2880"/>
              <a:gd name="textAreaTop" fmla="*/ 0 h 480240"/>
              <a:gd name="textAreaBottom" fmla="*/ 480600 h 480240"/>
            </a:gdLst>
            <a:ahLst/>
            <a:cxnLst/>
            <a:rect l="textAreaLeft" t="textAreaTop" r="textAreaRight" b="textAreaBottom"/>
            <a:pathLst>
              <a:path w="9" h="1335">
                <a:moveTo>
                  <a:pt x="9" y="8"/>
                </a:moveTo>
                <a:lnTo>
                  <a:pt x="9" y="1327"/>
                </a:lnTo>
                <a:lnTo>
                  <a:pt x="0" y="1335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59" name=""/>
          <p:cNvSpPr/>
          <p:nvPr/>
        </p:nvSpPr>
        <p:spPr>
          <a:xfrm>
            <a:off x="3784320" y="5437080"/>
            <a:ext cx="2880" cy="474480"/>
          </a:xfrm>
          <a:custGeom>
            <a:avLst/>
            <a:gdLst>
              <a:gd name="textAreaLeft" fmla="*/ 0 w 2880"/>
              <a:gd name="textAreaRight" fmla="*/ 3240 w 2880"/>
              <a:gd name="textAreaTop" fmla="*/ 0 h 474480"/>
              <a:gd name="textAreaBottom" fmla="*/ 474840 h 474480"/>
            </a:gdLst>
            <a:ahLst/>
            <a:cxnLst/>
            <a:rect l="textAreaLeft" t="textAreaTop" r="textAreaRight" b="textAreaBottom"/>
            <a:pathLst>
              <a:path w="9" h="1319">
                <a:moveTo>
                  <a:pt x="9" y="8"/>
                </a:moveTo>
                <a:lnTo>
                  <a:pt x="9" y="1311"/>
                </a:lnTo>
                <a:lnTo>
                  <a:pt x="0" y="1319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0" name=""/>
          <p:cNvSpPr/>
          <p:nvPr/>
        </p:nvSpPr>
        <p:spPr>
          <a:xfrm>
            <a:off x="3787200" y="5439960"/>
            <a:ext cx="3240" cy="468720"/>
          </a:xfrm>
          <a:custGeom>
            <a:avLst/>
            <a:gdLst>
              <a:gd name="textAreaLeft" fmla="*/ 0 w 3240"/>
              <a:gd name="textAreaRight" fmla="*/ 3600 w 3240"/>
              <a:gd name="textAreaTop" fmla="*/ 0 h 468720"/>
              <a:gd name="textAreaBottom" fmla="*/ 469080 h 468720"/>
            </a:gdLst>
            <a:ahLst/>
            <a:cxnLst/>
            <a:rect l="textAreaLeft" t="textAreaTop" r="textAreaRight" b="textAreaBottom"/>
            <a:pathLst>
              <a:path w="10" h="1303">
                <a:moveTo>
                  <a:pt x="10" y="9"/>
                </a:moveTo>
                <a:lnTo>
                  <a:pt x="10" y="1295"/>
                </a:lnTo>
                <a:lnTo>
                  <a:pt x="0" y="1303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1" name=""/>
          <p:cNvSpPr/>
          <p:nvPr/>
        </p:nvSpPr>
        <p:spPr>
          <a:xfrm>
            <a:off x="3790440" y="5443200"/>
            <a:ext cx="2880" cy="462600"/>
          </a:xfrm>
          <a:custGeom>
            <a:avLst/>
            <a:gdLst>
              <a:gd name="textAreaLeft" fmla="*/ 0 w 2880"/>
              <a:gd name="textAreaRight" fmla="*/ 3240 w 2880"/>
              <a:gd name="textAreaTop" fmla="*/ 0 h 462600"/>
              <a:gd name="textAreaBottom" fmla="*/ 462960 h 462600"/>
            </a:gdLst>
            <a:ahLst/>
            <a:cxnLst/>
            <a:rect l="textAreaLeft" t="textAreaTop" r="textAreaRight" b="textAreaBottom"/>
            <a:pathLst>
              <a:path w="9" h="1286">
                <a:moveTo>
                  <a:pt x="9" y="8"/>
                </a:moveTo>
                <a:lnTo>
                  <a:pt x="9" y="1278"/>
                </a:lnTo>
                <a:lnTo>
                  <a:pt x="0" y="128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2" name=""/>
          <p:cNvSpPr/>
          <p:nvPr/>
        </p:nvSpPr>
        <p:spPr>
          <a:xfrm>
            <a:off x="3793320" y="5446080"/>
            <a:ext cx="2880" cy="456840"/>
          </a:xfrm>
          <a:custGeom>
            <a:avLst/>
            <a:gdLst>
              <a:gd name="textAreaLeft" fmla="*/ 0 w 2880"/>
              <a:gd name="textAreaRight" fmla="*/ 3240 w 2880"/>
              <a:gd name="textAreaTop" fmla="*/ 0 h 456840"/>
              <a:gd name="textAreaBottom" fmla="*/ 457200 h 456840"/>
            </a:gdLst>
            <a:ahLst/>
            <a:cxnLst/>
            <a:rect l="textAreaLeft" t="textAreaTop" r="textAreaRight" b="textAreaBottom"/>
            <a:pathLst>
              <a:path w="9" h="1270">
                <a:moveTo>
                  <a:pt x="9" y="8"/>
                </a:moveTo>
                <a:lnTo>
                  <a:pt x="9" y="1262"/>
                </a:lnTo>
                <a:lnTo>
                  <a:pt x="0" y="127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3" name=""/>
          <p:cNvSpPr/>
          <p:nvPr/>
        </p:nvSpPr>
        <p:spPr>
          <a:xfrm>
            <a:off x="3796200" y="5448960"/>
            <a:ext cx="2880" cy="451080"/>
          </a:xfrm>
          <a:custGeom>
            <a:avLst/>
            <a:gdLst>
              <a:gd name="textAreaLeft" fmla="*/ 0 w 2880"/>
              <a:gd name="textAreaRight" fmla="*/ 3240 w 2880"/>
              <a:gd name="textAreaTop" fmla="*/ 0 h 451080"/>
              <a:gd name="textAreaBottom" fmla="*/ 451440 h 451080"/>
            </a:gdLst>
            <a:ahLst/>
            <a:cxnLst/>
            <a:rect l="textAreaLeft" t="textAreaTop" r="textAreaRight" b="textAreaBottom"/>
            <a:pathLst>
              <a:path w="9" h="1254">
                <a:moveTo>
                  <a:pt x="9" y="8"/>
                </a:moveTo>
                <a:lnTo>
                  <a:pt x="9" y="1246"/>
                </a:lnTo>
                <a:lnTo>
                  <a:pt x="0" y="125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4" name=""/>
          <p:cNvSpPr/>
          <p:nvPr/>
        </p:nvSpPr>
        <p:spPr>
          <a:xfrm>
            <a:off x="3799080" y="5451840"/>
            <a:ext cx="2880" cy="445320"/>
          </a:xfrm>
          <a:custGeom>
            <a:avLst/>
            <a:gdLst>
              <a:gd name="textAreaLeft" fmla="*/ 0 w 2880"/>
              <a:gd name="textAreaRight" fmla="*/ 3240 w 2880"/>
              <a:gd name="textAreaTop" fmla="*/ 0 h 445320"/>
              <a:gd name="textAreaBottom" fmla="*/ 445680 h 445320"/>
            </a:gdLst>
            <a:ahLst/>
            <a:cxnLst/>
            <a:rect l="textAreaLeft" t="textAreaTop" r="textAreaRight" b="textAreaBottom"/>
            <a:pathLst>
              <a:path w="9" h="1238">
                <a:moveTo>
                  <a:pt x="9" y="8"/>
                </a:moveTo>
                <a:lnTo>
                  <a:pt x="9" y="1230"/>
                </a:lnTo>
                <a:lnTo>
                  <a:pt x="0" y="123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5" name=""/>
          <p:cNvSpPr/>
          <p:nvPr/>
        </p:nvSpPr>
        <p:spPr>
          <a:xfrm>
            <a:off x="3801960" y="5454720"/>
            <a:ext cx="2880" cy="439560"/>
          </a:xfrm>
          <a:custGeom>
            <a:avLst/>
            <a:gdLst>
              <a:gd name="textAreaLeft" fmla="*/ 0 w 2880"/>
              <a:gd name="textAreaRight" fmla="*/ 3240 w 2880"/>
              <a:gd name="textAreaTop" fmla="*/ 0 h 439560"/>
              <a:gd name="textAreaBottom" fmla="*/ 439920 h 439560"/>
            </a:gdLst>
            <a:ahLst/>
            <a:cxnLst/>
            <a:rect l="textAreaLeft" t="textAreaTop" r="textAreaRight" b="textAreaBottom"/>
            <a:pathLst>
              <a:path w="9" h="1222">
                <a:moveTo>
                  <a:pt x="9" y="8"/>
                </a:moveTo>
                <a:lnTo>
                  <a:pt x="9" y="1213"/>
                </a:lnTo>
                <a:lnTo>
                  <a:pt x="0" y="122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6" name=""/>
          <p:cNvSpPr/>
          <p:nvPr/>
        </p:nvSpPr>
        <p:spPr>
          <a:xfrm>
            <a:off x="3804840" y="5457600"/>
            <a:ext cx="2880" cy="433440"/>
          </a:xfrm>
          <a:custGeom>
            <a:avLst/>
            <a:gdLst>
              <a:gd name="textAreaLeft" fmla="*/ 0 w 2880"/>
              <a:gd name="textAreaRight" fmla="*/ 3240 w 2880"/>
              <a:gd name="textAreaTop" fmla="*/ 0 h 433440"/>
              <a:gd name="textAreaBottom" fmla="*/ 433800 h 433440"/>
            </a:gdLst>
            <a:ahLst/>
            <a:cxnLst/>
            <a:rect l="textAreaLeft" t="textAreaTop" r="textAreaRight" b="textAreaBottom"/>
            <a:pathLst>
              <a:path w="9" h="1205">
                <a:moveTo>
                  <a:pt x="9" y="8"/>
                </a:moveTo>
                <a:lnTo>
                  <a:pt x="9" y="1197"/>
                </a:lnTo>
                <a:lnTo>
                  <a:pt x="0" y="1205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7" name=""/>
          <p:cNvSpPr/>
          <p:nvPr/>
        </p:nvSpPr>
        <p:spPr>
          <a:xfrm>
            <a:off x="3807720" y="5460480"/>
            <a:ext cx="2880" cy="427680"/>
          </a:xfrm>
          <a:custGeom>
            <a:avLst/>
            <a:gdLst>
              <a:gd name="textAreaLeft" fmla="*/ 0 w 2880"/>
              <a:gd name="textAreaRight" fmla="*/ 3240 w 2880"/>
              <a:gd name="textAreaTop" fmla="*/ 0 h 427680"/>
              <a:gd name="textAreaBottom" fmla="*/ 428040 h 427680"/>
            </a:gdLst>
            <a:ahLst/>
            <a:cxnLst/>
            <a:rect l="textAreaLeft" t="textAreaTop" r="textAreaRight" b="textAreaBottom"/>
            <a:pathLst>
              <a:path w="9" h="1189">
                <a:moveTo>
                  <a:pt x="9" y="9"/>
                </a:moveTo>
                <a:lnTo>
                  <a:pt x="9" y="1181"/>
                </a:lnTo>
                <a:lnTo>
                  <a:pt x="0" y="1189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8" name=""/>
          <p:cNvSpPr/>
          <p:nvPr/>
        </p:nvSpPr>
        <p:spPr>
          <a:xfrm>
            <a:off x="3810600" y="5463720"/>
            <a:ext cx="3240" cy="421560"/>
          </a:xfrm>
          <a:custGeom>
            <a:avLst/>
            <a:gdLst>
              <a:gd name="textAreaLeft" fmla="*/ 0 w 3240"/>
              <a:gd name="textAreaRight" fmla="*/ 3600 w 3240"/>
              <a:gd name="textAreaTop" fmla="*/ 0 h 421560"/>
              <a:gd name="textAreaBottom" fmla="*/ 421920 h 421560"/>
            </a:gdLst>
            <a:ahLst/>
            <a:cxnLst/>
            <a:rect l="textAreaLeft" t="textAreaTop" r="textAreaRight" b="textAreaBottom"/>
            <a:pathLst>
              <a:path w="10" h="1172">
                <a:moveTo>
                  <a:pt x="10" y="8"/>
                </a:moveTo>
                <a:lnTo>
                  <a:pt x="10" y="1164"/>
                </a:lnTo>
                <a:lnTo>
                  <a:pt x="0" y="1172"/>
                </a:lnTo>
                <a:lnTo>
                  <a:pt x="0" y="0"/>
                </a:lnTo>
                <a:lnTo>
                  <a:pt x="10" y="8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69" name=""/>
          <p:cNvSpPr/>
          <p:nvPr/>
        </p:nvSpPr>
        <p:spPr>
          <a:xfrm>
            <a:off x="3813840" y="5466600"/>
            <a:ext cx="2880" cy="415800"/>
          </a:xfrm>
          <a:custGeom>
            <a:avLst/>
            <a:gdLst>
              <a:gd name="textAreaLeft" fmla="*/ 0 w 2880"/>
              <a:gd name="textAreaRight" fmla="*/ 3240 w 2880"/>
              <a:gd name="textAreaTop" fmla="*/ 0 h 415800"/>
              <a:gd name="textAreaBottom" fmla="*/ 416160 h 415800"/>
            </a:gdLst>
            <a:ahLst/>
            <a:cxnLst/>
            <a:rect l="textAreaLeft" t="textAreaTop" r="textAreaRight" b="textAreaBottom"/>
            <a:pathLst>
              <a:path w="9" h="1156">
                <a:moveTo>
                  <a:pt x="9" y="8"/>
                </a:moveTo>
                <a:lnTo>
                  <a:pt x="9" y="1148"/>
                </a:lnTo>
                <a:lnTo>
                  <a:pt x="0" y="115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0" name=""/>
          <p:cNvSpPr/>
          <p:nvPr/>
        </p:nvSpPr>
        <p:spPr>
          <a:xfrm>
            <a:off x="3816720" y="5469480"/>
            <a:ext cx="2880" cy="410040"/>
          </a:xfrm>
          <a:custGeom>
            <a:avLst/>
            <a:gdLst>
              <a:gd name="textAreaLeft" fmla="*/ 0 w 2880"/>
              <a:gd name="textAreaRight" fmla="*/ 3240 w 2880"/>
              <a:gd name="textAreaTop" fmla="*/ 0 h 410040"/>
              <a:gd name="textAreaBottom" fmla="*/ 410400 h 410040"/>
            </a:gdLst>
            <a:ahLst/>
            <a:cxnLst/>
            <a:rect l="textAreaLeft" t="textAreaTop" r="textAreaRight" b="textAreaBottom"/>
            <a:pathLst>
              <a:path w="9" h="1140">
                <a:moveTo>
                  <a:pt x="9" y="8"/>
                </a:moveTo>
                <a:lnTo>
                  <a:pt x="9" y="1132"/>
                </a:lnTo>
                <a:lnTo>
                  <a:pt x="0" y="114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1" name=""/>
          <p:cNvSpPr/>
          <p:nvPr/>
        </p:nvSpPr>
        <p:spPr>
          <a:xfrm>
            <a:off x="3819600" y="5472360"/>
            <a:ext cx="2880" cy="404280"/>
          </a:xfrm>
          <a:custGeom>
            <a:avLst/>
            <a:gdLst>
              <a:gd name="textAreaLeft" fmla="*/ 0 w 2880"/>
              <a:gd name="textAreaRight" fmla="*/ 3240 w 2880"/>
              <a:gd name="textAreaTop" fmla="*/ 0 h 404280"/>
              <a:gd name="textAreaBottom" fmla="*/ 404640 h 404280"/>
            </a:gdLst>
            <a:ahLst/>
            <a:cxnLst/>
            <a:rect l="textAreaLeft" t="textAreaTop" r="textAreaRight" b="textAreaBottom"/>
            <a:pathLst>
              <a:path w="9" h="1124">
                <a:moveTo>
                  <a:pt x="9" y="8"/>
                </a:moveTo>
                <a:lnTo>
                  <a:pt x="9" y="1116"/>
                </a:lnTo>
                <a:lnTo>
                  <a:pt x="0" y="112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2" name=""/>
          <p:cNvSpPr/>
          <p:nvPr/>
        </p:nvSpPr>
        <p:spPr>
          <a:xfrm>
            <a:off x="3822480" y="5475240"/>
            <a:ext cx="2880" cy="398520"/>
          </a:xfrm>
          <a:custGeom>
            <a:avLst/>
            <a:gdLst>
              <a:gd name="textAreaLeft" fmla="*/ 0 w 2880"/>
              <a:gd name="textAreaRight" fmla="*/ 3240 w 2880"/>
              <a:gd name="textAreaTop" fmla="*/ 0 h 398520"/>
              <a:gd name="textAreaBottom" fmla="*/ 398880 h 398520"/>
            </a:gdLst>
            <a:ahLst/>
            <a:cxnLst/>
            <a:rect l="textAreaLeft" t="textAreaTop" r="textAreaRight" b="textAreaBottom"/>
            <a:pathLst>
              <a:path w="9" h="1108">
                <a:moveTo>
                  <a:pt x="9" y="8"/>
                </a:moveTo>
                <a:lnTo>
                  <a:pt x="9" y="1099"/>
                </a:lnTo>
                <a:lnTo>
                  <a:pt x="0" y="110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3" name=""/>
          <p:cNvSpPr/>
          <p:nvPr/>
        </p:nvSpPr>
        <p:spPr>
          <a:xfrm>
            <a:off x="3825360" y="5478120"/>
            <a:ext cx="2880" cy="392400"/>
          </a:xfrm>
          <a:custGeom>
            <a:avLst/>
            <a:gdLst>
              <a:gd name="textAreaLeft" fmla="*/ 0 w 2880"/>
              <a:gd name="textAreaRight" fmla="*/ 3240 w 2880"/>
              <a:gd name="textAreaTop" fmla="*/ 0 h 392400"/>
              <a:gd name="textAreaBottom" fmla="*/ 392760 h 392400"/>
            </a:gdLst>
            <a:ahLst/>
            <a:cxnLst/>
            <a:rect l="textAreaLeft" t="textAreaTop" r="textAreaRight" b="textAreaBottom"/>
            <a:pathLst>
              <a:path w="9" h="1091">
                <a:moveTo>
                  <a:pt x="9" y="8"/>
                </a:moveTo>
                <a:lnTo>
                  <a:pt x="9" y="1083"/>
                </a:lnTo>
                <a:lnTo>
                  <a:pt x="0" y="1091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4" name=""/>
          <p:cNvSpPr/>
          <p:nvPr/>
        </p:nvSpPr>
        <p:spPr>
          <a:xfrm>
            <a:off x="3828240" y="5481000"/>
            <a:ext cx="2880" cy="386640"/>
          </a:xfrm>
          <a:custGeom>
            <a:avLst/>
            <a:gdLst>
              <a:gd name="textAreaLeft" fmla="*/ 0 w 2880"/>
              <a:gd name="textAreaRight" fmla="*/ 3240 w 2880"/>
              <a:gd name="textAreaTop" fmla="*/ 0 h 386640"/>
              <a:gd name="textAreaBottom" fmla="*/ 387000 h 386640"/>
            </a:gdLst>
            <a:ahLst/>
            <a:cxnLst/>
            <a:rect l="textAreaLeft" t="textAreaTop" r="textAreaRight" b="textAreaBottom"/>
            <a:pathLst>
              <a:path w="9" h="1075">
                <a:moveTo>
                  <a:pt x="9" y="8"/>
                </a:moveTo>
                <a:lnTo>
                  <a:pt x="9" y="1067"/>
                </a:lnTo>
                <a:lnTo>
                  <a:pt x="0" y="1075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5" name=""/>
          <p:cNvSpPr/>
          <p:nvPr/>
        </p:nvSpPr>
        <p:spPr>
          <a:xfrm>
            <a:off x="3831120" y="5483880"/>
            <a:ext cx="3240" cy="380880"/>
          </a:xfrm>
          <a:custGeom>
            <a:avLst/>
            <a:gdLst>
              <a:gd name="textAreaLeft" fmla="*/ 0 w 3240"/>
              <a:gd name="textAreaRight" fmla="*/ 3600 w 3240"/>
              <a:gd name="textAreaTop" fmla="*/ 0 h 380880"/>
              <a:gd name="textAreaBottom" fmla="*/ 381240 h 380880"/>
            </a:gdLst>
            <a:ahLst/>
            <a:cxnLst/>
            <a:rect l="textAreaLeft" t="textAreaTop" r="textAreaRight" b="textAreaBottom"/>
            <a:pathLst>
              <a:path w="10" h="1059">
                <a:moveTo>
                  <a:pt x="10" y="9"/>
                </a:moveTo>
                <a:lnTo>
                  <a:pt x="10" y="1051"/>
                </a:lnTo>
                <a:lnTo>
                  <a:pt x="0" y="1059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6" name=""/>
          <p:cNvSpPr/>
          <p:nvPr/>
        </p:nvSpPr>
        <p:spPr>
          <a:xfrm>
            <a:off x="3834360" y="5487120"/>
            <a:ext cx="2880" cy="374760"/>
          </a:xfrm>
          <a:custGeom>
            <a:avLst/>
            <a:gdLst>
              <a:gd name="textAreaLeft" fmla="*/ 0 w 2880"/>
              <a:gd name="textAreaRight" fmla="*/ 3240 w 2880"/>
              <a:gd name="textAreaTop" fmla="*/ 0 h 374760"/>
              <a:gd name="textAreaBottom" fmla="*/ 375120 h 374760"/>
            </a:gdLst>
            <a:ahLst/>
            <a:cxnLst/>
            <a:rect l="textAreaLeft" t="textAreaTop" r="textAreaRight" b="textAreaBottom"/>
            <a:pathLst>
              <a:path w="9" h="1042">
                <a:moveTo>
                  <a:pt x="9" y="8"/>
                </a:moveTo>
                <a:lnTo>
                  <a:pt x="9" y="1034"/>
                </a:lnTo>
                <a:lnTo>
                  <a:pt x="0" y="104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7" name=""/>
          <p:cNvSpPr/>
          <p:nvPr/>
        </p:nvSpPr>
        <p:spPr>
          <a:xfrm>
            <a:off x="3837240" y="5490000"/>
            <a:ext cx="2880" cy="369000"/>
          </a:xfrm>
          <a:custGeom>
            <a:avLst/>
            <a:gdLst>
              <a:gd name="textAreaLeft" fmla="*/ 0 w 2880"/>
              <a:gd name="textAreaRight" fmla="*/ 3240 w 2880"/>
              <a:gd name="textAreaTop" fmla="*/ 0 h 369000"/>
              <a:gd name="textAreaBottom" fmla="*/ 369360 h 369000"/>
            </a:gdLst>
            <a:ahLst/>
            <a:cxnLst/>
            <a:rect l="textAreaLeft" t="textAreaTop" r="textAreaRight" b="textAreaBottom"/>
            <a:pathLst>
              <a:path w="9" h="1026">
                <a:moveTo>
                  <a:pt x="9" y="8"/>
                </a:moveTo>
                <a:lnTo>
                  <a:pt x="9" y="1018"/>
                </a:lnTo>
                <a:lnTo>
                  <a:pt x="0" y="102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8" name=""/>
          <p:cNvSpPr/>
          <p:nvPr/>
        </p:nvSpPr>
        <p:spPr>
          <a:xfrm>
            <a:off x="3840120" y="5492880"/>
            <a:ext cx="2880" cy="363240"/>
          </a:xfrm>
          <a:custGeom>
            <a:avLst/>
            <a:gdLst>
              <a:gd name="textAreaLeft" fmla="*/ 0 w 2880"/>
              <a:gd name="textAreaRight" fmla="*/ 3240 w 2880"/>
              <a:gd name="textAreaTop" fmla="*/ 0 h 363240"/>
              <a:gd name="textAreaBottom" fmla="*/ 363600 h 363240"/>
            </a:gdLst>
            <a:ahLst/>
            <a:cxnLst/>
            <a:rect l="textAreaLeft" t="textAreaTop" r="textAreaRight" b="textAreaBottom"/>
            <a:pathLst>
              <a:path w="9" h="1010">
                <a:moveTo>
                  <a:pt x="9" y="8"/>
                </a:moveTo>
                <a:lnTo>
                  <a:pt x="9" y="1002"/>
                </a:lnTo>
                <a:lnTo>
                  <a:pt x="0" y="101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79" name=""/>
          <p:cNvSpPr/>
          <p:nvPr/>
        </p:nvSpPr>
        <p:spPr>
          <a:xfrm>
            <a:off x="3843000" y="5495760"/>
            <a:ext cx="2880" cy="357480"/>
          </a:xfrm>
          <a:custGeom>
            <a:avLst/>
            <a:gdLst>
              <a:gd name="textAreaLeft" fmla="*/ 0 w 2880"/>
              <a:gd name="textAreaRight" fmla="*/ 3240 w 2880"/>
              <a:gd name="textAreaTop" fmla="*/ 0 h 357480"/>
              <a:gd name="textAreaBottom" fmla="*/ 357840 h 357480"/>
            </a:gdLst>
            <a:ahLst/>
            <a:cxnLst/>
            <a:rect l="textAreaLeft" t="textAreaTop" r="textAreaRight" b="textAreaBottom"/>
            <a:pathLst>
              <a:path w="9" h="994">
                <a:moveTo>
                  <a:pt x="9" y="8"/>
                </a:moveTo>
                <a:lnTo>
                  <a:pt x="9" y="985"/>
                </a:lnTo>
                <a:lnTo>
                  <a:pt x="0" y="99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0" name=""/>
          <p:cNvSpPr/>
          <p:nvPr/>
        </p:nvSpPr>
        <p:spPr>
          <a:xfrm>
            <a:off x="3845880" y="5498640"/>
            <a:ext cx="2880" cy="351360"/>
          </a:xfrm>
          <a:custGeom>
            <a:avLst/>
            <a:gdLst>
              <a:gd name="textAreaLeft" fmla="*/ 0 w 2880"/>
              <a:gd name="textAreaRight" fmla="*/ 3240 w 2880"/>
              <a:gd name="textAreaTop" fmla="*/ 0 h 351360"/>
              <a:gd name="textAreaBottom" fmla="*/ 351720 h 351360"/>
            </a:gdLst>
            <a:ahLst/>
            <a:cxnLst/>
            <a:rect l="textAreaLeft" t="textAreaTop" r="textAreaRight" b="textAreaBottom"/>
            <a:pathLst>
              <a:path w="9" h="977">
                <a:moveTo>
                  <a:pt x="9" y="8"/>
                </a:moveTo>
                <a:lnTo>
                  <a:pt x="9" y="969"/>
                </a:lnTo>
                <a:lnTo>
                  <a:pt x="0" y="977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1" name=""/>
          <p:cNvSpPr/>
          <p:nvPr/>
        </p:nvSpPr>
        <p:spPr>
          <a:xfrm>
            <a:off x="3848760" y="5501520"/>
            <a:ext cx="2880" cy="345600"/>
          </a:xfrm>
          <a:custGeom>
            <a:avLst/>
            <a:gdLst>
              <a:gd name="textAreaLeft" fmla="*/ 0 w 2880"/>
              <a:gd name="textAreaRight" fmla="*/ 3240 w 2880"/>
              <a:gd name="textAreaTop" fmla="*/ 0 h 345600"/>
              <a:gd name="textAreaBottom" fmla="*/ 345960 h 345600"/>
            </a:gdLst>
            <a:ahLst/>
            <a:cxnLst/>
            <a:rect l="textAreaLeft" t="textAreaTop" r="textAreaRight" b="textAreaBottom"/>
            <a:pathLst>
              <a:path w="9" h="961">
                <a:moveTo>
                  <a:pt x="9" y="8"/>
                </a:moveTo>
                <a:lnTo>
                  <a:pt x="9" y="953"/>
                </a:lnTo>
                <a:lnTo>
                  <a:pt x="0" y="961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2" name=""/>
          <p:cNvSpPr/>
          <p:nvPr/>
        </p:nvSpPr>
        <p:spPr>
          <a:xfrm>
            <a:off x="3851640" y="5504400"/>
            <a:ext cx="3600" cy="339840"/>
          </a:xfrm>
          <a:custGeom>
            <a:avLst/>
            <a:gdLst>
              <a:gd name="textAreaLeft" fmla="*/ 0 w 3600"/>
              <a:gd name="textAreaRight" fmla="*/ 3960 w 3600"/>
              <a:gd name="textAreaTop" fmla="*/ 0 h 339840"/>
              <a:gd name="textAreaBottom" fmla="*/ 340200 h 339840"/>
            </a:gdLst>
            <a:ahLst/>
            <a:cxnLst/>
            <a:rect l="textAreaLeft" t="textAreaTop" r="textAreaRight" b="textAreaBottom"/>
            <a:pathLst>
              <a:path w="11" h="945">
                <a:moveTo>
                  <a:pt x="11" y="9"/>
                </a:moveTo>
                <a:lnTo>
                  <a:pt x="11" y="937"/>
                </a:lnTo>
                <a:lnTo>
                  <a:pt x="0" y="945"/>
                </a:lnTo>
                <a:lnTo>
                  <a:pt x="0" y="0"/>
                </a:lnTo>
                <a:lnTo>
                  <a:pt x="11" y="9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3" name=""/>
          <p:cNvSpPr/>
          <p:nvPr/>
        </p:nvSpPr>
        <p:spPr>
          <a:xfrm>
            <a:off x="3854880" y="5507640"/>
            <a:ext cx="2880" cy="333720"/>
          </a:xfrm>
          <a:custGeom>
            <a:avLst/>
            <a:gdLst>
              <a:gd name="textAreaLeft" fmla="*/ 0 w 2880"/>
              <a:gd name="textAreaRight" fmla="*/ 3240 w 2880"/>
              <a:gd name="textAreaTop" fmla="*/ 0 h 333720"/>
              <a:gd name="textAreaBottom" fmla="*/ 334080 h 333720"/>
            </a:gdLst>
            <a:ahLst/>
            <a:cxnLst/>
            <a:rect l="textAreaLeft" t="textAreaTop" r="textAreaRight" b="textAreaBottom"/>
            <a:pathLst>
              <a:path w="9" h="928">
                <a:moveTo>
                  <a:pt x="9" y="8"/>
                </a:moveTo>
                <a:lnTo>
                  <a:pt x="9" y="919"/>
                </a:lnTo>
                <a:lnTo>
                  <a:pt x="0" y="92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4" name=""/>
          <p:cNvSpPr/>
          <p:nvPr/>
        </p:nvSpPr>
        <p:spPr>
          <a:xfrm>
            <a:off x="3857760" y="5510520"/>
            <a:ext cx="2880" cy="327960"/>
          </a:xfrm>
          <a:custGeom>
            <a:avLst/>
            <a:gdLst>
              <a:gd name="textAreaLeft" fmla="*/ 0 w 2880"/>
              <a:gd name="textAreaRight" fmla="*/ 3240 w 2880"/>
              <a:gd name="textAreaTop" fmla="*/ 0 h 327960"/>
              <a:gd name="textAreaBottom" fmla="*/ 328320 h 327960"/>
            </a:gdLst>
            <a:ahLst/>
            <a:cxnLst/>
            <a:rect l="textAreaLeft" t="textAreaTop" r="textAreaRight" b="textAreaBottom"/>
            <a:pathLst>
              <a:path w="9" h="912">
                <a:moveTo>
                  <a:pt x="9" y="8"/>
                </a:moveTo>
                <a:lnTo>
                  <a:pt x="9" y="904"/>
                </a:lnTo>
                <a:lnTo>
                  <a:pt x="0" y="91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5" name=""/>
          <p:cNvSpPr/>
          <p:nvPr/>
        </p:nvSpPr>
        <p:spPr>
          <a:xfrm>
            <a:off x="3860640" y="5513400"/>
            <a:ext cx="2880" cy="322200"/>
          </a:xfrm>
          <a:custGeom>
            <a:avLst/>
            <a:gdLst>
              <a:gd name="textAreaLeft" fmla="*/ 0 w 2880"/>
              <a:gd name="textAreaRight" fmla="*/ 3240 w 2880"/>
              <a:gd name="textAreaTop" fmla="*/ 0 h 322200"/>
              <a:gd name="textAreaBottom" fmla="*/ 322560 h 322200"/>
            </a:gdLst>
            <a:ahLst/>
            <a:cxnLst/>
            <a:rect l="textAreaLeft" t="textAreaTop" r="textAreaRight" b="textAreaBottom"/>
            <a:pathLst>
              <a:path w="9" h="896">
                <a:moveTo>
                  <a:pt x="9" y="8"/>
                </a:moveTo>
                <a:lnTo>
                  <a:pt x="9" y="888"/>
                </a:lnTo>
                <a:lnTo>
                  <a:pt x="0" y="89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6" name=""/>
          <p:cNvSpPr/>
          <p:nvPr/>
        </p:nvSpPr>
        <p:spPr>
          <a:xfrm>
            <a:off x="3863520" y="5516280"/>
            <a:ext cx="2880" cy="316440"/>
          </a:xfrm>
          <a:custGeom>
            <a:avLst/>
            <a:gdLst>
              <a:gd name="textAreaLeft" fmla="*/ 0 w 2880"/>
              <a:gd name="textAreaRight" fmla="*/ 3240 w 2880"/>
              <a:gd name="textAreaTop" fmla="*/ 0 h 316440"/>
              <a:gd name="textAreaBottom" fmla="*/ 316800 h 316440"/>
            </a:gdLst>
            <a:ahLst/>
            <a:cxnLst/>
            <a:rect l="textAreaLeft" t="textAreaTop" r="textAreaRight" b="textAreaBottom"/>
            <a:pathLst>
              <a:path w="9" h="880">
                <a:moveTo>
                  <a:pt x="9" y="8"/>
                </a:moveTo>
                <a:lnTo>
                  <a:pt x="9" y="872"/>
                </a:lnTo>
                <a:lnTo>
                  <a:pt x="0" y="88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7" name=""/>
          <p:cNvSpPr/>
          <p:nvPr/>
        </p:nvSpPr>
        <p:spPr>
          <a:xfrm>
            <a:off x="3866400" y="5519160"/>
            <a:ext cx="2880" cy="310680"/>
          </a:xfrm>
          <a:custGeom>
            <a:avLst/>
            <a:gdLst>
              <a:gd name="textAreaLeft" fmla="*/ 0 w 2880"/>
              <a:gd name="textAreaRight" fmla="*/ 3240 w 2880"/>
              <a:gd name="textAreaTop" fmla="*/ 0 h 310680"/>
              <a:gd name="textAreaBottom" fmla="*/ 311040 h 310680"/>
            </a:gdLst>
            <a:ahLst/>
            <a:cxnLst/>
            <a:rect l="textAreaLeft" t="textAreaTop" r="textAreaRight" b="textAreaBottom"/>
            <a:pathLst>
              <a:path w="9" h="864">
                <a:moveTo>
                  <a:pt x="9" y="8"/>
                </a:moveTo>
                <a:lnTo>
                  <a:pt x="9" y="855"/>
                </a:lnTo>
                <a:lnTo>
                  <a:pt x="0" y="86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8" name=""/>
          <p:cNvSpPr/>
          <p:nvPr/>
        </p:nvSpPr>
        <p:spPr>
          <a:xfrm>
            <a:off x="3869280" y="5522040"/>
            <a:ext cx="2880" cy="304560"/>
          </a:xfrm>
          <a:custGeom>
            <a:avLst/>
            <a:gdLst>
              <a:gd name="textAreaLeft" fmla="*/ 0 w 2880"/>
              <a:gd name="textAreaRight" fmla="*/ 3240 w 2880"/>
              <a:gd name="textAreaTop" fmla="*/ 0 h 304560"/>
              <a:gd name="textAreaBottom" fmla="*/ 304920 h 304560"/>
            </a:gdLst>
            <a:ahLst/>
            <a:cxnLst/>
            <a:rect l="textAreaLeft" t="textAreaTop" r="textAreaRight" b="textAreaBottom"/>
            <a:pathLst>
              <a:path w="9" h="847">
                <a:moveTo>
                  <a:pt x="9" y="8"/>
                </a:moveTo>
                <a:lnTo>
                  <a:pt x="9" y="839"/>
                </a:lnTo>
                <a:lnTo>
                  <a:pt x="0" y="847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89" name=""/>
          <p:cNvSpPr/>
          <p:nvPr/>
        </p:nvSpPr>
        <p:spPr>
          <a:xfrm>
            <a:off x="3872160" y="5524920"/>
            <a:ext cx="2880" cy="298800"/>
          </a:xfrm>
          <a:custGeom>
            <a:avLst/>
            <a:gdLst>
              <a:gd name="textAreaLeft" fmla="*/ 0 w 2880"/>
              <a:gd name="textAreaRight" fmla="*/ 3240 w 2880"/>
              <a:gd name="textAreaTop" fmla="*/ 0 h 298800"/>
              <a:gd name="textAreaBottom" fmla="*/ 299160 h 298800"/>
            </a:gdLst>
            <a:ahLst/>
            <a:cxnLst/>
            <a:rect l="textAreaLeft" t="textAreaTop" r="textAreaRight" b="textAreaBottom"/>
            <a:pathLst>
              <a:path w="9" h="831">
                <a:moveTo>
                  <a:pt x="9" y="9"/>
                </a:moveTo>
                <a:lnTo>
                  <a:pt x="9" y="823"/>
                </a:lnTo>
                <a:lnTo>
                  <a:pt x="0" y="831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90" name=""/>
          <p:cNvSpPr/>
          <p:nvPr/>
        </p:nvSpPr>
        <p:spPr>
          <a:xfrm>
            <a:off x="3875040" y="5528160"/>
            <a:ext cx="3240" cy="292680"/>
          </a:xfrm>
          <a:custGeom>
            <a:avLst/>
            <a:gdLst>
              <a:gd name="textAreaLeft" fmla="*/ 0 w 3240"/>
              <a:gd name="textAreaRight" fmla="*/ 3600 w 3240"/>
              <a:gd name="textAreaTop" fmla="*/ 0 h 292680"/>
              <a:gd name="textAreaBottom" fmla="*/ 293040 h 292680"/>
            </a:gdLst>
            <a:ahLst/>
            <a:cxnLst/>
            <a:rect l="textAreaLeft" t="textAreaTop" r="textAreaRight" b="textAreaBottom"/>
            <a:pathLst>
              <a:path w="10" h="814">
                <a:moveTo>
                  <a:pt x="10" y="8"/>
                </a:moveTo>
                <a:lnTo>
                  <a:pt x="10" y="806"/>
                </a:lnTo>
                <a:lnTo>
                  <a:pt x="0" y="814"/>
                </a:lnTo>
                <a:lnTo>
                  <a:pt x="0" y="0"/>
                </a:lnTo>
                <a:lnTo>
                  <a:pt x="10" y="8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91" name=""/>
          <p:cNvSpPr/>
          <p:nvPr/>
        </p:nvSpPr>
        <p:spPr>
          <a:xfrm>
            <a:off x="3878280" y="5531040"/>
            <a:ext cx="2880" cy="286920"/>
          </a:xfrm>
          <a:custGeom>
            <a:avLst/>
            <a:gdLst>
              <a:gd name="textAreaLeft" fmla="*/ 0 w 2880"/>
              <a:gd name="textAreaRight" fmla="*/ 3240 w 2880"/>
              <a:gd name="textAreaTop" fmla="*/ 0 h 286920"/>
              <a:gd name="textAreaBottom" fmla="*/ 287280 h 286920"/>
            </a:gdLst>
            <a:ahLst/>
            <a:cxnLst/>
            <a:rect l="textAreaLeft" t="textAreaTop" r="textAreaRight" b="textAreaBottom"/>
            <a:pathLst>
              <a:path w="9" h="798">
                <a:moveTo>
                  <a:pt x="9" y="8"/>
                </a:moveTo>
                <a:lnTo>
                  <a:pt x="9" y="790"/>
                </a:lnTo>
                <a:lnTo>
                  <a:pt x="0" y="79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92" name=""/>
          <p:cNvSpPr/>
          <p:nvPr/>
        </p:nvSpPr>
        <p:spPr>
          <a:xfrm>
            <a:off x="3881160" y="5533920"/>
            <a:ext cx="2880" cy="281160"/>
          </a:xfrm>
          <a:custGeom>
            <a:avLst/>
            <a:gdLst>
              <a:gd name="textAreaLeft" fmla="*/ 0 w 2880"/>
              <a:gd name="textAreaRight" fmla="*/ 3240 w 2880"/>
              <a:gd name="textAreaTop" fmla="*/ 0 h 281160"/>
              <a:gd name="textAreaBottom" fmla="*/ 281520 h 281160"/>
            </a:gdLst>
            <a:ahLst/>
            <a:cxnLst/>
            <a:rect l="textAreaLeft" t="textAreaTop" r="textAreaRight" b="textAreaBottom"/>
            <a:pathLst>
              <a:path w="9" h="782">
                <a:moveTo>
                  <a:pt x="9" y="8"/>
                </a:moveTo>
                <a:lnTo>
                  <a:pt x="9" y="774"/>
                </a:lnTo>
                <a:lnTo>
                  <a:pt x="0" y="78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93" name=""/>
          <p:cNvSpPr/>
          <p:nvPr/>
        </p:nvSpPr>
        <p:spPr>
          <a:xfrm>
            <a:off x="3884040" y="5536800"/>
            <a:ext cx="2880" cy="275400"/>
          </a:xfrm>
          <a:custGeom>
            <a:avLst/>
            <a:gdLst>
              <a:gd name="textAreaLeft" fmla="*/ 0 w 2880"/>
              <a:gd name="textAreaRight" fmla="*/ 3240 w 2880"/>
              <a:gd name="textAreaTop" fmla="*/ 0 h 275400"/>
              <a:gd name="textAreaBottom" fmla="*/ 275760 h 275400"/>
            </a:gdLst>
            <a:ahLst/>
            <a:cxnLst/>
            <a:rect l="textAreaLeft" t="textAreaTop" r="textAreaRight" b="textAreaBottom"/>
            <a:pathLst>
              <a:path w="9" h="766">
                <a:moveTo>
                  <a:pt x="9" y="8"/>
                </a:moveTo>
                <a:lnTo>
                  <a:pt x="9" y="758"/>
                </a:lnTo>
                <a:lnTo>
                  <a:pt x="0" y="76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694" name=""/>
          <p:cNvSpPr/>
          <p:nvPr/>
        </p:nvSpPr>
        <p:spPr>
          <a:xfrm>
            <a:off x="3886920" y="5539680"/>
            <a:ext cx="2880" cy="269640"/>
          </a:xfrm>
          <a:custGeom>
            <a:avLst/>
            <a:gdLst>
              <a:gd name="textAreaLeft" fmla="*/ 0 w 2880"/>
              <a:gd name="textAreaRight" fmla="*/ 3240 w 2880"/>
              <a:gd name="textAreaTop" fmla="*/ 0 h 269640"/>
              <a:gd name="textAreaBottom" fmla="*/ 270000 h 269640"/>
            </a:gdLst>
            <a:ahLst/>
            <a:cxnLst/>
            <a:rect l="textAreaLeft" t="textAreaTop" r="textAreaRight" b="textAreaBottom"/>
            <a:pathLst>
              <a:path w="9" h="750">
                <a:moveTo>
                  <a:pt x="9" y="8"/>
                </a:moveTo>
                <a:lnTo>
                  <a:pt x="9" y="741"/>
                </a:lnTo>
                <a:lnTo>
                  <a:pt x="0" y="75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695" name=""/>
          <p:cNvSpPr/>
          <p:nvPr/>
        </p:nvSpPr>
        <p:spPr>
          <a:xfrm>
            <a:off x="3889800" y="5542560"/>
            <a:ext cx="2880" cy="263520"/>
          </a:xfrm>
          <a:custGeom>
            <a:avLst/>
            <a:gdLst>
              <a:gd name="textAreaLeft" fmla="*/ 0 w 2880"/>
              <a:gd name="textAreaRight" fmla="*/ 3240 w 2880"/>
              <a:gd name="textAreaTop" fmla="*/ 0 h 263520"/>
              <a:gd name="textAreaBottom" fmla="*/ 263880 h 263520"/>
            </a:gdLst>
            <a:ahLst/>
            <a:cxnLst/>
            <a:rect l="textAreaLeft" t="textAreaTop" r="textAreaRight" b="textAreaBottom"/>
            <a:pathLst>
              <a:path w="9" h="733">
                <a:moveTo>
                  <a:pt x="9" y="8"/>
                </a:moveTo>
                <a:lnTo>
                  <a:pt x="9" y="725"/>
                </a:lnTo>
                <a:lnTo>
                  <a:pt x="0" y="733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696" name=""/>
          <p:cNvSpPr/>
          <p:nvPr/>
        </p:nvSpPr>
        <p:spPr>
          <a:xfrm>
            <a:off x="3892680" y="5545440"/>
            <a:ext cx="2880" cy="257760"/>
          </a:xfrm>
          <a:custGeom>
            <a:avLst/>
            <a:gdLst>
              <a:gd name="textAreaLeft" fmla="*/ 0 w 2880"/>
              <a:gd name="textAreaRight" fmla="*/ 3240 w 2880"/>
              <a:gd name="textAreaTop" fmla="*/ 0 h 257760"/>
              <a:gd name="textAreaBottom" fmla="*/ 258120 h 257760"/>
            </a:gdLst>
            <a:ahLst/>
            <a:cxnLst/>
            <a:rect l="textAreaLeft" t="textAreaTop" r="textAreaRight" b="textAreaBottom"/>
            <a:pathLst>
              <a:path w="9" h="717">
                <a:moveTo>
                  <a:pt x="9" y="8"/>
                </a:moveTo>
                <a:lnTo>
                  <a:pt x="9" y="709"/>
                </a:lnTo>
                <a:lnTo>
                  <a:pt x="0" y="717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697" name=""/>
          <p:cNvSpPr/>
          <p:nvPr/>
        </p:nvSpPr>
        <p:spPr>
          <a:xfrm>
            <a:off x="3895560" y="5548320"/>
            <a:ext cx="3240" cy="252000"/>
          </a:xfrm>
          <a:custGeom>
            <a:avLst/>
            <a:gdLst>
              <a:gd name="textAreaLeft" fmla="*/ 0 w 3240"/>
              <a:gd name="textAreaRight" fmla="*/ 3600 w 324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10" h="701">
                <a:moveTo>
                  <a:pt x="10" y="9"/>
                </a:moveTo>
                <a:lnTo>
                  <a:pt x="10" y="693"/>
                </a:lnTo>
                <a:lnTo>
                  <a:pt x="0" y="701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698" name=""/>
          <p:cNvSpPr/>
          <p:nvPr/>
        </p:nvSpPr>
        <p:spPr>
          <a:xfrm>
            <a:off x="3898800" y="5551560"/>
            <a:ext cx="2880" cy="245880"/>
          </a:xfrm>
          <a:custGeom>
            <a:avLst/>
            <a:gdLst>
              <a:gd name="textAreaLeft" fmla="*/ 0 w 2880"/>
              <a:gd name="textAreaRight" fmla="*/ 3240 w 2880"/>
              <a:gd name="textAreaTop" fmla="*/ 0 h 245880"/>
              <a:gd name="textAreaBottom" fmla="*/ 246240 h 245880"/>
            </a:gdLst>
            <a:ahLst/>
            <a:cxnLst/>
            <a:rect l="textAreaLeft" t="textAreaTop" r="textAreaRight" b="textAreaBottom"/>
            <a:pathLst>
              <a:path w="9" h="684">
                <a:moveTo>
                  <a:pt x="9" y="8"/>
                </a:moveTo>
                <a:lnTo>
                  <a:pt x="9" y="676"/>
                </a:lnTo>
                <a:lnTo>
                  <a:pt x="0" y="68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699" name=""/>
          <p:cNvSpPr/>
          <p:nvPr/>
        </p:nvSpPr>
        <p:spPr>
          <a:xfrm>
            <a:off x="3901680" y="5554440"/>
            <a:ext cx="2880" cy="240120"/>
          </a:xfrm>
          <a:custGeom>
            <a:avLst/>
            <a:gdLst>
              <a:gd name="textAreaLeft" fmla="*/ 0 w 2880"/>
              <a:gd name="textAreaRight" fmla="*/ 3240 w 2880"/>
              <a:gd name="textAreaTop" fmla="*/ 0 h 240120"/>
              <a:gd name="textAreaBottom" fmla="*/ 240480 h 240120"/>
            </a:gdLst>
            <a:ahLst/>
            <a:cxnLst/>
            <a:rect l="textAreaLeft" t="textAreaTop" r="textAreaRight" b="textAreaBottom"/>
            <a:pathLst>
              <a:path w="9" h="668">
                <a:moveTo>
                  <a:pt x="9" y="8"/>
                </a:moveTo>
                <a:lnTo>
                  <a:pt x="9" y="660"/>
                </a:lnTo>
                <a:lnTo>
                  <a:pt x="0" y="66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0" name=""/>
          <p:cNvSpPr/>
          <p:nvPr/>
        </p:nvSpPr>
        <p:spPr>
          <a:xfrm>
            <a:off x="3904560" y="5557320"/>
            <a:ext cx="2880" cy="234360"/>
          </a:xfrm>
          <a:custGeom>
            <a:avLst/>
            <a:gdLst>
              <a:gd name="textAreaLeft" fmla="*/ 0 w 2880"/>
              <a:gd name="textAreaRight" fmla="*/ 3240 w 2880"/>
              <a:gd name="textAreaTop" fmla="*/ 0 h 234360"/>
              <a:gd name="textAreaBottom" fmla="*/ 234720 h 234360"/>
            </a:gdLst>
            <a:ahLst/>
            <a:cxnLst/>
            <a:rect l="textAreaLeft" t="textAreaTop" r="textAreaRight" b="textAreaBottom"/>
            <a:pathLst>
              <a:path w="9" h="652">
                <a:moveTo>
                  <a:pt x="9" y="8"/>
                </a:moveTo>
                <a:lnTo>
                  <a:pt x="9" y="644"/>
                </a:lnTo>
                <a:lnTo>
                  <a:pt x="0" y="65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1" name=""/>
          <p:cNvSpPr/>
          <p:nvPr/>
        </p:nvSpPr>
        <p:spPr>
          <a:xfrm>
            <a:off x="3907440" y="5560200"/>
            <a:ext cx="2880" cy="228600"/>
          </a:xfrm>
          <a:custGeom>
            <a:avLst/>
            <a:gdLst>
              <a:gd name="textAreaLeft" fmla="*/ 0 w 2880"/>
              <a:gd name="textAreaRight" fmla="*/ 3240 w 2880"/>
              <a:gd name="textAreaTop" fmla="*/ 0 h 228600"/>
              <a:gd name="textAreaBottom" fmla="*/ 228960 h 228600"/>
            </a:gdLst>
            <a:ahLst/>
            <a:cxnLst/>
            <a:rect l="textAreaLeft" t="textAreaTop" r="textAreaRight" b="textAreaBottom"/>
            <a:pathLst>
              <a:path w="9" h="636">
                <a:moveTo>
                  <a:pt x="9" y="8"/>
                </a:moveTo>
                <a:lnTo>
                  <a:pt x="9" y="627"/>
                </a:lnTo>
                <a:lnTo>
                  <a:pt x="0" y="63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2" name=""/>
          <p:cNvSpPr/>
          <p:nvPr/>
        </p:nvSpPr>
        <p:spPr>
          <a:xfrm>
            <a:off x="3910320" y="5563080"/>
            <a:ext cx="2880" cy="222480"/>
          </a:xfrm>
          <a:custGeom>
            <a:avLst/>
            <a:gdLst>
              <a:gd name="textAreaLeft" fmla="*/ 0 w 2880"/>
              <a:gd name="textAreaRight" fmla="*/ 3240 w 2880"/>
              <a:gd name="textAreaTop" fmla="*/ 0 h 222480"/>
              <a:gd name="textAreaBottom" fmla="*/ 222840 h 222480"/>
            </a:gdLst>
            <a:ahLst/>
            <a:cxnLst/>
            <a:rect l="textAreaLeft" t="textAreaTop" r="textAreaRight" b="textAreaBottom"/>
            <a:pathLst>
              <a:path w="9" h="619">
                <a:moveTo>
                  <a:pt x="9" y="8"/>
                </a:moveTo>
                <a:lnTo>
                  <a:pt x="9" y="611"/>
                </a:lnTo>
                <a:lnTo>
                  <a:pt x="0" y="619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3" name=""/>
          <p:cNvSpPr/>
          <p:nvPr/>
        </p:nvSpPr>
        <p:spPr>
          <a:xfrm>
            <a:off x="3913200" y="5565960"/>
            <a:ext cx="2880" cy="216720"/>
          </a:xfrm>
          <a:custGeom>
            <a:avLst/>
            <a:gdLst>
              <a:gd name="textAreaLeft" fmla="*/ 0 w 2880"/>
              <a:gd name="textAreaRight" fmla="*/ 3240 w 2880"/>
              <a:gd name="textAreaTop" fmla="*/ 0 h 216720"/>
              <a:gd name="textAreaBottom" fmla="*/ 217080 h 216720"/>
            </a:gdLst>
            <a:ahLst/>
            <a:cxnLst/>
            <a:rect l="textAreaLeft" t="textAreaTop" r="textAreaRight" b="textAreaBottom"/>
            <a:pathLst>
              <a:path w="9" h="603">
                <a:moveTo>
                  <a:pt x="9" y="8"/>
                </a:moveTo>
                <a:lnTo>
                  <a:pt x="9" y="595"/>
                </a:lnTo>
                <a:lnTo>
                  <a:pt x="0" y="603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4" name=""/>
          <p:cNvSpPr/>
          <p:nvPr/>
        </p:nvSpPr>
        <p:spPr>
          <a:xfrm>
            <a:off x="3916080" y="5568840"/>
            <a:ext cx="3240" cy="210960"/>
          </a:xfrm>
          <a:custGeom>
            <a:avLst/>
            <a:gdLst>
              <a:gd name="textAreaLeft" fmla="*/ 0 w 3240"/>
              <a:gd name="textAreaRight" fmla="*/ 3600 w 3240"/>
              <a:gd name="textAreaTop" fmla="*/ 0 h 210960"/>
              <a:gd name="textAreaBottom" fmla="*/ 211320 h 210960"/>
            </a:gdLst>
            <a:ahLst/>
            <a:cxnLst/>
            <a:rect l="textAreaLeft" t="textAreaTop" r="textAreaRight" b="textAreaBottom"/>
            <a:pathLst>
              <a:path w="10" h="587">
                <a:moveTo>
                  <a:pt x="10" y="9"/>
                </a:moveTo>
                <a:lnTo>
                  <a:pt x="10" y="579"/>
                </a:lnTo>
                <a:lnTo>
                  <a:pt x="0" y="587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5" name=""/>
          <p:cNvSpPr/>
          <p:nvPr/>
        </p:nvSpPr>
        <p:spPr>
          <a:xfrm>
            <a:off x="3919320" y="5572080"/>
            <a:ext cx="2880" cy="204840"/>
          </a:xfrm>
          <a:custGeom>
            <a:avLst/>
            <a:gdLst>
              <a:gd name="textAreaLeft" fmla="*/ 0 w 2880"/>
              <a:gd name="textAreaRight" fmla="*/ 3240 w 2880"/>
              <a:gd name="textAreaTop" fmla="*/ 0 h 204840"/>
              <a:gd name="textAreaBottom" fmla="*/ 205200 h 204840"/>
            </a:gdLst>
            <a:ahLst/>
            <a:cxnLst/>
            <a:rect l="textAreaLeft" t="textAreaTop" r="textAreaRight" b="textAreaBottom"/>
            <a:pathLst>
              <a:path w="9" h="570">
                <a:moveTo>
                  <a:pt x="9" y="8"/>
                </a:moveTo>
                <a:lnTo>
                  <a:pt x="9" y="562"/>
                </a:lnTo>
                <a:lnTo>
                  <a:pt x="0" y="57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6" name=""/>
          <p:cNvSpPr/>
          <p:nvPr/>
        </p:nvSpPr>
        <p:spPr>
          <a:xfrm>
            <a:off x="3922200" y="5574960"/>
            <a:ext cx="2880" cy="199080"/>
          </a:xfrm>
          <a:custGeom>
            <a:avLst/>
            <a:gdLst>
              <a:gd name="textAreaLeft" fmla="*/ 0 w 2880"/>
              <a:gd name="textAreaRight" fmla="*/ 3240 w 2880"/>
              <a:gd name="textAreaTop" fmla="*/ 0 h 199080"/>
              <a:gd name="textAreaBottom" fmla="*/ 199440 h 199080"/>
            </a:gdLst>
            <a:ahLst/>
            <a:cxnLst/>
            <a:rect l="textAreaLeft" t="textAreaTop" r="textAreaRight" b="textAreaBottom"/>
            <a:pathLst>
              <a:path w="9" h="554">
                <a:moveTo>
                  <a:pt x="9" y="8"/>
                </a:moveTo>
                <a:lnTo>
                  <a:pt x="9" y="546"/>
                </a:lnTo>
                <a:lnTo>
                  <a:pt x="0" y="55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7" name=""/>
          <p:cNvSpPr/>
          <p:nvPr/>
        </p:nvSpPr>
        <p:spPr>
          <a:xfrm>
            <a:off x="3925080" y="5577840"/>
            <a:ext cx="2880" cy="193320"/>
          </a:xfrm>
          <a:custGeom>
            <a:avLst/>
            <a:gdLst>
              <a:gd name="textAreaLeft" fmla="*/ 0 w 2880"/>
              <a:gd name="textAreaRight" fmla="*/ 3240 w 2880"/>
              <a:gd name="textAreaTop" fmla="*/ 0 h 193320"/>
              <a:gd name="textAreaBottom" fmla="*/ 193680 h 193320"/>
            </a:gdLst>
            <a:ahLst/>
            <a:cxnLst/>
            <a:rect l="textAreaLeft" t="textAreaTop" r="textAreaRight" b="textAreaBottom"/>
            <a:pathLst>
              <a:path w="9" h="538">
                <a:moveTo>
                  <a:pt x="9" y="8"/>
                </a:moveTo>
                <a:lnTo>
                  <a:pt x="9" y="530"/>
                </a:lnTo>
                <a:lnTo>
                  <a:pt x="0" y="53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8" name=""/>
          <p:cNvSpPr/>
          <p:nvPr/>
        </p:nvSpPr>
        <p:spPr>
          <a:xfrm>
            <a:off x="3927960" y="5580720"/>
            <a:ext cx="2880" cy="187560"/>
          </a:xfrm>
          <a:custGeom>
            <a:avLst/>
            <a:gdLst>
              <a:gd name="textAreaLeft" fmla="*/ 0 w 2880"/>
              <a:gd name="textAreaRight" fmla="*/ 3240 w 2880"/>
              <a:gd name="textAreaTop" fmla="*/ 0 h 187560"/>
              <a:gd name="textAreaBottom" fmla="*/ 187920 h 187560"/>
            </a:gdLst>
            <a:ahLst/>
            <a:cxnLst/>
            <a:rect l="textAreaLeft" t="textAreaTop" r="textAreaRight" b="textAreaBottom"/>
            <a:pathLst>
              <a:path w="9" h="522">
                <a:moveTo>
                  <a:pt x="9" y="8"/>
                </a:moveTo>
                <a:lnTo>
                  <a:pt x="9" y="514"/>
                </a:lnTo>
                <a:lnTo>
                  <a:pt x="0" y="52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09" name=""/>
          <p:cNvSpPr/>
          <p:nvPr/>
        </p:nvSpPr>
        <p:spPr>
          <a:xfrm>
            <a:off x="3930840" y="5583600"/>
            <a:ext cx="2880" cy="181800"/>
          </a:xfrm>
          <a:custGeom>
            <a:avLst/>
            <a:gdLst>
              <a:gd name="textAreaLeft" fmla="*/ 0 w 2880"/>
              <a:gd name="textAreaRight" fmla="*/ 3240 w 2880"/>
              <a:gd name="textAreaTop" fmla="*/ 0 h 181800"/>
              <a:gd name="textAreaBottom" fmla="*/ 182160 h 181800"/>
            </a:gdLst>
            <a:ahLst/>
            <a:cxnLst/>
            <a:rect l="textAreaLeft" t="textAreaTop" r="textAreaRight" b="textAreaBottom"/>
            <a:pathLst>
              <a:path w="9" h="506">
                <a:moveTo>
                  <a:pt x="9" y="8"/>
                </a:moveTo>
                <a:lnTo>
                  <a:pt x="9" y="497"/>
                </a:lnTo>
                <a:lnTo>
                  <a:pt x="0" y="50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0" name=""/>
          <p:cNvSpPr/>
          <p:nvPr/>
        </p:nvSpPr>
        <p:spPr>
          <a:xfrm>
            <a:off x="3933720" y="5586480"/>
            <a:ext cx="2880" cy="175680"/>
          </a:xfrm>
          <a:custGeom>
            <a:avLst/>
            <a:gdLst>
              <a:gd name="textAreaLeft" fmla="*/ 0 w 2880"/>
              <a:gd name="textAreaRight" fmla="*/ 3240 w 2880"/>
              <a:gd name="textAreaTop" fmla="*/ 0 h 175680"/>
              <a:gd name="textAreaBottom" fmla="*/ 176040 h 175680"/>
            </a:gdLst>
            <a:ahLst/>
            <a:cxnLst/>
            <a:rect l="textAreaLeft" t="textAreaTop" r="textAreaRight" b="textAreaBottom"/>
            <a:pathLst>
              <a:path w="9" h="489">
                <a:moveTo>
                  <a:pt x="9" y="8"/>
                </a:moveTo>
                <a:lnTo>
                  <a:pt x="9" y="481"/>
                </a:lnTo>
                <a:lnTo>
                  <a:pt x="0" y="489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1" name=""/>
          <p:cNvSpPr/>
          <p:nvPr/>
        </p:nvSpPr>
        <p:spPr>
          <a:xfrm>
            <a:off x="3936600" y="5589360"/>
            <a:ext cx="2880" cy="169920"/>
          </a:xfrm>
          <a:custGeom>
            <a:avLst/>
            <a:gdLst>
              <a:gd name="textAreaLeft" fmla="*/ 0 w 2880"/>
              <a:gd name="textAreaRight" fmla="*/ 3240 w 2880"/>
              <a:gd name="textAreaTop" fmla="*/ 0 h 169920"/>
              <a:gd name="textAreaBottom" fmla="*/ 170280 h 169920"/>
            </a:gdLst>
            <a:ahLst/>
            <a:cxnLst/>
            <a:rect l="textAreaLeft" t="textAreaTop" r="textAreaRight" b="textAreaBottom"/>
            <a:pathLst>
              <a:path w="9" h="473">
                <a:moveTo>
                  <a:pt x="9" y="9"/>
                </a:moveTo>
                <a:lnTo>
                  <a:pt x="9" y="465"/>
                </a:lnTo>
                <a:lnTo>
                  <a:pt x="0" y="473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2" name=""/>
          <p:cNvSpPr/>
          <p:nvPr/>
        </p:nvSpPr>
        <p:spPr>
          <a:xfrm>
            <a:off x="3939480" y="5592600"/>
            <a:ext cx="3240" cy="163800"/>
          </a:xfrm>
          <a:custGeom>
            <a:avLst/>
            <a:gdLst>
              <a:gd name="textAreaLeft" fmla="*/ 0 w 3240"/>
              <a:gd name="textAreaRight" fmla="*/ 3600 w 3240"/>
              <a:gd name="textAreaTop" fmla="*/ 0 h 163800"/>
              <a:gd name="textAreaBottom" fmla="*/ 164160 h 163800"/>
            </a:gdLst>
            <a:ahLst/>
            <a:cxnLst/>
            <a:rect l="textAreaLeft" t="textAreaTop" r="textAreaRight" b="textAreaBottom"/>
            <a:pathLst>
              <a:path w="10" h="456">
                <a:moveTo>
                  <a:pt x="10" y="8"/>
                </a:moveTo>
                <a:lnTo>
                  <a:pt x="10" y="448"/>
                </a:lnTo>
                <a:lnTo>
                  <a:pt x="0" y="456"/>
                </a:lnTo>
                <a:lnTo>
                  <a:pt x="0" y="0"/>
                </a:lnTo>
                <a:lnTo>
                  <a:pt x="10" y="8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3" name=""/>
          <p:cNvSpPr/>
          <p:nvPr/>
        </p:nvSpPr>
        <p:spPr>
          <a:xfrm>
            <a:off x="3942720" y="5595480"/>
            <a:ext cx="2880" cy="158040"/>
          </a:xfrm>
          <a:custGeom>
            <a:avLst/>
            <a:gdLst>
              <a:gd name="textAreaLeft" fmla="*/ 0 w 2880"/>
              <a:gd name="textAreaRight" fmla="*/ 3240 w 2880"/>
              <a:gd name="textAreaTop" fmla="*/ 0 h 158040"/>
              <a:gd name="textAreaBottom" fmla="*/ 158400 h 158040"/>
            </a:gdLst>
            <a:ahLst/>
            <a:cxnLst/>
            <a:rect l="textAreaLeft" t="textAreaTop" r="textAreaRight" b="textAreaBottom"/>
            <a:pathLst>
              <a:path w="9" h="440">
                <a:moveTo>
                  <a:pt x="9" y="8"/>
                </a:moveTo>
                <a:lnTo>
                  <a:pt x="9" y="432"/>
                </a:lnTo>
                <a:lnTo>
                  <a:pt x="0" y="44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4" name=""/>
          <p:cNvSpPr/>
          <p:nvPr/>
        </p:nvSpPr>
        <p:spPr>
          <a:xfrm>
            <a:off x="3945600" y="5598360"/>
            <a:ext cx="2880" cy="152280"/>
          </a:xfrm>
          <a:custGeom>
            <a:avLst/>
            <a:gdLst>
              <a:gd name="textAreaLeft" fmla="*/ 0 w 2880"/>
              <a:gd name="textAreaRight" fmla="*/ 3240 w 2880"/>
              <a:gd name="textAreaTop" fmla="*/ 0 h 152280"/>
              <a:gd name="textAreaBottom" fmla="*/ 152640 h 152280"/>
            </a:gdLst>
            <a:ahLst/>
            <a:cxnLst/>
            <a:rect l="textAreaLeft" t="textAreaTop" r="textAreaRight" b="textAreaBottom"/>
            <a:pathLst>
              <a:path w="9" h="424">
                <a:moveTo>
                  <a:pt x="9" y="8"/>
                </a:moveTo>
                <a:lnTo>
                  <a:pt x="9" y="416"/>
                </a:lnTo>
                <a:lnTo>
                  <a:pt x="0" y="42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5" name=""/>
          <p:cNvSpPr/>
          <p:nvPr/>
        </p:nvSpPr>
        <p:spPr>
          <a:xfrm>
            <a:off x="3948480" y="5601240"/>
            <a:ext cx="2880" cy="146520"/>
          </a:xfrm>
          <a:custGeom>
            <a:avLst/>
            <a:gdLst>
              <a:gd name="textAreaLeft" fmla="*/ 0 w 2880"/>
              <a:gd name="textAreaRight" fmla="*/ 3240 w 2880"/>
              <a:gd name="textAreaTop" fmla="*/ 0 h 146520"/>
              <a:gd name="textAreaBottom" fmla="*/ 146880 h 146520"/>
            </a:gdLst>
            <a:ahLst/>
            <a:cxnLst/>
            <a:rect l="textAreaLeft" t="textAreaTop" r="textAreaRight" b="textAreaBottom"/>
            <a:pathLst>
              <a:path w="9" h="408">
                <a:moveTo>
                  <a:pt x="9" y="8"/>
                </a:moveTo>
                <a:lnTo>
                  <a:pt x="9" y="400"/>
                </a:lnTo>
                <a:lnTo>
                  <a:pt x="0" y="40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6" name=""/>
          <p:cNvSpPr/>
          <p:nvPr/>
        </p:nvSpPr>
        <p:spPr>
          <a:xfrm>
            <a:off x="3951360" y="5604120"/>
            <a:ext cx="2880" cy="140760"/>
          </a:xfrm>
          <a:custGeom>
            <a:avLst/>
            <a:gdLst>
              <a:gd name="textAreaLeft" fmla="*/ 0 w 2880"/>
              <a:gd name="textAreaRight" fmla="*/ 3240 w 2880"/>
              <a:gd name="textAreaTop" fmla="*/ 0 h 140760"/>
              <a:gd name="textAreaBottom" fmla="*/ 141120 h 140760"/>
            </a:gdLst>
            <a:ahLst/>
            <a:cxnLst/>
            <a:rect l="textAreaLeft" t="textAreaTop" r="textAreaRight" b="textAreaBottom"/>
            <a:pathLst>
              <a:path w="9" h="392">
                <a:moveTo>
                  <a:pt x="9" y="8"/>
                </a:moveTo>
                <a:lnTo>
                  <a:pt x="9" y="383"/>
                </a:lnTo>
                <a:lnTo>
                  <a:pt x="0" y="39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7" name=""/>
          <p:cNvSpPr/>
          <p:nvPr/>
        </p:nvSpPr>
        <p:spPr>
          <a:xfrm>
            <a:off x="3954240" y="5607000"/>
            <a:ext cx="2880" cy="134640"/>
          </a:xfrm>
          <a:custGeom>
            <a:avLst/>
            <a:gdLst>
              <a:gd name="textAreaLeft" fmla="*/ 0 w 2880"/>
              <a:gd name="textAreaRight" fmla="*/ 3240 w 2880"/>
              <a:gd name="textAreaTop" fmla="*/ 0 h 134640"/>
              <a:gd name="textAreaBottom" fmla="*/ 135000 h 134640"/>
            </a:gdLst>
            <a:ahLst/>
            <a:cxnLst/>
            <a:rect l="textAreaLeft" t="textAreaTop" r="textAreaRight" b="textAreaBottom"/>
            <a:pathLst>
              <a:path w="9" h="375">
                <a:moveTo>
                  <a:pt x="9" y="8"/>
                </a:moveTo>
                <a:lnTo>
                  <a:pt x="9" y="367"/>
                </a:lnTo>
                <a:lnTo>
                  <a:pt x="0" y="375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8" name=""/>
          <p:cNvSpPr/>
          <p:nvPr/>
        </p:nvSpPr>
        <p:spPr>
          <a:xfrm>
            <a:off x="3957120" y="5609880"/>
            <a:ext cx="2880" cy="128880"/>
          </a:xfrm>
          <a:custGeom>
            <a:avLst/>
            <a:gdLst>
              <a:gd name="textAreaLeft" fmla="*/ 0 w 2880"/>
              <a:gd name="textAreaRight" fmla="*/ 3240 w 2880"/>
              <a:gd name="textAreaTop" fmla="*/ 0 h 128880"/>
              <a:gd name="textAreaBottom" fmla="*/ 129240 h 128880"/>
            </a:gdLst>
            <a:ahLst/>
            <a:cxnLst/>
            <a:rect l="textAreaLeft" t="textAreaTop" r="textAreaRight" b="textAreaBottom"/>
            <a:pathLst>
              <a:path w="9" h="359">
                <a:moveTo>
                  <a:pt x="9" y="8"/>
                </a:moveTo>
                <a:lnTo>
                  <a:pt x="9" y="351"/>
                </a:lnTo>
                <a:lnTo>
                  <a:pt x="0" y="359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19" name=""/>
          <p:cNvSpPr/>
          <p:nvPr/>
        </p:nvSpPr>
        <p:spPr>
          <a:xfrm>
            <a:off x="3960000" y="5612760"/>
            <a:ext cx="3240" cy="123120"/>
          </a:xfrm>
          <a:custGeom>
            <a:avLst/>
            <a:gdLst>
              <a:gd name="textAreaLeft" fmla="*/ 0 w 3240"/>
              <a:gd name="textAreaRight" fmla="*/ 3600 w 3240"/>
              <a:gd name="textAreaTop" fmla="*/ 0 h 123120"/>
              <a:gd name="textAreaBottom" fmla="*/ 123480 h 123120"/>
            </a:gdLst>
            <a:ahLst/>
            <a:cxnLst/>
            <a:rect l="textAreaLeft" t="textAreaTop" r="textAreaRight" b="textAreaBottom"/>
            <a:pathLst>
              <a:path w="10" h="343">
                <a:moveTo>
                  <a:pt x="10" y="9"/>
                </a:moveTo>
                <a:lnTo>
                  <a:pt x="10" y="335"/>
                </a:lnTo>
                <a:lnTo>
                  <a:pt x="0" y="343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0" name=""/>
          <p:cNvSpPr/>
          <p:nvPr/>
        </p:nvSpPr>
        <p:spPr>
          <a:xfrm>
            <a:off x="3963240" y="5616000"/>
            <a:ext cx="2880" cy="117000"/>
          </a:xfrm>
          <a:custGeom>
            <a:avLst/>
            <a:gdLst>
              <a:gd name="textAreaLeft" fmla="*/ 0 w 2880"/>
              <a:gd name="textAreaRight" fmla="*/ 3240 w 2880"/>
              <a:gd name="textAreaTop" fmla="*/ 0 h 117000"/>
              <a:gd name="textAreaBottom" fmla="*/ 117360 h 117000"/>
            </a:gdLst>
            <a:ahLst/>
            <a:cxnLst/>
            <a:rect l="textAreaLeft" t="textAreaTop" r="textAreaRight" b="textAreaBottom"/>
            <a:pathLst>
              <a:path w="9" h="326">
                <a:moveTo>
                  <a:pt x="9" y="8"/>
                </a:moveTo>
                <a:lnTo>
                  <a:pt x="9" y="318"/>
                </a:lnTo>
                <a:lnTo>
                  <a:pt x="0" y="32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1" name=""/>
          <p:cNvSpPr/>
          <p:nvPr/>
        </p:nvSpPr>
        <p:spPr>
          <a:xfrm>
            <a:off x="3966120" y="5618880"/>
            <a:ext cx="2880" cy="111240"/>
          </a:xfrm>
          <a:custGeom>
            <a:avLst/>
            <a:gdLst>
              <a:gd name="textAreaLeft" fmla="*/ 0 w 2880"/>
              <a:gd name="textAreaRight" fmla="*/ 3240 w 2880"/>
              <a:gd name="textAreaTop" fmla="*/ 0 h 111240"/>
              <a:gd name="textAreaBottom" fmla="*/ 111600 h 111240"/>
            </a:gdLst>
            <a:ahLst/>
            <a:cxnLst/>
            <a:rect l="textAreaLeft" t="textAreaTop" r="textAreaRight" b="textAreaBottom"/>
            <a:pathLst>
              <a:path w="9" h="310">
                <a:moveTo>
                  <a:pt x="9" y="8"/>
                </a:moveTo>
                <a:lnTo>
                  <a:pt x="9" y="301"/>
                </a:lnTo>
                <a:lnTo>
                  <a:pt x="0" y="31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2" name=""/>
          <p:cNvSpPr/>
          <p:nvPr/>
        </p:nvSpPr>
        <p:spPr>
          <a:xfrm>
            <a:off x="3969000" y="5621760"/>
            <a:ext cx="2880" cy="105480"/>
          </a:xfrm>
          <a:custGeom>
            <a:avLst/>
            <a:gdLst>
              <a:gd name="textAreaLeft" fmla="*/ 0 w 2880"/>
              <a:gd name="textAreaRight" fmla="*/ 3240 w 2880"/>
              <a:gd name="textAreaTop" fmla="*/ 0 h 105480"/>
              <a:gd name="textAreaBottom" fmla="*/ 105840 h 105480"/>
            </a:gdLst>
            <a:ahLst/>
            <a:cxnLst/>
            <a:rect l="textAreaLeft" t="textAreaTop" r="textAreaRight" b="textAreaBottom"/>
            <a:pathLst>
              <a:path w="9" h="294">
                <a:moveTo>
                  <a:pt x="9" y="9"/>
                </a:moveTo>
                <a:lnTo>
                  <a:pt x="9" y="286"/>
                </a:lnTo>
                <a:lnTo>
                  <a:pt x="0" y="294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3" name=""/>
          <p:cNvSpPr/>
          <p:nvPr/>
        </p:nvSpPr>
        <p:spPr>
          <a:xfrm>
            <a:off x="3971880" y="5624640"/>
            <a:ext cx="2880" cy="99720"/>
          </a:xfrm>
          <a:custGeom>
            <a:avLst/>
            <a:gdLst>
              <a:gd name="textAreaLeft" fmla="*/ 0 w 2880"/>
              <a:gd name="textAreaRight" fmla="*/ 3240 w 2880"/>
              <a:gd name="textAreaTop" fmla="*/ 0 h 99720"/>
              <a:gd name="textAreaBottom" fmla="*/ 100080 h 99720"/>
            </a:gdLst>
            <a:ahLst/>
            <a:cxnLst/>
            <a:rect l="textAreaLeft" t="textAreaTop" r="textAreaRight" b="textAreaBottom"/>
            <a:pathLst>
              <a:path w="9" h="278">
                <a:moveTo>
                  <a:pt x="9" y="8"/>
                </a:moveTo>
                <a:lnTo>
                  <a:pt x="9" y="269"/>
                </a:lnTo>
                <a:lnTo>
                  <a:pt x="0" y="27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4" name=""/>
          <p:cNvSpPr/>
          <p:nvPr/>
        </p:nvSpPr>
        <p:spPr>
          <a:xfrm>
            <a:off x="3974760" y="5627520"/>
            <a:ext cx="2880" cy="93600"/>
          </a:xfrm>
          <a:custGeom>
            <a:avLst/>
            <a:gdLst>
              <a:gd name="textAreaLeft" fmla="*/ 0 w 2880"/>
              <a:gd name="textAreaRight" fmla="*/ 3240 w 2880"/>
              <a:gd name="textAreaTop" fmla="*/ 0 h 93600"/>
              <a:gd name="textAreaBottom" fmla="*/ 93960 h 93600"/>
            </a:gdLst>
            <a:ahLst/>
            <a:cxnLst/>
            <a:rect l="textAreaLeft" t="textAreaTop" r="textAreaRight" b="textAreaBottom"/>
            <a:pathLst>
              <a:path w="9" h="261">
                <a:moveTo>
                  <a:pt x="9" y="8"/>
                </a:moveTo>
                <a:lnTo>
                  <a:pt x="9" y="253"/>
                </a:lnTo>
                <a:lnTo>
                  <a:pt x="0" y="261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5" name=""/>
          <p:cNvSpPr/>
          <p:nvPr/>
        </p:nvSpPr>
        <p:spPr>
          <a:xfrm>
            <a:off x="3977640" y="5630400"/>
            <a:ext cx="2880" cy="87840"/>
          </a:xfrm>
          <a:custGeom>
            <a:avLst/>
            <a:gdLst>
              <a:gd name="textAreaLeft" fmla="*/ 0 w 2880"/>
              <a:gd name="textAreaRight" fmla="*/ 3240 w 2880"/>
              <a:gd name="textAreaTop" fmla="*/ 0 h 87840"/>
              <a:gd name="textAreaBottom" fmla="*/ 88200 h 87840"/>
            </a:gdLst>
            <a:ahLst/>
            <a:cxnLst/>
            <a:rect l="textAreaLeft" t="textAreaTop" r="textAreaRight" b="textAreaBottom"/>
            <a:pathLst>
              <a:path w="9" h="245">
                <a:moveTo>
                  <a:pt x="9" y="8"/>
                </a:moveTo>
                <a:lnTo>
                  <a:pt x="9" y="237"/>
                </a:lnTo>
                <a:lnTo>
                  <a:pt x="0" y="245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6" name=""/>
          <p:cNvSpPr/>
          <p:nvPr/>
        </p:nvSpPr>
        <p:spPr>
          <a:xfrm>
            <a:off x="3980520" y="5633280"/>
            <a:ext cx="2880" cy="82080"/>
          </a:xfrm>
          <a:custGeom>
            <a:avLst/>
            <a:gdLst>
              <a:gd name="textAreaLeft" fmla="*/ 0 w 2880"/>
              <a:gd name="textAreaRight" fmla="*/ 3240 w 2880"/>
              <a:gd name="textAreaTop" fmla="*/ 0 h 82080"/>
              <a:gd name="textAreaBottom" fmla="*/ 82440 h 82080"/>
            </a:gdLst>
            <a:ahLst/>
            <a:cxnLst/>
            <a:rect l="textAreaLeft" t="textAreaTop" r="textAreaRight" b="textAreaBottom"/>
            <a:pathLst>
              <a:path w="9" h="229">
                <a:moveTo>
                  <a:pt x="9" y="9"/>
                </a:moveTo>
                <a:lnTo>
                  <a:pt x="9" y="221"/>
                </a:lnTo>
                <a:lnTo>
                  <a:pt x="0" y="229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7" name=""/>
          <p:cNvSpPr/>
          <p:nvPr/>
        </p:nvSpPr>
        <p:spPr>
          <a:xfrm>
            <a:off x="3983400" y="5636520"/>
            <a:ext cx="3240" cy="75960"/>
          </a:xfrm>
          <a:custGeom>
            <a:avLst/>
            <a:gdLst>
              <a:gd name="textAreaLeft" fmla="*/ 0 w 3240"/>
              <a:gd name="textAreaRight" fmla="*/ 3600 w 3240"/>
              <a:gd name="textAreaTop" fmla="*/ 0 h 75960"/>
              <a:gd name="textAreaBottom" fmla="*/ 76320 h 75960"/>
            </a:gdLst>
            <a:ahLst/>
            <a:cxnLst/>
            <a:rect l="textAreaLeft" t="textAreaTop" r="textAreaRight" b="textAreaBottom"/>
            <a:pathLst>
              <a:path w="10" h="212">
                <a:moveTo>
                  <a:pt x="10" y="8"/>
                </a:moveTo>
                <a:lnTo>
                  <a:pt x="10" y="204"/>
                </a:lnTo>
                <a:lnTo>
                  <a:pt x="0" y="212"/>
                </a:lnTo>
                <a:lnTo>
                  <a:pt x="0" y="0"/>
                </a:lnTo>
                <a:lnTo>
                  <a:pt x="10" y="8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8" name=""/>
          <p:cNvSpPr/>
          <p:nvPr/>
        </p:nvSpPr>
        <p:spPr>
          <a:xfrm>
            <a:off x="3986640" y="5639400"/>
            <a:ext cx="2880" cy="70200"/>
          </a:xfrm>
          <a:custGeom>
            <a:avLst/>
            <a:gdLst>
              <a:gd name="textAreaLeft" fmla="*/ 0 w 2880"/>
              <a:gd name="textAreaRight" fmla="*/ 3240 w 2880"/>
              <a:gd name="textAreaTop" fmla="*/ 0 h 70200"/>
              <a:gd name="textAreaBottom" fmla="*/ 70560 h 70200"/>
            </a:gdLst>
            <a:ahLst/>
            <a:cxnLst/>
            <a:rect l="textAreaLeft" t="textAreaTop" r="textAreaRight" b="textAreaBottom"/>
            <a:pathLst>
              <a:path w="9" h="196">
                <a:moveTo>
                  <a:pt x="9" y="8"/>
                </a:moveTo>
                <a:lnTo>
                  <a:pt x="9" y="188"/>
                </a:lnTo>
                <a:lnTo>
                  <a:pt x="0" y="19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29" name=""/>
          <p:cNvSpPr/>
          <p:nvPr/>
        </p:nvSpPr>
        <p:spPr>
          <a:xfrm>
            <a:off x="3989520" y="5642280"/>
            <a:ext cx="2880" cy="64440"/>
          </a:xfrm>
          <a:custGeom>
            <a:avLst/>
            <a:gdLst>
              <a:gd name="textAreaLeft" fmla="*/ 0 w 2880"/>
              <a:gd name="textAreaRight" fmla="*/ 3240 w 2880"/>
              <a:gd name="textAreaTop" fmla="*/ 0 h 64440"/>
              <a:gd name="textAreaBottom" fmla="*/ 64800 h 64440"/>
            </a:gdLst>
            <a:ahLst/>
            <a:cxnLst/>
            <a:rect l="textAreaLeft" t="textAreaTop" r="textAreaRight" b="textAreaBottom"/>
            <a:pathLst>
              <a:path w="9" h="180">
                <a:moveTo>
                  <a:pt x="9" y="8"/>
                </a:moveTo>
                <a:lnTo>
                  <a:pt x="9" y="172"/>
                </a:lnTo>
                <a:lnTo>
                  <a:pt x="0" y="18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0" name=""/>
          <p:cNvSpPr/>
          <p:nvPr/>
        </p:nvSpPr>
        <p:spPr>
          <a:xfrm>
            <a:off x="3992400" y="5645160"/>
            <a:ext cx="2880" cy="58680"/>
          </a:xfrm>
          <a:custGeom>
            <a:avLst/>
            <a:gdLst>
              <a:gd name="textAreaLeft" fmla="*/ 0 w 2880"/>
              <a:gd name="textAreaRight" fmla="*/ 3240 w 2880"/>
              <a:gd name="textAreaTop" fmla="*/ 0 h 58680"/>
              <a:gd name="textAreaBottom" fmla="*/ 59040 h 58680"/>
            </a:gdLst>
            <a:ahLst/>
            <a:cxnLst/>
            <a:rect l="textAreaLeft" t="textAreaTop" r="textAreaRight" b="textAreaBottom"/>
            <a:pathLst>
              <a:path w="9" h="164">
                <a:moveTo>
                  <a:pt x="9" y="8"/>
                </a:moveTo>
                <a:lnTo>
                  <a:pt x="9" y="156"/>
                </a:lnTo>
                <a:lnTo>
                  <a:pt x="0" y="16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1" name=""/>
          <p:cNvSpPr/>
          <p:nvPr/>
        </p:nvSpPr>
        <p:spPr>
          <a:xfrm>
            <a:off x="3995280" y="5648040"/>
            <a:ext cx="2880" cy="52920"/>
          </a:xfrm>
          <a:custGeom>
            <a:avLst/>
            <a:gdLst>
              <a:gd name="textAreaLeft" fmla="*/ 0 w 2880"/>
              <a:gd name="textAreaRight" fmla="*/ 3240 w 2880"/>
              <a:gd name="textAreaTop" fmla="*/ 0 h 52920"/>
              <a:gd name="textAreaBottom" fmla="*/ 53280 h 52920"/>
            </a:gdLst>
            <a:ahLst/>
            <a:cxnLst/>
            <a:rect l="textAreaLeft" t="textAreaTop" r="textAreaRight" b="textAreaBottom"/>
            <a:pathLst>
              <a:path w="9" h="148">
                <a:moveTo>
                  <a:pt x="9" y="9"/>
                </a:moveTo>
                <a:lnTo>
                  <a:pt x="9" y="139"/>
                </a:lnTo>
                <a:lnTo>
                  <a:pt x="0" y="148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2" name=""/>
          <p:cNvSpPr/>
          <p:nvPr/>
        </p:nvSpPr>
        <p:spPr>
          <a:xfrm>
            <a:off x="3998160" y="5650920"/>
            <a:ext cx="2880" cy="46800"/>
          </a:xfrm>
          <a:custGeom>
            <a:avLst/>
            <a:gdLst>
              <a:gd name="textAreaLeft" fmla="*/ 0 w 2880"/>
              <a:gd name="textAreaRight" fmla="*/ 3240 w 2880"/>
              <a:gd name="textAreaTop" fmla="*/ 0 h 46800"/>
              <a:gd name="textAreaBottom" fmla="*/ 47160 h 46800"/>
            </a:gdLst>
            <a:ahLst/>
            <a:cxnLst/>
            <a:rect l="textAreaLeft" t="textAreaTop" r="textAreaRight" b="textAreaBottom"/>
            <a:pathLst>
              <a:path w="9" h="131">
                <a:moveTo>
                  <a:pt x="9" y="8"/>
                </a:moveTo>
                <a:lnTo>
                  <a:pt x="9" y="123"/>
                </a:lnTo>
                <a:lnTo>
                  <a:pt x="0" y="131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3" name=""/>
          <p:cNvSpPr/>
          <p:nvPr/>
        </p:nvSpPr>
        <p:spPr>
          <a:xfrm>
            <a:off x="4001040" y="5653800"/>
            <a:ext cx="2880" cy="41040"/>
          </a:xfrm>
          <a:custGeom>
            <a:avLst/>
            <a:gdLst>
              <a:gd name="textAreaLeft" fmla="*/ 0 w 2880"/>
              <a:gd name="textAreaRight" fmla="*/ 3240 w 2880"/>
              <a:gd name="textAreaTop" fmla="*/ 0 h 41040"/>
              <a:gd name="textAreaBottom" fmla="*/ 41400 h 41040"/>
            </a:gdLst>
            <a:ahLst/>
            <a:cxnLst/>
            <a:rect l="textAreaLeft" t="textAreaTop" r="textAreaRight" b="textAreaBottom"/>
            <a:pathLst>
              <a:path w="9" h="115">
                <a:moveTo>
                  <a:pt x="9" y="9"/>
                </a:moveTo>
                <a:lnTo>
                  <a:pt x="9" y="107"/>
                </a:lnTo>
                <a:lnTo>
                  <a:pt x="0" y="115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4" name=""/>
          <p:cNvSpPr/>
          <p:nvPr/>
        </p:nvSpPr>
        <p:spPr>
          <a:xfrm>
            <a:off x="4003920" y="5657040"/>
            <a:ext cx="3240" cy="34920"/>
          </a:xfrm>
          <a:custGeom>
            <a:avLst/>
            <a:gdLst>
              <a:gd name="textAreaLeft" fmla="*/ 0 w 3240"/>
              <a:gd name="textAreaRight" fmla="*/ 3600 w 3240"/>
              <a:gd name="textAreaTop" fmla="*/ 0 h 34920"/>
              <a:gd name="textAreaBottom" fmla="*/ 35280 h 34920"/>
            </a:gdLst>
            <a:ahLst/>
            <a:cxnLst/>
            <a:rect l="textAreaLeft" t="textAreaTop" r="textAreaRight" b="textAreaBottom"/>
            <a:pathLst>
              <a:path w="10" h="98">
                <a:moveTo>
                  <a:pt x="10" y="8"/>
                </a:moveTo>
                <a:lnTo>
                  <a:pt x="10" y="90"/>
                </a:lnTo>
                <a:lnTo>
                  <a:pt x="0" y="98"/>
                </a:lnTo>
                <a:lnTo>
                  <a:pt x="0" y="0"/>
                </a:lnTo>
                <a:lnTo>
                  <a:pt x="10" y="8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5" name=""/>
          <p:cNvSpPr/>
          <p:nvPr/>
        </p:nvSpPr>
        <p:spPr>
          <a:xfrm>
            <a:off x="4007160" y="5659920"/>
            <a:ext cx="2880" cy="29160"/>
          </a:xfrm>
          <a:custGeom>
            <a:avLst/>
            <a:gdLst>
              <a:gd name="textAreaLeft" fmla="*/ 0 w 2880"/>
              <a:gd name="textAreaRight" fmla="*/ 3240 w 2880"/>
              <a:gd name="textAreaTop" fmla="*/ 0 h 29160"/>
              <a:gd name="textAreaBottom" fmla="*/ 29520 h 29160"/>
            </a:gdLst>
            <a:ahLst/>
            <a:cxnLst/>
            <a:rect l="textAreaLeft" t="textAreaTop" r="textAreaRight" b="textAreaBottom"/>
            <a:pathLst>
              <a:path w="9" h="82">
                <a:moveTo>
                  <a:pt x="9" y="8"/>
                </a:moveTo>
                <a:lnTo>
                  <a:pt x="9" y="74"/>
                </a:lnTo>
                <a:lnTo>
                  <a:pt x="0" y="8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6" name=""/>
          <p:cNvSpPr/>
          <p:nvPr/>
        </p:nvSpPr>
        <p:spPr>
          <a:xfrm>
            <a:off x="4010040" y="5662800"/>
            <a:ext cx="2880" cy="23400"/>
          </a:xfrm>
          <a:custGeom>
            <a:avLst/>
            <a:gdLst>
              <a:gd name="textAreaLeft" fmla="*/ 0 w 2880"/>
              <a:gd name="textAreaRight" fmla="*/ 3240 w 2880"/>
              <a:gd name="textAreaTop" fmla="*/ 0 h 23400"/>
              <a:gd name="textAreaBottom" fmla="*/ 23760 h 23400"/>
            </a:gdLst>
            <a:ahLst/>
            <a:cxnLst/>
            <a:rect l="textAreaLeft" t="textAreaTop" r="textAreaRight" b="textAreaBottom"/>
            <a:pathLst>
              <a:path w="9" h="66">
                <a:moveTo>
                  <a:pt x="9" y="8"/>
                </a:moveTo>
                <a:lnTo>
                  <a:pt x="9" y="58"/>
                </a:lnTo>
                <a:lnTo>
                  <a:pt x="0" y="6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7" name=""/>
          <p:cNvSpPr/>
          <p:nvPr/>
        </p:nvSpPr>
        <p:spPr>
          <a:xfrm>
            <a:off x="4012920" y="5665680"/>
            <a:ext cx="2880" cy="17640"/>
          </a:xfrm>
          <a:custGeom>
            <a:avLst/>
            <a:gdLst>
              <a:gd name="textAreaLeft" fmla="*/ 0 w 2880"/>
              <a:gd name="textAreaRight" fmla="*/ 3240 w 2880"/>
              <a:gd name="textAreaTop" fmla="*/ 0 h 17640"/>
              <a:gd name="textAreaBottom" fmla="*/ 18000 h 17640"/>
            </a:gdLst>
            <a:ahLst/>
            <a:cxnLst/>
            <a:rect l="textAreaLeft" t="textAreaTop" r="textAreaRight" b="textAreaBottom"/>
            <a:pathLst>
              <a:path w="9" h="50">
                <a:moveTo>
                  <a:pt x="9" y="8"/>
                </a:moveTo>
                <a:lnTo>
                  <a:pt x="9" y="42"/>
                </a:lnTo>
                <a:lnTo>
                  <a:pt x="0" y="5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8" name=""/>
          <p:cNvSpPr/>
          <p:nvPr/>
        </p:nvSpPr>
        <p:spPr>
          <a:xfrm>
            <a:off x="4015800" y="5668560"/>
            <a:ext cx="2880" cy="11880"/>
          </a:xfrm>
          <a:custGeom>
            <a:avLst/>
            <a:gdLst>
              <a:gd name="textAreaLeft" fmla="*/ 0 w 2880"/>
              <a:gd name="textAreaRight" fmla="*/ 3240 w 2880"/>
              <a:gd name="textAreaTop" fmla="*/ 0 h 11880"/>
              <a:gd name="textAreaBottom" fmla="*/ 12240 h 11880"/>
            </a:gdLst>
            <a:ahLst/>
            <a:cxnLst/>
            <a:rect l="textAreaLeft" t="textAreaTop" r="textAreaRight" b="textAreaBottom"/>
            <a:pathLst>
              <a:path w="9" h="34">
                <a:moveTo>
                  <a:pt x="9" y="8"/>
                </a:moveTo>
                <a:lnTo>
                  <a:pt x="9" y="25"/>
                </a:lnTo>
                <a:lnTo>
                  <a:pt x="0" y="3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39" name=""/>
          <p:cNvSpPr/>
          <p:nvPr/>
        </p:nvSpPr>
        <p:spPr>
          <a:xfrm>
            <a:off x="4018680" y="5671440"/>
            <a:ext cx="2880" cy="5760"/>
          </a:xfrm>
          <a:custGeom>
            <a:avLst/>
            <a:gdLst>
              <a:gd name="textAreaLeft" fmla="*/ 0 w 2880"/>
              <a:gd name="textAreaRight" fmla="*/ 3240 w 2880"/>
              <a:gd name="textAreaTop" fmla="*/ 0 h 5760"/>
              <a:gd name="textAreaBottom" fmla="*/ 6120 h 5760"/>
            </a:gdLst>
            <a:ahLst/>
            <a:cxnLst/>
            <a:rect l="textAreaLeft" t="textAreaTop" r="textAreaRight" b="textAreaBottom"/>
            <a:pathLst>
              <a:path w="9" h="17">
                <a:moveTo>
                  <a:pt x="9" y="8"/>
                </a:moveTo>
                <a:lnTo>
                  <a:pt x="0" y="17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740" name=""/>
          <p:cNvSpPr/>
          <p:nvPr/>
        </p:nvSpPr>
        <p:spPr>
          <a:xfrm>
            <a:off x="8184240" y="3914280"/>
            <a:ext cx="266472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недвижимости в режиме online»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1" name=""/>
          <p:cNvSpPr txBox="1"/>
          <p:nvPr/>
        </p:nvSpPr>
        <p:spPr>
          <a:xfrm>
            <a:off x="8092800" y="2917080"/>
            <a:ext cx="210780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r>
              <a:rPr b="0" lang="ru-RU" sz="1400" strike="noStrike" u="none">
                <a:solidFill>
                  <a:srgbClr val="3465a4"/>
                </a:solidFill>
                <a:effectLst/>
                <a:uFillTx/>
                <a:latin typeface="Arial"/>
              </a:rPr>
              <a:t>https://nspd.gov.ru/</a:t>
            </a:r>
            <a:endParaRPr b="0" lang="ru-RU" sz="1400" strike="noStrike" u="none">
              <a:solidFill>
                <a:srgbClr val="3465a4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43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44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45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46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47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48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49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0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1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2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3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4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5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6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7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8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59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0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1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2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3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4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5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6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7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8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69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0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1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2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3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4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5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6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7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8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79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0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1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2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3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4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5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6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7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8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89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0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1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2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3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4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5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6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7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8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799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00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1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2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3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4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5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6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7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8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09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0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1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2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3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4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5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6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7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8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19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0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1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2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3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4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5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6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7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8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29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0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1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2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3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4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5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6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7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8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39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40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1841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2" name=""/>
          <p:cNvSpPr/>
          <p:nvPr/>
        </p:nvSpPr>
        <p:spPr>
          <a:xfrm>
            <a:off x="543960" y="1569600"/>
            <a:ext cx="4642200" cy="4632840"/>
          </a:xfrm>
          <a:custGeom>
            <a:avLst/>
            <a:gdLst>
              <a:gd name="textAreaLeft" fmla="*/ 0 w 4642200"/>
              <a:gd name="textAreaRight" fmla="*/ 4642560 w 4642200"/>
              <a:gd name="textAreaTop" fmla="*/ 0 h 4632840"/>
              <a:gd name="textAreaBottom" fmla="*/ 4633200 h 4632840"/>
            </a:gdLst>
            <a:ahLst/>
            <a:cxnLst/>
            <a:rect l="textAreaLeft" t="textAreaTop" r="textAreaRight" b="textAreaBottom"/>
            <a:pathLst>
              <a:path w="12896" h="12870">
                <a:moveTo>
                  <a:pt x="0" y="1113"/>
                </a:moveTo>
                <a:cubicBezTo>
                  <a:pt x="0" y="498"/>
                  <a:pt x="498" y="0"/>
                  <a:pt x="1113" y="0"/>
                </a:cubicBezTo>
                <a:lnTo>
                  <a:pt x="11782" y="0"/>
                </a:lnTo>
                <a:cubicBezTo>
                  <a:pt x="12397" y="0"/>
                  <a:pt x="12896" y="498"/>
                  <a:pt x="12896" y="1113"/>
                </a:cubicBezTo>
                <a:lnTo>
                  <a:pt x="12896" y="11757"/>
                </a:lnTo>
                <a:cubicBezTo>
                  <a:pt x="12896" y="12372"/>
                  <a:pt x="12397" y="12870"/>
                  <a:pt x="11782" y="12870"/>
                </a:cubicBezTo>
                <a:lnTo>
                  <a:pt x="1113" y="12870"/>
                </a:lnTo>
                <a:cubicBezTo>
                  <a:pt x="498" y="12870"/>
                  <a:pt x="0" y="12372"/>
                  <a:pt x="0" y="11757"/>
                </a:cubicBezTo>
                <a:lnTo>
                  <a:pt x="0" y="1113"/>
                </a:lnTo>
                <a:close/>
              </a:path>
            </a:pathLst>
          </a:custGeom>
          <a:solidFill>
            <a:srgbClr val="d9f4ff">
              <a:alpha val="3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pic>
        <p:nvPicPr>
          <p:cNvPr id="1843" name="" descr=""/>
          <p:cNvPicPr/>
          <p:nvPr/>
        </p:nvPicPr>
        <p:blipFill>
          <a:blip r:embed="rId2"/>
          <a:stretch/>
        </p:blipFill>
        <p:spPr>
          <a:xfrm>
            <a:off x="6138720" y="3223440"/>
            <a:ext cx="5622840" cy="3093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4" name=""/>
          <p:cNvSpPr/>
          <p:nvPr/>
        </p:nvSpPr>
        <p:spPr>
          <a:xfrm>
            <a:off x="6256440" y="3341160"/>
            <a:ext cx="5392080" cy="2862000"/>
          </a:xfrm>
          <a:custGeom>
            <a:avLst/>
            <a:gdLst>
              <a:gd name="textAreaLeft" fmla="*/ 0 w 5392080"/>
              <a:gd name="textAreaRight" fmla="*/ 5392440 w 5392080"/>
              <a:gd name="textAreaTop" fmla="*/ 0 h 2862000"/>
              <a:gd name="textAreaBottom" fmla="*/ 2862360 h 2862000"/>
            </a:gdLst>
            <a:ahLst/>
            <a:cxnLst/>
            <a:rect l="textAreaLeft" t="textAreaTop" r="textAreaRight" b="textAreaBottom"/>
            <a:pathLst>
              <a:path w="14979" h="7951">
                <a:moveTo>
                  <a:pt x="0" y="534"/>
                </a:moveTo>
                <a:cubicBezTo>
                  <a:pt x="0" y="239"/>
                  <a:pt x="240" y="0"/>
                  <a:pt x="535" y="0"/>
                </a:cubicBezTo>
                <a:lnTo>
                  <a:pt x="14445" y="0"/>
                </a:lnTo>
                <a:cubicBezTo>
                  <a:pt x="14740" y="0"/>
                  <a:pt x="14979" y="239"/>
                  <a:pt x="14979" y="534"/>
                </a:cubicBezTo>
                <a:lnTo>
                  <a:pt x="14979" y="7417"/>
                </a:lnTo>
                <a:cubicBezTo>
                  <a:pt x="14979" y="7712"/>
                  <a:pt x="14740" y="7951"/>
                  <a:pt x="14445" y="7951"/>
                </a:cubicBezTo>
                <a:lnTo>
                  <a:pt x="535" y="7951"/>
                </a:lnTo>
                <a:cubicBezTo>
                  <a:pt x="240" y="7951"/>
                  <a:pt x="0" y="7712"/>
                  <a:pt x="0" y="7417"/>
                </a:cubicBezTo>
                <a:lnTo>
                  <a:pt x="0" y="534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45" name=""/>
          <p:cNvSpPr/>
          <p:nvPr/>
        </p:nvSpPr>
        <p:spPr>
          <a:xfrm>
            <a:off x="6308640" y="6160680"/>
            <a:ext cx="94320" cy="50040"/>
          </a:xfrm>
          <a:custGeom>
            <a:avLst/>
            <a:gdLst>
              <a:gd name="textAreaLeft" fmla="*/ 0 w 94320"/>
              <a:gd name="textAreaRight" fmla="*/ 94680 w 94320"/>
              <a:gd name="textAreaTop" fmla="*/ 0 h 50040"/>
              <a:gd name="textAreaBottom" fmla="*/ 50400 h 50040"/>
            </a:gdLst>
            <a:ahLst/>
            <a:cxnLst/>
            <a:rect l="textAreaLeft" t="textAreaTop" r="textAreaRight" b="textAreaBottom"/>
            <a:pathLst>
              <a:path w="263" h="140">
                <a:moveTo>
                  <a:pt x="221" y="130"/>
                </a:moveTo>
                <a:lnTo>
                  <a:pt x="169" y="110"/>
                </a:lnTo>
                <a:lnTo>
                  <a:pt x="119" y="87"/>
                </a:lnTo>
                <a:lnTo>
                  <a:pt x="71" y="58"/>
                </a:lnTo>
                <a:lnTo>
                  <a:pt x="27" y="24"/>
                </a:lnTo>
                <a:lnTo>
                  <a:pt x="0" y="0"/>
                </a:lnTo>
                <a:lnTo>
                  <a:pt x="263" y="140"/>
                </a:lnTo>
                <a:lnTo>
                  <a:pt x="221" y="13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46" name=""/>
          <p:cNvSpPr/>
          <p:nvPr/>
        </p:nvSpPr>
        <p:spPr>
          <a:xfrm>
            <a:off x="6245280" y="6036480"/>
            <a:ext cx="336960" cy="179640"/>
          </a:xfrm>
          <a:custGeom>
            <a:avLst/>
            <a:gdLst>
              <a:gd name="textAreaLeft" fmla="*/ 0 w 336960"/>
              <a:gd name="textAreaRight" fmla="*/ 337320 w 336960"/>
              <a:gd name="textAreaTop" fmla="*/ 0 h 179640"/>
              <a:gd name="textAreaBottom" fmla="*/ 180000 h 179640"/>
            </a:gdLst>
            <a:ahLst/>
            <a:cxnLst/>
            <a:rect l="textAreaLeft" t="textAreaTop" r="textAreaRight" b="textAreaBottom"/>
            <a:pathLst>
              <a:path w="937" h="500">
                <a:moveTo>
                  <a:pt x="565" y="500"/>
                </a:moveTo>
                <a:lnTo>
                  <a:pt x="507" y="497"/>
                </a:lnTo>
                <a:lnTo>
                  <a:pt x="451" y="489"/>
                </a:lnTo>
                <a:lnTo>
                  <a:pt x="438" y="485"/>
                </a:lnTo>
                <a:lnTo>
                  <a:pt x="176" y="345"/>
                </a:lnTo>
                <a:lnTo>
                  <a:pt x="162" y="332"/>
                </a:lnTo>
                <a:lnTo>
                  <a:pt x="126" y="292"/>
                </a:lnTo>
                <a:lnTo>
                  <a:pt x="93" y="248"/>
                </a:lnTo>
                <a:lnTo>
                  <a:pt x="64" y="201"/>
                </a:lnTo>
                <a:lnTo>
                  <a:pt x="40" y="151"/>
                </a:lnTo>
                <a:lnTo>
                  <a:pt x="21" y="99"/>
                </a:lnTo>
                <a:lnTo>
                  <a:pt x="7" y="44"/>
                </a:lnTo>
                <a:lnTo>
                  <a:pt x="0" y="0"/>
                </a:lnTo>
                <a:lnTo>
                  <a:pt x="81" y="43"/>
                </a:lnTo>
                <a:lnTo>
                  <a:pt x="90" y="78"/>
                </a:lnTo>
                <a:lnTo>
                  <a:pt x="107" y="123"/>
                </a:lnTo>
                <a:lnTo>
                  <a:pt x="128" y="168"/>
                </a:lnTo>
                <a:lnTo>
                  <a:pt x="153" y="209"/>
                </a:lnTo>
                <a:lnTo>
                  <a:pt x="181" y="246"/>
                </a:lnTo>
                <a:lnTo>
                  <a:pt x="213" y="281"/>
                </a:lnTo>
                <a:lnTo>
                  <a:pt x="250" y="315"/>
                </a:lnTo>
                <a:lnTo>
                  <a:pt x="247" y="313"/>
                </a:lnTo>
                <a:lnTo>
                  <a:pt x="287" y="342"/>
                </a:lnTo>
                <a:lnTo>
                  <a:pt x="328" y="367"/>
                </a:lnTo>
                <a:lnTo>
                  <a:pt x="372" y="388"/>
                </a:lnTo>
                <a:lnTo>
                  <a:pt x="417" y="405"/>
                </a:lnTo>
                <a:lnTo>
                  <a:pt x="465" y="418"/>
                </a:lnTo>
                <a:lnTo>
                  <a:pt x="514" y="426"/>
                </a:lnTo>
                <a:lnTo>
                  <a:pt x="567" y="428"/>
                </a:lnTo>
                <a:lnTo>
                  <a:pt x="801" y="428"/>
                </a:lnTo>
                <a:lnTo>
                  <a:pt x="937" y="500"/>
                </a:lnTo>
                <a:lnTo>
                  <a:pt x="565" y="500"/>
                </a:lnTo>
                <a:moveTo>
                  <a:pt x="90" y="79"/>
                </a:moveTo>
                <a:lnTo>
                  <a:pt x="90" y="78"/>
                </a:lnTo>
                <a:lnTo>
                  <a:pt x="89" y="76"/>
                </a:lnTo>
                <a:lnTo>
                  <a:pt x="90" y="79"/>
                </a:lnTo>
                <a:moveTo>
                  <a:pt x="107" y="125"/>
                </a:moveTo>
                <a:lnTo>
                  <a:pt x="107" y="123"/>
                </a:lnTo>
                <a:lnTo>
                  <a:pt x="106" y="122"/>
                </a:lnTo>
                <a:lnTo>
                  <a:pt x="107" y="125"/>
                </a:lnTo>
                <a:moveTo>
                  <a:pt x="128" y="168"/>
                </a:moveTo>
                <a:lnTo>
                  <a:pt x="127" y="165"/>
                </a:lnTo>
                <a:lnTo>
                  <a:pt x="128" y="168"/>
                </a:lnTo>
                <a:moveTo>
                  <a:pt x="154" y="209"/>
                </a:moveTo>
                <a:lnTo>
                  <a:pt x="153" y="209"/>
                </a:lnTo>
                <a:lnTo>
                  <a:pt x="151" y="206"/>
                </a:lnTo>
                <a:lnTo>
                  <a:pt x="154" y="209"/>
                </a:lnTo>
                <a:moveTo>
                  <a:pt x="182" y="248"/>
                </a:moveTo>
                <a:lnTo>
                  <a:pt x="181" y="246"/>
                </a:lnTo>
                <a:lnTo>
                  <a:pt x="180" y="245"/>
                </a:lnTo>
                <a:lnTo>
                  <a:pt x="182" y="248"/>
                </a:lnTo>
                <a:moveTo>
                  <a:pt x="215" y="283"/>
                </a:moveTo>
                <a:lnTo>
                  <a:pt x="213" y="281"/>
                </a:lnTo>
                <a:lnTo>
                  <a:pt x="212" y="280"/>
                </a:lnTo>
                <a:lnTo>
                  <a:pt x="215" y="283"/>
                </a:lnTo>
                <a:moveTo>
                  <a:pt x="289" y="343"/>
                </a:moveTo>
                <a:lnTo>
                  <a:pt x="287" y="342"/>
                </a:lnTo>
                <a:lnTo>
                  <a:pt x="286" y="341"/>
                </a:lnTo>
                <a:lnTo>
                  <a:pt x="289" y="343"/>
                </a:lnTo>
                <a:moveTo>
                  <a:pt x="330" y="368"/>
                </a:moveTo>
                <a:lnTo>
                  <a:pt x="328" y="367"/>
                </a:lnTo>
                <a:lnTo>
                  <a:pt x="327" y="367"/>
                </a:lnTo>
                <a:lnTo>
                  <a:pt x="330" y="368"/>
                </a:lnTo>
                <a:moveTo>
                  <a:pt x="373" y="389"/>
                </a:moveTo>
                <a:lnTo>
                  <a:pt x="372" y="388"/>
                </a:lnTo>
                <a:lnTo>
                  <a:pt x="370" y="387"/>
                </a:lnTo>
                <a:lnTo>
                  <a:pt x="373" y="389"/>
                </a:lnTo>
                <a:moveTo>
                  <a:pt x="419" y="405"/>
                </a:moveTo>
                <a:lnTo>
                  <a:pt x="417" y="405"/>
                </a:lnTo>
                <a:lnTo>
                  <a:pt x="416" y="404"/>
                </a:lnTo>
                <a:lnTo>
                  <a:pt x="419" y="405"/>
                </a:lnTo>
                <a:moveTo>
                  <a:pt x="467" y="419"/>
                </a:moveTo>
                <a:lnTo>
                  <a:pt x="465" y="418"/>
                </a:lnTo>
                <a:lnTo>
                  <a:pt x="464" y="418"/>
                </a:lnTo>
                <a:lnTo>
                  <a:pt x="467" y="419"/>
                </a:lnTo>
                <a:moveTo>
                  <a:pt x="517" y="426"/>
                </a:moveTo>
                <a:lnTo>
                  <a:pt x="514" y="426"/>
                </a:lnTo>
                <a:lnTo>
                  <a:pt x="513" y="426"/>
                </a:lnTo>
                <a:lnTo>
                  <a:pt x="517" y="426"/>
                </a:lnTo>
                <a:moveTo>
                  <a:pt x="567" y="428"/>
                </a:moveTo>
                <a:lnTo>
                  <a:pt x="566" y="428"/>
                </a:lnTo>
                <a:lnTo>
                  <a:pt x="567" y="42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47" name=""/>
          <p:cNvSpPr/>
          <p:nvPr/>
        </p:nvSpPr>
        <p:spPr>
          <a:xfrm>
            <a:off x="6243840" y="6013080"/>
            <a:ext cx="380880" cy="203040"/>
          </a:xfrm>
          <a:custGeom>
            <a:avLst/>
            <a:gdLst>
              <a:gd name="textAreaLeft" fmla="*/ 0 w 380880"/>
              <a:gd name="textAreaRight" fmla="*/ 381240 w 380880"/>
              <a:gd name="textAreaTop" fmla="*/ 0 h 203040"/>
              <a:gd name="textAreaBottom" fmla="*/ 203400 h 203040"/>
            </a:gdLst>
            <a:ahLst/>
            <a:cxnLst/>
            <a:rect l="textAreaLeft" t="textAreaTop" r="textAreaRight" b="textAreaBottom"/>
            <a:pathLst>
              <a:path w="1059" h="565">
                <a:moveTo>
                  <a:pt x="2" y="52"/>
                </a:moveTo>
                <a:lnTo>
                  <a:pt x="0" y="0"/>
                </a:lnTo>
                <a:lnTo>
                  <a:pt x="74" y="40"/>
                </a:lnTo>
                <a:lnTo>
                  <a:pt x="74" y="45"/>
                </a:lnTo>
                <a:lnTo>
                  <a:pt x="82" y="97"/>
                </a:lnTo>
                <a:lnTo>
                  <a:pt x="81" y="93"/>
                </a:lnTo>
                <a:lnTo>
                  <a:pt x="85" y="108"/>
                </a:lnTo>
                <a:lnTo>
                  <a:pt x="4" y="65"/>
                </a:lnTo>
                <a:lnTo>
                  <a:pt x="2" y="52"/>
                </a:lnTo>
                <a:moveTo>
                  <a:pt x="924" y="493"/>
                </a:moveTo>
                <a:lnTo>
                  <a:pt x="1059" y="565"/>
                </a:lnTo>
                <a:lnTo>
                  <a:pt x="941" y="565"/>
                </a:lnTo>
                <a:lnTo>
                  <a:pt x="806" y="493"/>
                </a:lnTo>
                <a:lnTo>
                  <a:pt x="924" y="493"/>
                </a:lnTo>
                <a:moveTo>
                  <a:pt x="74" y="47"/>
                </a:moveTo>
                <a:lnTo>
                  <a:pt x="74" y="45"/>
                </a:lnTo>
                <a:lnTo>
                  <a:pt x="74" y="43"/>
                </a:lnTo>
                <a:lnTo>
                  <a:pt x="74" y="47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48" name=""/>
          <p:cNvSpPr/>
          <p:nvPr/>
        </p:nvSpPr>
        <p:spPr>
          <a:xfrm>
            <a:off x="6243480" y="5990760"/>
            <a:ext cx="423360" cy="225360"/>
          </a:xfrm>
          <a:custGeom>
            <a:avLst/>
            <a:gdLst>
              <a:gd name="textAreaLeft" fmla="*/ 0 w 423360"/>
              <a:gd name="textAreaRight" fmla="*/ 423720 w 423360"/>
              <a:gd name="textAreaTop" fmla="*/ 0 h 225360"/>
              <a:gd name="textAreaBottom" fmla="*/ 225720 h 225360"/>
            </a:gdLst>
            <a:ahLst/>
            <a:cxnLst/>
            <a:rect l="textAreaLeft" t="textAreaTop" r="textAreaRight" b="textAreaBottom"/>
            <a:pathLst>
              <a:path w="1177" h="627">
                <a:moveTo>
                  <a:pt x="0" y="57"/>
                </a:moveTo>
                <a:lnTo>
                  <a:pt x="0" y="0"/>
                </a:lnTo>
                <a:lnTo>
                  <a:pt x="72" y="38"/>
                </a:lnTo>
                <a:lnTo>
                  <a:pt x="72" y="55"/>
                </a:lnTo>
                <a:lnTo>
                  <a:pt x="75" y="102"/>
                </a:lnTo>
                <a:lnTo>
                  <a:pt x="1" y="62"/>
                </a:lnTo>
                <a:lnTo>
                  <a:pt x="0" y="57"/>
                </a:lnTo>
                <a:moveTo>
                  <a:pt x="1042" y="554"/>
                </a:moveTo>
                <a:lnTo>
                  <a:pt x="1177" y="627"/>
                </a:lnTo>
                <a:lnTo>
                  <a:pt x="1060" y="627"/>
                </a:lnTo>
                <a:lnTo>
                  <a:pt x="925" y="554"/>
                </a:lnTo>
                <a:lnTo>
                  <a:pt x="1042" y="554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49" name=""/>
          <p:cNvSpPr/>
          <p:nvPr/>
        </p:nvSpPr>
        <p:spPr>
          <a:xfrm>
            <a:off x="6243480" y="5945400"/>
            <a:ext cx="507960" cy="270720"/>
          </a:xfrm>
          <a:custGeom>
            <a:avLst/>
            <a:gdLst>
              <a:gd name="textAreaLeft" fmla="*/ 0 w 507960"/>
              <a:gd name="textAreaRight" fmla="*/ 508320 w 507960"/>
              <a:gd name="textAreaTop" fmla="*/ 0 h 270720"/>
              <a:gd name="textAreaBottom" fmla="*/ 271080 h 270720"/>
            </a:gdLst>
            <a:ahLst/>
            <a:cxnLst/>
            <a:rect l="textAreaLeft" t="textAreaTop" r="textAreaRight" b="textAreaBottom"/>
            <a:pathLst>
              <a:path w="1412" h="753">
                <a:moveTo>
                  <a:pt x="1277" y="681"/>
                </a:moveTo>
                <a:lnTo>
                  <a:pt x="1412" y="753"/>
                </a:lnTo>
                <a:lnTo>
                  <a:pt x="1177" y="753"/>
                </a:lnTo>
                <a:lnTo>
                  <a:pt x="1042" y="681"/>
                </a:lnTo>
                <a:lnTo>
                  <a:pt x="1277" y="681"/>
                </a:lnTo>
                <a:moveTo>
                  <a:pt x="72" y="164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4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0" name=""/>
          <p:cNvSpPr/>
          <p:nvPr/>
        </p:nvSpPr>
        <p:spPr>
          <a:xfrm>
            <a:off x="6243480" y="5923080"/>
            <a:ext cx="550440" cy="293040"/>
          </a:xfrm>
          <a:custGeom>
            <a:avLst/>
            <a:gdLst>
              <a:gd name="textAreaLeft" fmla="*/ 0 w 550440"/>
              <a:gd name="textAreaRight" fmla="*/ 550800 w 550440"/>
              <a:gd name="textAreaTop" fmla="*/ 0 h 293040"/>
              <a:gd name="textAreaBottom" fmla="*/ 293400 h 293040"/>
            </a:gdLst>
            <a:ahLst/>
            <a:cxnLst/>
            <a:rect l="textAreaLeft" t="textAreaTop" r="textAreaRight" b="textAreaBottom"/>
            <a:pathLst>
              <a:path w="1530" h="815">
                <a:moveTo>
                  <a:pt x="1395" y="743"/>
                </a:moveTo>
                <a:lnTo>
                  <a:pt x="1530" y="815"/>
                </a:lnTo>
                <a:lnTo>
                  <a:pt x="1412" y="815"/>
                </a:lnTo>
                <a:lnTo>
                  <a:pt x="1277" y="743"/>
                </a:lnTo>
                <a:lnTo>
                  <a:pt x="1395" y="743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1" name=""/>
          <p:cNvSpPr/>
          <p:nvPr/>
        </p:nvSpPr>
        <p:spPr>
          <a:xfrm>
            <a:off x="6243480" y="5900400"/>
            <a:ext cx="592920" cy="315720"/>
          </a:xfrm>
          <a:custGeom>
            <a:avLst/>
            <a:gdLst>
              <a:gd name="textAreaLeft" fmla="*/ 0 w 592920"/>
              <a:gd name="textAreaRight" fmla="*/ 593280 w 592920"/>
              <a:gd name="textAreaTop" fmla="*/ 0 h 315720"/>
              <a:gd name="textAreaBottom" fmla="*/ 316080 h 315720"/>
            </a:gdLst>
            <a:ahLst/>
            <a:cxnLst/>
            <a:rect l="textAreaLeft" t="textAreaTop" r="textAreaRight" b="textAreaBottom"/>
            <a:pathLst>
              <a:path w="1648" h="878">
                <a:moveTo>
                  <a:pt x="1512" y="806"/>
                </a:moveTo>
                <a:lnTo>
                  <a:pt x="1648" y="878"/>
                </a:lnTo>
                <a:lnTo>
                  <a:pt x="1529" y="878"/>
                </a:lnTo>
                <a:lnTo>
                  <a:pt x="1394" y="806"/>
                </a:lnTo>
                <a:lnTo>
                  <a:pt x="1512" y="806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2" name=""/>
          <p:cNvSpPr/>
          <p:nvPr/>
        </p:nvSpPr>
        <p:spPr>
          <a:xfrm>
            <a:off x="6243480" y="5855400"/>
            <a:ext cx="677520" cy="360720"/>
          </a:xfrm>
          <a:custGeom>
            <a:avLst/>
            <a:gdLst>
              <a:gd name="textAreaLeft" fmla="*/ 0 w 677520"/>
              <a:gd name="textAreaRight" fmla="*/ 677880 w 677520"/>
              <a:gd name="textAreaTop" fmla="*/ 0 h 360720"/>
              <a:gd name="textAreaBottom" fmla="*/ 361080 h 360720"/>
            </a:gdLst>
            <a:ahLst/>
            <a:cxnLst/>
            <a:rect l="textAreaLeft" t="textAreaTop" r="textAreaRight" b="textAreaBottom"/>
            <a:pathLst>
              <a:path w="1883" h="1003">
                <a:moveTo>
                  <a:pt x="1748" y="931"/>
                </a:moveTo>
                <a:lnTo>
                  <a:pt x="1883" y="1003"/>
                </a:lnTo>
                <a:lnTo>
                  <a:pt x="1648" y="1003"/>
                </a:lnTo>
                <a:lnTo>
                  <a:pt x="1513" y="931"/>
                </a:lnTo>
                <a:lnTo>
                  <a:pt x="1748" y="931"/>
                </a:lnTo>
                <a:moveTo>
                  <a:pt x="72" y="163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3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3" name=""/>
          <p:cNvSpPr/>
          <p:nvPr/>
        </p:nvSpPr>
        <p:spPr>
          <a:xfrm>
            <a:off x="6243480" y="5810040"/>
            <a:ext cx="762120" cy="406080"/>
          </a:xfrm>
          <a:custGeom>
            <a:avLst/>
            <a:gdLst>
              <a:gd name="textAreaLeft" fmla="*/ 0 w 762120"/>
              <a:gd name="textAreaRight" fmla="*/ 762480 w 762120"/>
              <a:gd name="textAreaTop" fmla="*/ 0 h 406080"/>
              <a:gd name="textAreaBottom" fmla="*/ 406440 h 406080"/>
            </a:gdLst>
            <a:ahLst/>
            <a:cxnLst/>
            <a:rect l="textAreaLeft" t="textAreaTop" r="textAreaRight" b="textAreaBottom"/>
            <a:pathLst>
              <a:path w="2118" h="1129">
                <a:moveTo>
                  <a:pt x="1983" y="1057"/>
                </a:moveTo>
                <a:lnTo>
                  <a:pt x="2118" y="1129"/>
                </a:lnTo>
                <a:lnTo>
                  <a:pt x="1883" y="1129"/>
                </a:lnTo>
                <a:lnTo>
                  <a:pt x="1748" y="1057"/>
                </a:lnTo>
                <a:lnTo>
                  <a:pt x="1983" y="1057"/>
                </a:lnTo>
                <a:moveTo>
                  <a:pt x="72" y="164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4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4" name=""/>
          <p:cNvSpPr/>
          <p:nvPr/>
        </p:nvSpPr>
        <p:spPr>
          <a:xfrm>
            <a:off x="6243480" y="5765040"/>
            <a:ext cx="846720" cy="451080"/>
          </a:xfrm>
          <a:custGeom>
            <a:avLst/>
            <a:gdLst>
              <a:gd name="textAreaLeft" fmla="*/ 0 w 846720"/>
              <a:gd name="textAreaRight" fmla="*/ 847080 w 846720"/>
              <a:gd name="textAreaTop" fmla="*/ 0 h 451080"/>
              <a:gd name="textAreaBottom" fmla="*/ 451440 h 451080"/>
            </a:gdLst>
            <a:ahLst/>
            <a:cxnLst/>
            <a:rect l="textAreaLeft" t="textAreaTop" r="textAreaRight" b="textAreaBottom"/>
            <a:pathLst>
              <a:path w="2353" h="1254">
                <a:moveTo>
                  <a:pt x="2218" y="1182"/>
                </a:moveTo>
                <a:lnTo>
                  <a:pt x="2353" y="1254"/>
                </a:lnTo>
                <a:lnTo>
                  <a:pt x="2118" y="1254"/>
                </a:lnTo>
                <a:lnTo>
                  <a:pt x="1983" y="1182"/>
                </a:lnTo>
                <a:lnTo>
                  <a:pt x="2218" y="1182"/>
                </a:lnTo>
                <a:moveTo>
                  <a:pt x="72" y="164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4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5" name=""/>
          <p:cNvSpPr/>
          <p:nvPr/>
        </p:nvSpPr>
        <p:spPr>
          <a:xfrm>
            <a:off x="6243480" y="5742360"/>
            <a:ext cx="889200" cy="473760"/>
          </a:xfrm>
          <a:custGeom>
            <a:avLst/>
            <a:gdLst>
              <a:gd name="textAreaLeft" fmla="*/ 0 w 889200"/>
              <a:gd name="textAreaRight" fmla="*/ 889560 w 889200"/>
              <a:gd name="textAreaTop" fmla="*/ 0 h 473760"/>
              <a:gd name="textAreaBottom" fmla="*/ 474120 h 473760"/>
            </a:gdLst>
            <a:ahLst/>
            <a:cxnLst/>
            <a:rect l="textAreaLeft" t="textAreaTop" r="textAreaRight" b="textAreaBottom"/>
            <a:pathLst>
              <a:path w="2471" h="1317">
                <a:moveTo>
                  <a:pt x="2336" y="1245"/>
                </a:moveTo>
                <a:lnTo>
                  <a:pt x="2471" y="1317"/>
                </a:lnTo>
                <a:lnTo>
                  <a:pt x="2353" y="1317"/>
                </a:lnTo>
                <a:lnTo>
                  <a:pt x="2218" y="1245"/>
                </a:lnTo>
                <a:lnTo>
                  <a:pt x="2336" y="1245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6" name=""/>
          <p:cNvSpPr/>
          <p:nvPr/>
        </p:nvSpPr>
        <p:spPr>
          <a:xfrm>
            <a:off x="6243480" y="5719680"/>
            <a:ext cx="931320" cy="496440"/>
          </a:xfrm>
          <a:custGeom>
            <a:avLst/>
            <a:gdLst>
              <a:gd name="textAreaLeft" fmla="*/ 0 w 931320"/>
              <a:gd name="textAreaRight" fmla="*/ 931680 w 931320"/>
              <a:gd name="textAreaTop" fmla="*/ 0 h 496440"/>
              <a:gd name="textAreaBottom" fmla="*/ 496800 h 496440"/>
            </a:gdLst>
            <a:ahLst/>
            <a:cxnLst/>
            <a:rect l="textAreaLeft" t="textAreaTop" r="textAreaRight" b="textAreaBottom"/>
            <a:pathLst>
              <a:path w="2588" h="1380">
                <a:moveTo>
                  <a:pt x="2453" y="1307"/>
                </a:moveTo>
                <a:lnTo>
                  <a:pt x="2588" y="1380"/>
                </a:lnTo>
                <a:lnTo>
                  <a:pt x="2471" y="1380"/>
                </a:lnTo>
                <a:lnTo>
                  <a:pt x="2336" y="1307"/>
                </a:lnTo>
                <a:lnTo>
                  <a:pt x="2453" y="1307"/>
                </a:lnTo>
                <a:moveTo>
                  <a:pt x="72" y="102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2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7" name=""/>
          <p:cNvSpPr/>
          <p:nvPr/>
        </p:nvSpPr>
        <p:spPr>
          <a:xfrm>
            <a:off x="6243480" y="5674680"/>
            <a:ext cx="1015920" cy="541440"/>
          </a:xfrm>
          <a:custGeom>
            <a:avLst/>
            <a:gdLst>
              <a:gd name="textAreaLeft" fmla="*/ 0 w 1015920"/>
              <a:gd name="textAreaRight" fmla="*/ 1016280 w 1015920"/>
              <a:gd name="textAreaTop" fmla="*/ 0 h 541440"/>
              <a:gd name="textAreaBottom" fmla="*/ 541800 h 541440"/>
            </a:gdLst>
            <a:ahLst/>
            <a:cxnLst/>
            <a:rect l="textAreaLeft" t="textAreaTop" r="textAreaRight" b="textAreaBottom"/>
            <a:pathLst>
              <a:path w="2823" h="1505">
                <a:moveTo>
                  <a:pt x="2688" y="1433"/>
                </a:moveTo>
                <a:lnTo>
                  <a:pt x="2823" y="1505"/>
                </a:lnTo>
                <a:lnTo>
                  <a:pt x="2588" y="1505"/>
                </a:lnTo>
                <a:lnTo>
                  <a:pt x="2453" y="1433"/>
                </a:lnTo>
                <a:lnTo>
                  <a:pt x="2688" y="1433"/>
                </a:lnTo>
                <a:moveTo>
                  <a:pt x="72" y="165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5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8" name=""/>
          <p:cNvSpPr/>
          <p:nvPr/>
        </p:nvSpPr>
        <p:spPr>
          <a:xfrm>
            <a:off x="6243480" y="5652000"/>
            <a:ext cx="1058400" cy="564120"/>
          </a:xfrm>
          <a:custGeom>
            <a:avLst/>
            <a:gdLst>
              <a:gd name="textAreaLeft" fmla="*/ 0 w 1058400"/>
              <a:gd name="textAreaRight" fmla="*/ 1058760 w 1058400"/>
              <a:gd name="textAreaTop" fmla="*/ 0 h 564120"/>
              <a:gd name="textAreaBottom" fmla="*/ 564480 h 564120"/>
            </a:gdLst>
            <a:ahLst/>
            <a:cxnLst/>
            <a:rect l="textAreaLeft" t="textAreaTop" r="textAreaRight" b="textAreaBottom"/>
            <a:pathLst>
              <a:path w="2941" h="1568">
                <a:moveTo>
                  <a:pt x="2806" y="1496"/>
                </a:moveTo>
                <a:lnTo>
                  <a:pt x="2941" y="1568"/>
                </a:lnTo>
                <a:lnTo>
                  <a:pt x="2823" y="1568"/>
                </a:lnTo>
                <a:lnTo>
                  <a:pt x="2688" y="1496"/>
                </a:lnTo>
                <a:lnTo>
                  <a:pt x="2806" y="1496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59" name=""/>
          <p:cNvSpPr/>
          <p:nvPr/>
        </p:nvSpPr>
        <p:spPr>
          <a:xfrm>
            <a:off x="6243480" y="5629680"/>
            <a:ext cx="1100520" cy="586440"/>
          </a:xfrm>
          <a:custGeom>
            <a:avLst/>
            <a:gdLst>
              <a:gd name="textAreaLeft" fmla="*/ 0 w 1100520"/>
              <a:gd name="textAreaRight" fmla="*/ 1100880 w 1100520"/>
              <a:gd name="textAreaTop" fmla="*/ 0 h 586440"/>
              <a:gd name="textAreaBottom" fmla="*/ 586800 h 586440"/>
            </a:gdLst>
            <a:ahLst/>
            <a:cxnLst/>
            <a:rect l="textAreaLeft" t="textAreaTop" r="textAreaRight" b="textAreaBottom"/>
            <a:pathLst>
              <a:path w="3058" h="1630">
                <a:moveTo>
                  <a:pt x="2923" y="1558"/>
                </a:moveTo>
                <a:lnTo>
                  <a:pt x="3058" y="1630"/>
                </a:lnTo>
                <a:lnTo>
                  <a:pt x="2941" y="1630"/>
                </a:lnTo>
                <a:lnTo>
                  <a:pt x="2806" y="1558"/>
                </a:lnTo>
                <a:lnTo>
                  <a:pt x="2923" y="1558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0" name=""/>
          <p:cNvSpPr/>
          <p:nvPr/>
        </p:nvSpPr>
        <p:spPr>
          <a:xfrm>
            <a:off x="6243480" y="5584320"/>
            <a:ext cx="1185480" cy="631800"/>
          </a:xfrm>
          <a:custGeom>
            <a:avLst/>
            <a:gdLst>
              <a:gd name="textAreaLeft" fmla="*/ 0 w 1185480"/>
              <a:gd name="textAreaRight" fmla="*/ 1185840 w 1185480"/>
              <a:gd name="textAreaTop" fmla="*/ 0 h 631800"/>
              <a:gd name="textAreaBottom" fmla="*/ 632160 h 631800"/>
            </a:gdLst>
            <a:ahLst/>
            <a:cxnLst/>
            <a:rect l="textAreaLeft" t="textAreaTop" r="textAreaRight" b="textAreaBottom"/>
            <a:pathLst>
              <a:path w="3294" h="1756">
                <a:moveTo>
                  <a:pt x="3159" y="1684"/>
                </a:moveTo>
                <a:lnTo>
                  <a:pt x="3294" y="1756"/>
                </a:lnTo>
                <a:lnTo>
                  <a:pt x="3058" y="1756"/>
                </a:lnTo>
                <a:lnTo>
                  <a:pt x="2923" y="1684"/>
                </a:lnTo>
                <a:lnTo>
                  <a:pt x="3159" y="1684"/>
                </a:lnTo>
                <a:moveTo>
                  <a:pt x="72" y="164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4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1" name=""/>
          <p:cNvSpPr/>
          <p:nvPr/>
        </p:nvSpPr>
        <p:spPr>
          <a:xfrm>
            <a:off x="6243480" y="5539320"/>
            <a:ext cx="1270080" cy="676800"/>
          </a:xfrm>
          <a:custGeom>
            <a:avLst/>
            <a:gdLst>
              <a:gd name="textAreaLeft" fmla="*/ 0 w 1270080"/>
              <a:gd name="textAreaRight" fmla="*/ 1270440 w 1270080"/>
              <a:gd name="textAreaTop" fmla="*/ 0 h 676800"/>
              <a:gd name="textAreaBottom" fmla="*/ 677160 h 676800"/>
            </a:gdLst>
            <a:ahLst/>
            <a:cxnLst/>
            <a:rect l="textAreaLeft" t="textAreaTop" r="textAreaRight" b="textAreaBottom"/>
            <a:pathLst>
              <a:path w="3529" h="1881">
                <a:moveTo>
                  <a:pt x="3394" y="1809"/>
                </a:moveTo>
                <a:lnTo>
                  <a:pt x="3529" y="1881"/>
                </a:lnTo>
                <a:lnTo>
                  <a:pt x="3294" y="1881"/>
                </a:lnTo>
                <a:lnTo>
                  <a:pt x="3159" y="1809"/>
                </a:lnTo>
                <a:lnTo>
                  <a:pt x="3394" y="1809"/>
                </a:lnTo>
                <a:moveTo>
                  <a:pt x="72" y="164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4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2" name=""/>
          <p:cNvSpPr/>
          <p:nvPr/>
        </p:nvSpPr>
        <p:spPr>
          <a:xfrm>
            <a:off x="6243480" y="5516640"/>
            <a:ext cx="1312200" cy="699480"/>
          </a:xfrm>
          <a:custGeom>
            <a:avLst/>
            <a:gdLst>
              <a:gd name="textAreaLeft" fmla="*/ 0 w 1312200"/>
              <a:gd name="textAreaRight" fmla="*/ 1312560 w 1312200"/>
              <a:gd name="textAreaTop" fmla="*/ 0 h 699480"/>
              <a:gd name="textAreaBottom" fmla="*/ 699840 h 699480"/>
            </a:gdLst>
            <a:ahLst/>
            <a:cxnLst/>
            <a:rect l="textAreaLeft" t="textAreaTop" r="textAreaRight" b="textAreaBottom"/>
            <a:pathLst>
              <a:path w="3646" h="1944">
                <a:moveTo>
                  <a:pt x="3511" y="1872"/>
                </a:moveTo>
                <a:lnTo>
                  <a:pt x="3646" y="1944"/>
                </a:lnTo>
                <a:lnTo>
                  <a:pt x="3529" y="1944"/>
                </a:lnTo>
                <a:lnTo>
                  <a:pt x="3394" y="1872"/>
                </a:lnTo>
                <a:lnTo>
                  <a:pt x="3511" y="1872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3" name=""/>
          <p:cNvSpPr/>
          <p:nvPr/>
        </p:nvSpPr>
        <p:spPr>
          <a:xfrm>
            <a:off x="6243480" y="5494320"/>
            <a:ext cx="1354680" cy="721800"/>
          </a:xfrm>
          <a:custGeom>
            <a:avLst/>
            <a:gdLst>
              <a:gd name="textAreaLeft" fmla="*/ 0 w 1354680"/>
              <a:gd name="textAreaRight" fmla="*/ 1355040 w 1354680"/>
              <a:gd name="textAreaTop" fmla="*/ 0 h 721800"/>
              <a:gd name="textAreaBottom" fmla="*/ 722160 h 721800"/>
            </a:gdLst>
            <a:ahLst/>
            <a:cxnLst/>
            <a:rect l="textAreaLeft" t="textAreaTop" r="textAreaRight" b="textAreaBottom"/>
            <a:pathLst>
              <a:path w="3764" h="2006">
                <a:moveTo>
                  <a:pt x="3629" y="1934"/>
                </a:moveTo>
                <a:lnTo>
                  <a:pt x="3764" y="2006"/>
                </a:lnTo>
                <a:lnTo>
                  <a:pt x="3646" y="2006"/>
                </a:lnTo>
                <a:lnTo>
                  <a:pt x="3511" y="1934"/>
                </a:lnTo>
                <a:lnTo>
                  <a:pt x="3629" y="1934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4" name=""/>
          <p:cNvSpPr/>
          <p:nvPr/>
        </p:nvSpPr>
        <p:spPr>
          <a:xfrm>
            <a:off x="6243480" y="5471640"/>
            <a:ext cx="1396800" cy="744480"/>
          </a:xfrm>
          <a:custGeom>
            <a:avLst/>
            <a:gdLst>
              <a:gd name="textAreaLeft" fmla="*/ 0 w 1396800"/>
              <a:gd name="textAreaRight" fmla="*/ 1397160 w 1396800"/>
              <a:gd name="textAreaTop" fmla="*/ 0 h 744480"/>
              <a:gd name="textAreaBottom" fmla="*/ 744840 h 744480"/>
            </a:gdLst>
            <a:ahLst/>
            <a:cxnLst/>
            <a:rect l="textAreaLeft" t="textAreaTop" r="textAreaRight" b="textAreaBottom"/>
            <a:pathLst>
              <a:path w="3881" h="2069">
                <a:moveTo>
                  <a:pt x="3746" y="1997"/>
                </a:moveTo>
                <a:lnTo>
                  <a:pt x="3881" y="2069"/>
                </a:lnTo>
                <a:lnTo>
                  <a:pt x="3764" y="2069"/>
                </a:lnTo>
                <a:lnTo>
                  <a:pt x="3629" y="1997"/>
                </a:lnTo>
                <a:lnTo>
                  <a:pt x="3746" y="1997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5" name=""/>
          <p:cNvSpPr/>
          <p:nvPr/>
        </p:nvSpPr>
        <p:spPr>
          <a:xfrm>
            <a:off x="6243480" y="5448960"/>
            <a:ext cx="1439280" cy="767160"/>
          </a:xfrm>
          <a:custGeom>
            <a:avLst/>
            <a:gdLst>
              <a:gd name="textAreaLeft" fmla="*/ 0 w 1439280"/>
              <a:gd name="textAreaRight" fmla="*/ 1439640 w 1439280"/>
              <a:gd name="textAreaTop" fmla="*/ 0 h 767160"/>
              <a:gd name="textAreaBottom" fmla="*/ 767520 h 767160"/>
            </a:gdLst>
            <a:ahLst/>
            <a:cxnLst/>
            <a:rect l="textAreaLeft" t="textAreaTop" r="textAreaRight" b="textAreaBottom"/>
            <a:pathLst>
              <a:path w="3999" h="2132">
                <a:moveTo>
                  <a:pt x="3864" y="2060"/>
                </a:moveTo>
                <a:lnTo>
                  <a:pt x="3999" y="2132"/>
                </a:lnTo>
                <a:lnTo>
                  <a:pt x="3881" y="2132"/>
                </a:lnTo>
                <a:lnTo>
                  <a:pt x="3746" y="2060"/>
                </a:lnTo>
                <a:lnTo>
                  <a:pt x="3864" y="2060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6" name=""/>
          <p:cNvSpPr/>
          <p:nvPr/>
        </p:nvSpPr>
        <p:spPr>
          <a:xfrm>
            <a:off x="6243480" y="5403960"/>
            <a:ext cx="1523880" cy="81216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812160"/>
              <a:gd name="textAreaBottom" fmla="*/ 812520 h 812160"/>
            </a:gdLst>
            <a:ahLst/>
            <a:cxnLst/>
            <a:rect l="textAreaLeft" t="textAreaTop" r="textAreaRight" b="textAreaBottom"/>
            <a:pathLst>
              <a:path w="4234" h="2257">
                <a:moveTo>
                  <a:pt x="4099" y="2185"/>
                </a:moveTo>
                <a:lnTo>
                  <a:pt x="4234" y="2257"/>
                </a:lnTo>
                <a:lnTo>
                  <a:pt x="3999" y="2257"/>
                </a:lnTo>
                <a:lnTo>
                  <a:pt x="3864" y="2185"/>
                </a:lnTo>
                <a:lnTo>
                  <a:pt x="4099" y="2185"/>
                </a:lnTo>
                <a:moveTo>
                  <a:pt x="72" y="164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4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7" name=""/>
          <p:cNvSpPr/>
          <p:nvPr/>
        </p:nvSpPr>
        <p:spPr>
          <a:xfrm>
            <a:off x="6243480" y="5381280"/>
            <a:ext cx="1566360" cy="834840"/>
          </a:xfrm>
          <a:custGeom>
            <a:avLst/>
            <a:gdLst>
              <a:gd name="textAreaLeft" fmla="*/ 0 w 1566360"/>
              <a:gd name="textAreaRight" fmla="*/ 1566720 w 1566360"/>
              <a:gd name="textAreaTop" fmla="*/ 0 h 834840"/>
              <a:gd name="textAreaBottom" fmla="*/ 835200 h 834840"/>
            </a:gdLst>
            <a:ahLst/>
            <a:cxnLst/>
            <a:rect l="textAreaLeft" t="textAreaTop" r="textAreaRight" b="textAreaBottom"/>
            <a:pathLst>
              <a:path w="4352" h="2320">
                <a:moveTo>
                  <a:pt x="4217" y="2248"/>
                </a:moveTo>
                <a:lnTo>
                  <a:pt x="4352" y="2320"/>
                </a:lnTo>
                <a:lnTo>
                  <a:pt x="4234" y="2320"/>
                </a:lnTo>
                <a:lnTo>
                  <a:pt x="4099" y="2248"/>
                </a:lnTo>
                <a:lnTo>
                  <a:pt x="4217" y="2248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8" name=""/>
          <p:cNvSpPr/>
          <p:nvPr/>
        </p:nvSpPr>
        <p:spPr>
          <a:xfrm>
            <a:off x="6243480" y="5358960"/>
            <a:ext cx="1608480" cy="857160"/>
          </a:xfrm>
          <a:custGeom>
            <a:avLst/>
            <a:gdLst>
              <a:gd name="textAreaLeft" fmla="*/ 0 w 1608480"/>
              <a:gd name="textAreaRight" fmla="*/ 1608840 w 1608480"/>
              <a:gd name="textAreaTop" fmla="*/ 0 h 857160"/>
              <a:gd name="textAreaBottom" fmla="*/ 857520 h 857160"/>
            </a:gdLst>
            <a:ahLst/>
            <a:cxnLst/>
            <a:rect l="textAreaLeft" t="textAreaTop" r="textAreaRight" b="textAreaBottom"/>
            <a:pathLst>
              <a:path w="4469" h="2382">
                <a:moveTo>
                  <a:pt x="4334" y="2310"/>
                </a:moveTo>
                <a:lnTo>
                  <a:pt x="4469" y="2382"/>
                </a:lnTo>
                <a:lnTo>
                  <a:pt x="4352" y="2382"/>
                </a:lnTo>
                <a:lnTo>
                  <a:pt x="4217" y="2310"/>
                </a:lnTo>
                <a:lnTo>
                  <a:pt x="4334" y="2310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69" name=""/>
          <p:cNvSpPr/>
          <p:nvPr/>
        </p:nvSpPr>
        <p:spPr>
          <a:xfrm>
            <a:off x="6243480" y="5313600"/>
            <a:ext cx="1693080" cy="902520"/>
          </a:xfrm>
          <a:custGeom>
            <a:avLst/>
            <a:gdLst>
              <a:gd name="textAreaLeft" fmla="*/ 0 w 1693080"/>
              <a:gd name="textAreaRight" fmla="*/ 1693440 w 1693080"/>
              <a:gd name="textAreaTop" fmla="*/ 0 h 902520"/>
              <a:gd name="textAreaBottom" fmla="*/ 902880 h 902520"/>
            </a:gdLst>
            <a:ahLst/>
            <a:cxnLst/>
            <a:rect l="textAreaLeft" t="textAreaTop" r="textAreaRight" b="textAreaBottom"/>
            <a:pathLst>
              <a:path w="4704" h="2508">
                <a:moveTo>
                  <a:pt x="4569" y="2436"/>
                </a:moveTo>
                <a:lnTo>
                  <a:pt x="4704" y="2508"/>
                </a:lnTo>
                <a:lnTo>
                  <a:pt x="4469" y="2508"/>
                </a:lnTo>
                <a:lnTo>
                  <a:pt x="4334" y="2436"/>
                </a:lnTo>
                <a:lnTo>
                  <a:pt x="4569" y="2436"/>
                </a:lnTo>
                <a:moveTo>
                  <a:pt x="72" y="164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4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0" name=""/>
          <p:cNvSpPr/>
          <p:nvPr/>
        </p:nvSpPr>
        <p:spPr>
          <a:xfrm>
            <a:off x="6243480" y="5291280"/>
            <a:ext cx="1735560" cy="924840"/>
          </a:xfrm>
          <a:custGeom>
            <a:avLst/>
            <a:gdLst>
              <a:gd name="textAreaLeft" fmla="*/ 0 w 1735560"/>
              <a:gd name="textAreaRight" fmla="*/ 1735920 w 1735560"/>
              <a:gd name="textAreaTop" fmla="*/ 0 h 924840"/>
              <a:gd name="textAreaBottom" fmla="*/ 925200 h 924840"/>
            </a:gdLst>
            <a:ahLst/>
            <a:cxnLst/>
            <a:rect l="textAreaLeft" t="textAreaTop" r="textAreaRight" b="textAreaBottom"/>
            <a:pathLst>
              <a:path w="4822" h="2570">
                <a:moveTo>
                  <a:pt x="4687" y="2498"/>
                </a:moveTo>
                <a:lnTo>
                  <a:pt x="4822" y="2570"/>
                </a:lnTo>
                <a:lnTo>
                  <a:pt x="4704" y="2570"/>
                </a:lnTo>
                <a:lnTo>
                  <a:pt x="4569" y="2498"/>
                </a:lnTo>
                <a:lnTo>
                  <a:pt x="4687" y="2498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1" name=""/>
          <p:cNvSpPr/>
          <p:nvPr/>
        </p:nvSpPr>
        <p:spPr>
          <a:xfrm>
            <a:off x="6243480" y="5268600"/>
            <a:ext cx="1778040" cy="947520"/>
          </a:xfrm>
          <a:custGeom>
            <a:avLst/>
            <a:gdLst>
              <a:gd name="textAreaLeft" fmla="*/ 0 w 1778040"/>
              <a:gd name="textAreaRight" fmla="*/ 1778400 w 1778040"/>
              <a:gd name="textAreaTop" fmla="*/ 0 h 947520"/>
              <a:gd name="textAreaBottom" fmla="*/ 947880 h 947520"/>
            </a:gdLst>
            <a:ahLst/>
            <a:cxnLst/>
            <a:rect l="textAreaLeft" t="textAreaTop" r="textAreaRight" b="textAreaBottom"/>
            <a:pathLst>
              <a:path w="4940" h="2633">
                <a:moveTo>
                  <a:pt x="4804" y="2561"/>
                </a:moveTo>
                <a:lnTo>
                  <a:pt x="4940" y="2633"/>
                </a:lnTo>
                <a:lnTo>
                  <a:pt x="4821" y="2633"/>
                </a:lnTo>
                <a:lnTo>
                  <a:pt x="4686" y="2561"/>
                </a:lnTo>
                <a:lnTo>
                  <a:pt x="4804" y="2561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2" name=""/>
          <p:cNvSpPr/>
          <p:nvPr/>
        </p:nvSpPr>
        <p:spPr>
          <a:xfrm>
            <a:off x="6243480" y="5223600"/>
            <a:ext cx="1862640" cy="992520"/>
          </a:xfrm>
          <a:custGeom>
            <a:avLst/>
            <a:gdLst>
              <a:gd name="textAreaLeft" fmla="*/ 0 w 1862640"/>
              <a:gd name="textAreaRight" fmla="*/ 1863000 w 1862640"/>
              <a:gd name="textAreaTop" fmla="*/ 0 h 992520"/>
              <a:gd name="textAreaBottom" fmla="*/ 992880 h 992520"/>
            </a:gdLst>
            <a:ahLst/>
            <a:cxnLst/>
            <a:rect l="textAreaLeft" t="textAreaTop" r="textAreaRight" b="textAreaBottom"/>
            <a:pathLst>
              <a:path w="5175" h="2758">
                <a:moveTo>
                  <a:pt x="5040" y="2686"/>
                </a:moveTo>
                <a:lnTo>
                  <a:pt x="5175" y="2758"/>
                </a:lnTo>
                <a:lnTo>
                  <a:pt x="4940" y="2758"/>
                </a:lnTo>
                <a:lnTo>
                  <a:pt x="4805" y="2686"/>
                </a:lnTo>
                <a:lnTo>
                  <a:pt x="5040" y="2686"/>
                </a:lnTo>
                <a:moveTo>
                  <a:pt x="72" y="163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3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3" name=""/>
          <p:cNvSpPr/>
          <p:nvPr/>
        </p:nvSpPr>
        <p:spPr>
          <a:xfrm>
            <a:off x="6243480" y="5178240"/>
            <a:ext cx="1947240" cy="1037880"/>
          </a:xfrm>
          <a:custGeom>
            <a:avLst/>
            <a:gdLst>
              <a:gd name="textAreaLeft" fmla="*/ 0 w 1947240"/>
              <a:gd name="textAreaRight" fmla="*/ 1947600 w 1947240"/>
              <a:gd name="textAreaTop" fmla="*/ 0 h 1037880"/>
              <a:gd name="textAreaBottom" fmla="*/ 1038240 h 1037880"/>
            </a:gdLst>
            <a:ahLst/>
            <a:cxnLst/>
            <a:rect l="textAreaLeft" t="textAreaTop" r="textAreaRight" b="textAreaBottom"/>
            <a:pathLst>
              <a:path w="5410" h="2884">
                <a:moveTo>
                  <a:pt x="5275" y="2812"/>
                </a:moveTo>
                <a:lnTo>
                  <a:pt x="5410" y="2884"/>
                </a:lnTo>
                <a:lnTo>
                  <a:pt x="5175" y="2884"/>
                </a:lnTo>
                <a:lnTo>
                  <a:pt x="5040" y="2812"/>
                </a:lnTo>
                <a:lnTo>
                  <a:pt x="5275" y="2812"/>
                </a:lnTo>
                <a:moveTo>
                  <a:pt x="72" y="164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4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4" name=""/>
          <p:cNvSpPr/>
          <p:nvPr/>
        </p:nvSpPr>
        <p:spPr>
          <a:xfrm>
            <a:off x="6243480" y="5133240"/>
            <a:ext cx="2031840" cy="1082880"/>
          </a:xfrm>
          <a:custGeom>
            <a:avLst/>
            <a:gdLst>
              <a:gd name="textAreaLeft" fmla="*/ 0 w 2031840"/>
              <a:gd name="textAreaRight" fmla="*/ 2032200 w 2031840"/>
              <a:gd name="textAreaTop" fmla="*/ 0 h 1082880"/>
              <a:gd name="textAreaBottom" fmla="*/ 1083240 h 1082880"/>
            </a:gdLst>
            <a:ahLst/>
            <a:cxnLst/>
            <a:rect l="textAreaLeft" t="textAreaTop" r="textAreaRight" b="textAreaBottom"/>
            <a:pathLst>
              <a:path w="5645" h="3009">
                <a:moveTo>
                  <a:pt x="5510" y="2937"/>
                </a:moveTo>
                <a:lnTo>
                  <a:pt x="5645" y="3009"/>
                </a:lnTo>
                <a:lnTo>
                  <a:pt x="5410" y="3009"/>
                </a:lnTo>
                <a:lnTo>
                  <a:pt x="5275" y="2937"/>
                </a:lnTo>
                <a:lnTo>
                  <a:pt x="5510" y="2937"/>
                </a:lnTo>
                <a:moveTo>
                  <a:pt x="72" y="164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4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5" name=""/>
          <p:cNvSpPr/>
          <p:nvPr/>
        </p:nvSpPr>
        <p:spPr>
          <a:xfrm>
            <a:off x="6243480" y="5088240"/>
            <a:ext cx="2116440" cy="1127880"/>
          </a:xfrm>
          <a:custGeom>
            <a:avLst/>
            <a:gdLst>
              <a:gd name="textAreaLeft" fmla="*/ 0 w 2116440"/>
              <a:gd name="textAreaRight" fmla="*/ 2116800 w 2116440"/>
              <a:gd name="textAreaTop" fmla="*/ 0 h 1127880"/>
              <a:gd name="textAreaBottom" fmla="*/ 1128240 h 1127880"/>
            </a:gdLst>
            <a:ahLst/>
            <a:cxnLst/>
            <a:rect l="textAreaLeft" t="textAreaTop" r="textAreaRight" b="textAreaBottom"/>
            <a:pathLst>
              <a:path w="5880" h="3134">
                <a:moveTo>
                  <a:pt x="5745" y="3061"/>
                </a:moveTo>
                <a:lnTo>
                  <a:pt x="5880" y="3134"/>
                </a:lnTo>
                <a:lnTo>
                  <a:pt x="5645" y="3134"/>
                </a:lnTo>
                <a:lnTo>
                  <a:pt x="5510" y="3061"/>
                </a:lnTo>
                <a:lnTo>
                  <a:pt x="5745" y="3061"/>
                </a:lnTo>
                <a:moveTo>
                  <a:pt x="72" y="163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3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6" name=""/>
          <p:cNvSpPr/>
          <p:nvPr/>
        </p:nvSpPr>
        <p:spPr>
          <a:xfrm>
            <a:off x="6243480" y="5042880"/>
            <a:ext cx="2201040" cy="1173240"/>
          </a:xfrm>
          <a:custGeom>
            <a:avLst/>
            <a:gdLst>
              <a:gd name="textAreaLeft" fmla="*/ 0 w 2201040"/>
              <a:gd name="textAreaRight" fmla="*/ 2201400 w 2201040"/>
              <a:gd name="textAreaTop" fmla="*/ 0 h 1173240"/>
              <a:gd name="textAreaBottom" fmla="*/ 1173600 h 1173240"/>
            </a:gdLst>
            <a:ahLst/>
            <a:cxnLst/>
            <a:rect l="textAreaLeft" t="textAreaTop" r="textAreaRight" b="textAreaBottom"/>
            <a:pathLst>
              <a:path w="6115" h="3260">
                <a:moveTo>
                  <a:pt x="5980" y="3188"/>
                </a:moveTo>
                <a:lnTo>
                  <a:pt x="6115" y="3260"/>
                </a:lnTo>
                <a:lnTo>
                  <a:pt x="5880" y="3260"/>
                </a:lnTo>
                <a:lnTo>
                  <a:pt x="5745" y="3188"/>
                </a:lnTo>
                <a:lnTo>
                  <a:pt x="5980" y="3188"/>
                </a:lnTo>
                <a:moveTo>
                  <a:pt x="72" y="164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4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7" name=""/>
          <p:cNvSpPr/>
          <p:nvPr/>
        </p:nvSpPr>
        <p:spPr>
          <a:xfrm>
            <a:off x="6243480" y="5020560"/>
            <a:ext cx="2243520" cy="1195560"/>
          </a:xfrm>
          <a:custGeom>
            <a:avLst/>
            <a:gdLst>
              <a:gd name="textAreaLeft" fmla="*/ 0 w 2243520"/>
              <a:gd name="textAreaRight" fmla="*/ 2243880 w 2243520"/>
              <a:gd name="textAreaTop" fmla="*/ 0 h 1195560"/>
              <a:gd name="textAreaBottom" fmla="*/ 1195920 h 1195560"/>
            </a:gdLst>
            <a:ahLst/>
            <a:cxnLst/>
            <a:rect l="textAreaLeft" t="textAreaTop" r="textAreaRight" b="textAreaBottom"/>
            <a:pathLst>
              <a:path w="6233" h="3322">
                <a:moveTo>
                  <a:pt x="6098" y="3250"/>
                </a:moveTo>
                <a:lnTo>
                  <a:pt x="6233" y="3322"/>
                </a:lnTo>
                <a:lnTo>
                  <a:pt x="6115" y="3322"/>
                </a:lnTo>
                <a:lnTo>
                  <a:pt x="5980" y="3250"/>
                </a:lnTo>
                <a:lnTo>
                  <a:pt x="6098" y="3250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8" name=""/>
          <p:cNvSpPr/>
          <p:nvPr/>
        </p:nvSpPr>
        <p:spPr>
          <a:xfrm>
            <a:off x="6243480" y="4997880"/>
            <a:ext cx="2286000" cy="1218240"/>
          </a:xfrm>
          <a:custGeom>
            <a:avLst/>
            <a:gdLst>
              <a:gd name="textAreaLeft" fmla="*/ 0 w 2286000"/>
              <a:gd name="textAreaRight" fmla="*/ 2286360 w 2286000"/>
              <a:gd name="textAreaTop" fmla="*/ 0 h 1218240"/>
              <a:gd name="textAreaBottom" fmla="*/ 1218600 h 1218240"/>
            </a:gdLst>
            <a:ahLst/>
            <a:cxnLst/>
            <a:rect l="textAreaLeft" t="textAreaTop" r="textAreaRight" b="textAreaBottom"/>
            <a:pathLst>
              <a:path w="6351" h="3385">
                <a:moveTo>
                  <a:pt x="6216" y="3313"/>
                </a:moveTo>
                <a:lnTo>
                  <a:pt x="6351" y="3385"/>
                </a:lnTo>
                <a:lnTo>
                  <a:pt x="6233" y="3385"/>
                </a:lnTo>
                <a:lnTo>
                  <a:pt x="6098" y="3313"/>
                </a:lnTo>
                <a:lnTo>
                  <a:pt x="6216" y="3313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79" name=""/>
          <p:cNvSpPr/>
          <p:nvPr/>
        </p:nvSpPr>
        <p:spPr>
          <a:xfrm>
            <a:off x="6243480" y="4952880"/>
            <a:ext cx="2370600" cy="1263240"/>
          </a:xfrm>
          <a:custGeom>
            <a:avLst/>
            <a:gdLst>
              <a:gd name="textAreaLeft" fmla="*/ 0 w 2370600"/>
              <a:gd name="textAreaRight" fmla="*/ 2370960 w 2370600"/>
              <a:gd name="textAreaTop" fmla="*/ 0 h 1263240"/>
              <a:gd name="textAreaBottom" fmla="*/ 1263600 h 1263240"/>
            </a:gdLst>
            <a:ahLst/>
            <a:cxnLst/>
            <a:rect l="textAreaLeft" t="textAreaTop" r="textAreaRight" b="textAreaBottom"/>
            <a:pathLst>
              <a:path w="6586" h="3510">
                <a:moveTo>
                  <a:pt x="6451" y="3438"/>
                </a:moveTo>
                <a:lnTo>
                  <a:pt x="6586" y="3510"/>
                </a:lnTo>
                <a:lnTo>
                  <a:pt x="6351" y="3510"/>
                </a:lnTo>
                <a:lnTo>
                  <a:pt x="6216" y="3438"/>
                </a:lnTo>
                <a:lnTo>
                  <a:pt x="6451" y="3438"/>
                </a:lnTo>
                <a:moveTo>
                  <a:pt x="72" y="163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3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0" name=""/>
          <p:cNvSpPr/>
          <p:nvPr/>
        </p:nvSpPr>
        <p:spPr>
          <a:xfrm>
            <a:off x="6243480" y="4907520"/>
            <a:ext cx="2455200" cy="1308600"/>
          </a:xfrm>
          <a:custGeom>
            <a:avLst/>
            <a:gdLst>
              <a:gd name="textAreaLeft" fmla="*/ 0 w 2455200"/>
              <a:gd name="textAreaRight" fmla="*/ 2455560 w 2455200"/>
              <a:gd name="textAreaTop" fmla="*/ 0 h 1308600"/>
              <a:gd name="textAreaBottom" fmla="*/ 1308960 h 1308600"/>
            </a:gdLst>
            <a:ahLst/>
            <a:cxnLst/>
            <a:rect l="textAreaLeft" t="textAreaTop" r="textAreaRight" b="textAreaBottom"/>
            <a:pathLst>
              <a:path w="6821" h="3636">
                <a:moveTo>
                  <a:pt x="6686" y="3564"/>
                </a:moveTo>
                <a:lnTo>
                  <a:pt x="6821" y="3636"/>
                </a:lnTo>
                <a:lnTo>
                  <a:pt x="6586" y="3636"/>
                </a:lnTo>
                <a:lnTo>
                  <a:pt x="6450" y="3564"/>
                </a:lnTo>
                <a:lnTo>
                  <a:pt x="6686" y="3564"/>
                </a:lnTo>
                <a:moveTo>
                  <a:pt x="72" y="164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4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1" name=""/>
          <p:cNvSpPr/>
          <p:nvPr/>
        </p:nvSpPr>
        <p:spPr>
          <a:xfrm>
            <a:off x="6243480" y="4885200"/>
            <a:ext cx="2497320" cy="1330920"/>
          </a:xfrm>
          <a:custGeom>
            <a:avLst/>
            <a:gdLst>
              <a:gd name="textAreaLeft" fmla="*/ 0 w 2497320"/>
              <a:gd name="textAreaRight" fmla="*/ 2497680 w 2497320"/>
              <a:gd name="textAreaTop" fmla="*/ 0 h 1330920"/>
              <a:gd name="textAreaBottom" fmla="*/ 1331280 h 1330920"/>
            </a:gdLst>
            <a:ahLst/>
            <a:cxnLst/>
            <a:rect l="textAreaLeft" t="textAreaTop" r="textAreaRight" b="textAreaBottom"/>
            <a:pathLst>
              <a:path w="6938" h="3698">
                <a:moveTo>
                  <a:pt x="6802" y="3626"/>
                </a:moveTo>
                <a:lnTo>
                  <a:pt x="6938" y="3698"/>
                </a:lnTo>
                <a:lnTo>
                  <a:pt x="6820" y="3698"/>
                </a:lnTo>
                <a:lnTo>
                  <a:pt x="6685" y="3626"/>
                </a:lnTo>
                <a:lnTo>
                  <a:pt x="6802" y="3626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2" name=""/>
          <p:cNvSpPr/>
          <p:nvPr/>
        </p:nvSpPr>
        <p:spPr>
          <a:xfrm>
            <a:off x="6243480" y="4862520"/>
            <a:ext cx="2539800" cy="1353600"/>
          </a:xfrm>
          <a:custGeom>
            <a:avLst/>
            <a:gdLst>
              <a:gd name="textAreaLeft" fmla="*/ 0 w 2539800"/>
              <a:gd name="textAreaRight" fmla="*/ 2540160 w 2539800"/>
              <a:gd name="textAreaTop" fmla="*/ 0 h 1353600"/>
              <a:gd name="textAreaBottom" fmla="*/ 1353960 h 1353600"/>
            </a:gdLst>
            <a:ahLst/>
            <a:cxnLst/>
            <a:rect l="textAreaLeft" t="textAreaTop" r="textAreaRight" b="textAreaBottom"/>
            <a:pathLst>
              <a:path w="7056" h="3761">
                <a:moveTo>
                  <a:pt x="6921" y="3689"/>
                </a:moveTo>
                <a:lnTo>
                  <a:pt x="7056" y="3761"/>
                </a:lnTo>
                <a:lnTo>
                  <a:pt x="6938" y="3761"/>
                </a:lnTo>
                <a:lnTo>
                  <a:pt x="6803" y="3689"/>
                </a:lnTo>
                <a:lnTo>
                  <a:pt x="6921" y="3689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3" name=""/>
          <p:cNvSpPr/>
          <p:nvPr/>
        </p:nvSpPr>
        <p:spPr>
          <a:xfrm>
            <a:off x="6243480" y="4817520"/>
            <a:ext cx="2624400" cy="1398600"/>
          </a:xfrm>
          <a:custGeom>
            <a:avLst/>
            <a:gdLst>
              <a:gd name="textAreaLeft" fmla="*/ 0 w 2624400"/>
              <a:gd name="textAreaRight" fmla="*/ 2624760 w 2624400"/>
              <a:gd name="textAreaTop" fmla="*/ 0 h 1398600"/>
              <a:gd name="textAreaBottom" fmla="*/ 1398960 h 1398600"/>
            </a:gdLst>
            <a:ahLst/>
            <a:cxnLst/>
            <a:rect l="textAreaLeft" t="textAreaTop" r="textAreaRight" b="textAreaBottom"/>
            <a:pathLst>
              <a:path w="7291" h="3886">
                <a:moveTo>
                  <a:pt x="7156" y="3814"/>
                </a:moveTo>
                <a:lnTo>
                  <a:pt x="7291" y="3886"/>
                </a:lnTo>
                <a:lnTo>
                  <a:pt x="7056" y="3886"/>
                </a:lnTo>
                <a:lnTo>
                  <a:pt x="6921" y="3814"/>
                </a:lnTo>
                <a:lnTo>
                  <a:pt x="7156" y="3814"/>
                </a:lnTo>
                <a:moveTo>
                  <a:pt x="72" y="163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3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4" name=""/>
          <p:cNvSpPr/>
          <p:nvPr/>
        </p:nvSpPr>
        <p:spPr>
          <a:xfrm>
            <a:off x="6243480" y="4772160"/>
            <a:ext cx="2709000" cy="1443960"/>
          </a:xfrm>
          <a:custGeom>
            <a:avLst/>
            <a:gdLst>
              <a:gd name="textAreaLeft" fmla="*/ 0 w 2709000"/>
              <a:gd name="textAreaRight" fmla="*/ 2709360 w 2709000"/>
              <a:gd name="textAreaTop" fmla="*/ 0 h 1443960"/>
              <a:gd name="textAreaBottom" fmla="*/ 1444320 h 1443960"/>
            </a:gdLst>
            <a:ahLst/>
            <a:cxnLst/>
            <a:rect l="textAreaLeft" t="textAreaTop" r="textAreaRight" b="textAreaBottom"/>
            <a:pathLst>
              <a:path w="7526" h="4012">
                <a:moveTo>
                  <a:pt x="7391" y="3940"/>
                </a:moveTo>
                <a:lnTo>
                  <a:pt x="7526" y="4012"/>
                </a:lnTo>
                <a:lnTo>
                  <a:pt x="7291" y="4012"/>
                </a:lnTo>
                <a:lnTo>
                  <a:pt x="7156" y="3940"/>
                </a:lnTo>
                <a:lnTo>
                  <a:pt x="7391" y="3940"/>
                </a:lnTo>
                <a:moveTo>
                  <a:pt x="72" y="164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4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5" name=""/>
          <p:cNvSpPr/>
          <p:nvPr/>
        </p:nvSpPr>
        <p:spPr>
          <a:xfrm>
            <a:off x="6243480" y="4749840"/>
            <a:ext cx="2751480" cy="1466280"/>
          </a:xfrm>
          <a:custGeom>
            <a:avLst/>
            <a:gdLst>
              <a:gd name="textAreaLeft" fmla="*/ 0 w 2751480"/>
              <a:gd name="textAreaRight" fmla="*/ 2751840 w 2751480"/>
              <a:gd name="textAreaTop" fmla="*/ 0 h 1466280"/>
              <a:gd name="textAreaBottom" fmla="*/ 1466640 h 1466280"/>
            </a:gdLst>
            <a:ahLst/>
            <a:cxnLst/>
            <a:rect l="textAreaLeft" t="textAreaTop" r="textAreaRight" b="textAreaBottom"/>
            <a:pathLst>
              <a:path w="7644" h="4074">
                <a:moveTo>
                  <a:pt x="7509" y="4002"/>
                </a:moveTo>
                <a:lnTo>
                  <a:pt x="7644" y="4074"/>
                </a:lnTo>
                <a:lnTo>
                  <a:pt x="7526" y="4074"/>
                </a:lnTo>
                <a:lnTo>
                  <a:pt x="7391" y="4002"/>
                </a:lnTo>
                <a:lnTo>
                  <a:pt x="7509" y="4002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6" name=""/>
          <p:cNvSpPr/>
          <p:nvPr/>
        </p:nvSpPr>
        <p:spPr>
          <a:xfrm>
            <a:off x="6243480" y="4727160"/>
            <a:ext cx="2793600" cy="1488960"/>
          </a:xfrm>
          <a:custGeom>
            <a:avLst/>
            <a:gdLst>
              <a:gd name="textAreaLeft" fmla="*/ 0 w 2793600"/>
              <a:gd name="textAreaRight" fmla="*/ 2793960 w 2793600"/>
              <a:gd name="textAreaTop" fmla="*/ 0 h 1488960"/>
              <a:gd name="textAreaBottom" fmla="*/ 1489320 h 1488960"/>
            </a:gdLst>
            <a:ahLst/>
            <a:cxnLst/>
            <a:rect l="textAreaLeft" t="textAreaTop" r="textAreaRight" b="textAreaBottom"/>
            <a:pathLst>
              <a:path w="7761" h="4137">
                <a:moveTo>
                  <a:pt x="7626" y="4065"/>
                </a:moveTo>
                <a:lnTo>
                  <a:pt x="7761" y="4137"/>
                </a:lnTo>
                <a:lnTo>
                  <a:pt x="7644" y="4137"/>
                </a:lnTo>
                <a:lnTo>
                  <a:pt x="7509" y="4065"/>
                </a:lnTo>
                <a:lnTo>
                  <a:pt x="7626" y="4065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7" name=""/>
          <p:cNvSpPr/>
          <p:nvPr/>
        </p:nvSpPr>
        <p:spPr>
          <a:xfrm>
            <a:off x="6243480" y="4704480"/>
            <a:ext cx="2836080" cy="1511640"/>
          </a:xfrm>
          <a:custGeom>
            <a:avLst/>
            <a:gdLst>
              <a:gd name="textAreaLeft" fmla="*/ 0 w 2836080"/>
              <a:gd name="textAreaRight" fmla="*/ 2836440 w 2836080"/>
              <a:gd name="textAreaTop" fmla="*/ 0 h 1511640"/>
              <a:gd name="textAreaBottom" fmla="*/ 1512000 h 1511640"/>
            </a:gdLst>
            <a:ahLst/>
            <a:cxnLst/>
            <a:rect l="textAreaLeft" t="textAreaTop" r="textAreaRight" b="textAreaBottom"/>
            <a:pathLst>
              <a:path w="7879" h="4200">
                <a:moveTo>
                  <a:pt x="7744" y="4128"/>
                </a:moveTo>
                <a:lnTo>
                  <a:pt x="7879" y="4200"/>
                </a:lnTo>
                <a:lnTo>
                  <a:pt x="7761" y="4200"/>
                </a:lnTo>
                <a:lnTo>
                  <a:pt x="7626" y="4128"/>
                </a:lnTo>
                <a:lnTo>
                  <a:pt x="7744" y="4128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8" name=""/>
          <p:cNvSpPr/>
          <p:nvPr/>
        </p:nvSpPr>
        <p:spPr>
          <a:xfrm>
            <a:off x="6243480" y="4682160"/>
            <a:ext cx="2878560" cy="1533960"/>
          </a:xfrm>
          <a:custGeom>
            <a:avLst/>
            <a:gdLst>
              <a:gd name="textAreaLeft" fmla="*/ 0 w 2878560"/>
              <a:gd name="textAreaRight" fmla="*/ 2878920 w 2878560"/>
              <a:gd name="textAreaTop" fmla="*/ 0 h 1533960"/>
              <a:gd name="textAreaBottom" fmla="*/ 1534320 h 1533960"/>
            </a:gdLst>
            <a:ahLst/>
            <a:cxnLst/>
            <a:rect l="textAreaLeft" t="textAreaTop" r="textAreaRight" b="textAreaBottom"/>
            <a:pathLst>
              <a:path w="7997" h="4262">
                <a:moveTo>
                  <a:pt x="7862" y="4190"/>
                </a:moveTo>
                <a:lnTo>
                  <a:pt x="7997" y="4262"/>
                </a:lnTo>
                <a:lnTo>
                  <a:pt x="7879" y="4262"/>
                </a:lnTo>
                <a:lnTo>
                  <a:pt x="7744" y="4190"/>
                </a:lnTo>
                <a:lnTo>
                  <a:pt x="7862" y="4190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89" name=""/>
          <p:cNvSpPr/>
          <p:nvPr/>
        </p:nvSpPr>
        <p:spPr>
          <a:xfrm>
            <a:off x="6243480" y="4636800"/>
            <a:ext cx="2963160" cy="1579320"/>
          </a:xfrm>
          <a:custGeom>
            <a:avLst/>
            <a:gdLst>
              <a:gd name="textAreaLeft" fmla="*/ 0 w 2963160"/>
              <a:gd name="textAreaRight" fmla="*/ 2963520 w 2963160"/>
              <a:gd name="textAreaTop" fmla="*/ 0 h 1579320"/>
              <a:gd name="textAreaBottom" fmla="*/ 1579680 h 1579320"/>
            </a:gdLst>
            <a:ahLst/>
            <a:cxnLst/>
            <a:rect l="textAreaLeft" t="textAreaTop" r="textAreaRight" b="textAreaBottom"/>
            <a:pathLst>
              <a:path w="8232" h="4388">
                <a:moveTo>
                  <a:pt x="8097" y="4316"/>
                </a:moveTo>
                <a:lnTo>
                  <a:pt x="8232" y="4388"/>
                </a:lnTo>
                <a:lnTo>
                  <a:pt x="7997" y="4388"/>
                </a:lnTo>
                <a:lnTo>
                  <a:pt x="7862" y="4316"/>
                </a:lnTo>
                <a:lnTo>
                  <a:pt x="8097" y="4316"/>
                </a:lnTo>
                <a:moveTo>
                  <a:pt x="72" y="164"/>
                </a:moveTo>
                <a:lnTo>
                  <a:pt x="0" y="126"/>
                </a:lnTo>
                <a:lnTo>
                  <a:pt x="0" y="0"/>
                </a:lnTo>
                <a:lnTo>
                  <a:pt x="72" y="39"/>
                </a:lnTo>
                <a:lnTo>
                  <a:pt x="72" y="164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90" name=""/>
          <p:cNvSpPr/>
          <p:nvPr/>
        </p:nvSpPr>
        <p:spPr>
          <a:xfrm>
            <a:off x="6243480" y="4591800"/>
            <a:ext cx="3047760" cy="162432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1624320"/>
              <a:gd name="textAreaBottom" fmla="*/ 1624680 h 1624320"/>
            </a:gdLst>
            <a:ahLst/>
            <a:cxnLst/>
            <a:rect l="textAreaLeft" t="textAreaTop" r="textAreaRight" b="textAreaBottom"/>
            <a:pathLst>
              <a:path w="8467" h="4513">
                <a:moveTo>
                  <a:pt x="8332" y="4441"/>
                </a:moveTo>
                <a:lnTo>
                  <a:pt x="8467" y="4513"/>
                </a:lnTo>
                <a:lnTo>
                  <a:pt x="8232" y="4513"/>
                </a:lnTo>
                <a:lnTo>
                  <a:pt x="8097" y="4441"/>
                </a:lnTo>
                <a:lnTo>
                  <a:pt x="8332" y="4441"/>
                </a:lnTo>
                <a:moveTo>
                  <a:pt x="72" y="164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4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91" name=""/>
          <p:cNvSpPr/>
          <p:nvPr/>
        </p:nvSpPr>
        <p:spPr>
          <a:xfrm>
            <a:off x="6243480" y="4569120"/>
            <a:ext cx="3089880" cy="1647000"/>
          </a:xfrm>
          <a:custGeom>
            <a:avLst/>
            <a:gdLst>
              <a:gd name="textAreaLeft" fmla="*/ 0 w 3089880"/>
              <a:gd name="textAreaRight" fmla="*/ 3090240 w 3089880"/>
              <a:gd name="textAreaTop" fmla="*/ 0 h 1647000"/>
              <a:gd name="textAreaBottom" fmla="*/ 1647360 h 1647000"/>
            </a:gdLst>
            <a:ahLst/>
            <a:cxnLst/>
            <a:rect l="textAreaLeft" t="textAreaTop" r="textAreaRight" b="textAreaBottom"/>
            <a:pathLst>
              <a:path w="8584" h="4576">
                <a:moveTo>
                  <a:pt x="8449" y="4504"/>
                </a:moveTo>
                <a:lnTo>
                  <a:pt x="8584" y="4576"/>
                </a:lnTo>
                <a:lnTo>
                  <a:pt x="8467" y="4576"/>
                </a:lnTo>
                <a:lnTo>
                  <a:pt x="8332" y="4504"/>
                </a:lnTo>
                <a:lnTo>
                  <a:pt x="8449" y="4504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1892" name=""/>
          <p:cNvSpPr/>
          <p:nvPr/>
        </p:nvSpPr>
        <p:spPr>
          <a:xfrm>
            <a:off x="6243480" y="4546440"/>
            <a:ext cx="3132360" cy="1669680"/>
          </a:xfrm>
          <a:custGeom>
            <a:avLst/>
            <a:gdLst>
              <a:gd name="textAreaLeft" fmla="*/ 0 w 3132360"/>
              <a:gd name="textAreaRight" fmla="*/ 3132720 w 3132360"/>
              <a:gd name="textAreaTop" fmla="*/ 0 h 1669680"/>
              <a:gd name="textAreaBottom" fmla="*/ 1670040 h 1669680"/>
            </a:gdLst>
            <a:ahLst/>
            <a:cxnLst/>
            <a:rect l="textAreaLeft" t="textAreaTop" r="textAreaRight" b="textAreaBottom"/>
            <a:pathLst>
              <a:path w="8702" h="4639">
                <a:moveTo>
                  <a:pt x="8567" y="4567"/>
                </a:moveTo>
                <a:lnTo>
                  <a:pt x="8702" y="4639"/>
                </a:lnTo>
                <a:lnTo>
                  <a:pt x="8584" y="4639"/>
                </a:lnTo>
                <a:lnTo>
                  <a:pt x="8449" y="4567"/>
                </a:lnTo>
                <a:lnTo>
                  <a:pt x="8567" y="4567"/>
                </a:lnTo>
                <a:moveTo>
                  <a:pt x="72" y="102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2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93" name=""/>
          <p:cNvSpPr/>
          <p:nvPr/>
        </p:nvSpPr>
        <p:spPr>
          <a:xfrm>
            <a:off x="6243480" y="4524120"/>
            <a:ext cx="3174840" cy="1692000"/>
          </a:xfrm>
          <a:custGeom>
            <a:avLst/>
            <a:gdLst>
              <a:gd name="textAreaLeft" fmla="*/ 0 w 3174840"/>
              <a:gd name="textAreaRight" fmla="*/ 3175200 w 3174840"/>
              <a:gd name="textAreaTop" fmla="*/ 0 h 1692000"/>
              <a:gd name="textAreaBottom" fmla="*/ 1692360 h 1692000"/>
            </a:gdLst>
            <a:ahLst/>
            <a:cxnLst/>
            <a:rect l="textAreaLeft" t="textAreaTop" r="textAreaRight" b="textAreaBottom"/>
            <a:pathLst>
              <a:path w="8820" h="4701">
                <a:moveTo>
                  <a:pt x="8685" y="4629"/>
                </a:moveTo>
                <a:lnTo>
                  <a:pt x="8820" y="4701"/>
                </a:lnTo>
                <a:lnTo>
                  <a:pt x="8702" y="4701"/>
                </a:lnTo>
                <a:lnTo>
                  <a:pt x="8567" y="4629"/>
                </a:lnTo>
                <a:lnTo>
                  <a:pt x="8685" y="4629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94" name=""/>
          <p:cNvSpPr/>
          <p:nvPr/>
        </p:nvSpPr>
        <p:spPr>
          <a:xfrm>
            <a:off x="6243480" y="4501440"/>
            <a:ext cx="3216960" cy="1714680"/>
          </a:xfrm>
          <a:custGeom>
            <a:avLst/>
            <a:gdLst>
              <a:gd name="textAreaLeft" fmla="*/ 0 w 3216960"/>
              <a:gd name="textAreaRight" fmla="*/ 3217320 w 32169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8937" h="4764">
                <a:moveTo>
                  <a:pt x="8802" y="4692"/>
                </a:moveTo>
                <a:lnTo>
                  <a:pt x="8937" y="4764"/>
                </a:lnTo>
                <a:lnTo>
                  <a:pt x="8820" y="4764"/>
                </a:lnTo>
                <a:lnTo>
                  <a:pt x="8685" y="4692"/>
                </a:lnTo>
                <a:lnTo>
                  <a:pt x="8802" y="4692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95" name=""/>
          <p:cNvSpPr/>
          <p:nvPr/>
        </p:nvSpPr>
        <p:spPr>
          <a:xfrm>
            <a:off x="6243480" y="4456440"/>
            <a:ext cx="3301560" cy="1759680"/>
          </a:xfrm>
          <a:custGeom>
            <a:avLst/>
            <a:gdLst>
              <a:gd name="textAreaLeft" fmla="*/ 0 w 3301560"/>
              <a:gd name="textAreaRight" fmla="*/ 3301920 w 3301560"/>
              <a:gd name="textAreaTop" fmla="*/ 0 h 1759680"/>
              <a:gd name="textAreaBottom" fmla="*/ 1760040 h 1759680"/>
            </a:gdLst>
            <a:ahLst/>
            <a:cxnLst/>
            <a:rect l="textAreaLeft" t="textAreaTop" r="textAreaRight" b="textAreaBottom"/>
            <a:pathLst>
              <a:path w="9172" h="4889">
                <a:moveTo>
                  <a:pt x="9037" y="4817"/>
                </a:moveTo>
                <a:lnTo>
                  <a:pt x="9172" y="4889"/>
                </a:lnTo>
                <a:lnTo>
                  <a:pt x="8937" y="4889"/>
                </a:lnTo>
                <a:lnTo>
                  <a:pt x="8802" y="4817"/>
                </a:lnTo>
                <a:lnTo>
                  <a:pt x="9037" y="4817"/>
                </a:lnTo>
                <a:moveTo>
                  <a:pt x="72" y="164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4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96" name=""/>
          <p:cNvSpPr/>
          <p:nvPr/>
        </p:nvSpPr>
        <p:spPr>
          <a:xfrm>
            <a:off x="6243480" y="4433760"/>
            <a:ext cx="3344040" cy="1782360"/>
          </a:xfrm>
          <a:custGeom>
            <a:avLst/>
            <a:gdLst>
              <a:gd name="textAreaLeft" fmla="*/ 0 w 3344040"/>
              <a:gd name="textAreaRight" fmla="*/ 3344400 w 3344040"/>
              <a:gd name="textAreaTop" fmla="*/ 0 h 1782360"/>
              <a:gd name="textAreaBottom" fmla="*/ 1782720 h 1782360"/>
            </a:gdLst>
            <a:ahLst/>
            <a:cxnLst/>
            <a:rect l="textAreaLeft" t="textAreaTop" r="textAreaRight" b="textAreaBottom"/>
            <a:pathLst>
              <a:path w="9290" h="4952">
                <a:moveTo>
                  <a:pt x="9155" y="4880"/>
                </a:moveTo>
                <a:lnTo>
                  <a:pt x="9290" y="4952"/>
                </a:lnTo>
                <a:lnTo>
                  <a:pt x="9172" y="4952"/>
                </a:lnTo>
                <a:lnTo>
                  <a:pt x="9037" y="4880"/>
                </a:lnTo>
                <a:lnTo>
                  <a:pt x="9155" y="4880"/>
                </a:lnTo>
                <a:moveTo>
                  <a:pt x="72" y="102"/>
                </a:moveTo>
                <a:lnTo>
                  <a:pt x="0" y="64"/>
                </a:lnTo>
                <a:lnTo>
                  <a:pt x="0" y="0"/>
                </a:lnTo>
                <a:lnTo>
                  <a:pt x="72" y="38"/>
                </a:lnTo>
                <a:lnTo>
                  <a:pt x="72" y="102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97" name=""/>
          <p:cNvSpPr/>
          <p:nvPr/>
        </p:nvSpPr>
        <p:spPr>
          <a:xfrm>
            <a:off x="6243480" y="4411080"/>
            <a:ext cx="3386160" cy="1805040"/>
          </a:xfrm>
          <a:custGeom>
            <a:avLst/>
            <a:gdLst>
              <a:gd name="textAreaLeft" fmla="*/ 0 w 3386160"/>
              <a:gd name="textAreaRight" fmla="*/ 3386520 w 3386160"/>
              <a:gd name="textAreaTop" fmla="*/ 0 h 1805040"/>
              <a:gd name="textAreaBottom" fmla="*/ 1805400 h 1805040"/>
            </a:gdLst>
            <a:ahLst/>
            <a:cxnLst/>
            <a:rect l="textAreaLeft" t="textAreaTop" r="textAreaRight" b="textAreaBottom"/>
            <a:pathLst>
              <a:path w="9407" h="5015">
                <a:moveTo>
                  <a:pt x="9272" y="4943"/>
                </a:moveTo>
                <a:lnTo>
                  <a:pt x="9407" y="5015"/>
                </a:lnTo>
                <a:lnTo>
                  <a:pt x="9290" y="5015"/>
                </a:lnTo>
                <a:lnTo>
                  <a:pt x="9155" y="4943"/>
                </a:lnTo>
                <a:lnTo>
                  <a:pt x="9272" y="4943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98" name=""/>
          <p:cNvSpPr/>
          <p:nvPr/>
        </p:nvSpPr>
        <p:spPr>
          <a:xfrm>
            <a:off x="6243480" y="4388760"/>
            <a:ext cx="3428640" cy="182736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1827360"/>
              <a:gd name="textAreaBottom" fmla="*/ 1827720 h 1827360"/>
            </a:gdLst>
            <a:ahLst/>
            <a:cxnLst/>
            <a:rect l="textAreaLeft" t="textAreaTop" r="textAreaRight" b="textAreaBottom"/>
            <a:pathLst>
              <a:path w="9525" h="5077">
                <a:moveTo>
                  <a:pt x="9390" y="5005"/>
                </a:moveTo>
                <a:lnTo>
                  <a:pt x="9525" y="5077"/>
                </a:lnTo>
                <a:lnTo>
                  <a:pt x="9407" y="5077"/>
                </a:lnTo>
                <a:lnTo>
                  <a:pt x="9272" y="5005"/>
                </a:lnTo>
                <a:lnTo>
                  <a:pt x="9390" y="5005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899" name=""/>
          <p:cNvSpPr/>
          <p:nvPr/>
        </p:nvSpPr>
        <p:spPr>
          <a:xfrm>
            <a:off x="6243480" y="4366080"/>
            <a:ext cx="3471120" cy="1850040"/>
          </a:xfrm>
          <a:custGeom>
            <a:avLst/>
            <a:gdLst>
              <a:gd name="textAreaLeft" fmla="*/ 0 w 3471120"/>
              <a:gd name="textAreaRight" fmla="*/ 3471480 w 3471120"/>
              <a:gd name="textAreaTop" fmla="*/ 0 h 1850040"/>
              <a:gd name="textAreaBottom" fmla="*/ 1850400 h 1850040"/>
            </a:gdLst>
            <a:ahLst/>
            <a:cxnLst/>
            <a:rect l="textAreaLeft" t="textAreaTop" r="textAreaRight" b="textAreaBottom"/>
            <a:pathLst>
              <a:path w="9643" h="5140">
                <a:moveTo>
                  <a:pt x="9508" y="5068"/>
                </a:moveTo>
                <a:lnTo>
                  <a:pt x="9643" y="5140"/>
                </a:lnTo>
                <a:lnTo>
                  <a:pt x="9525" y="5140"/>
                </a:lnTo>
                <a:lnTo>
                  <a:pt x="9390" y="5068"/>
                </a:lnTo>
                <a:lnTo>
                  <a:pt x="9508" y="5068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0" name=""/>
          <p:cNvSpPr/>
          <p:nvPr/>
        </p:nvSpPr>
        <p:spPr>
          <a:xfrm>
            <a:off x="6243480" y="4321080"/>
            <a:ext cx="3555720" cy="1895040"/>
          </a:xfrm>
          <a:custGeom>
            <a:avLst/>
            <a:gdLst>
              <a:gd name="textAreaLeft" fmla="*/ 0 w 3555720"/>
              <a:gd name="textAreaRight" fmla="*/ 3556080 w 3555720"/>
              <a:gd name="textAreaTop" fmla="*/ 0 h 1895040"/>
              <a:gd name="textAreaBottom" fmla="*/ 1895400 h 1895040"/>
            </a:gdLst>
            <a:ahLst/>
            <a:cxnLst/>
            <a:rect l="textAreaLeft" t="textAreaTop" r="textAreaRight" b="textAreaBottom"/>
            <a:pathLst>
              <a:path w="9878" h="5265">
                <a:moveTo>
                  <a:pt x="9743" y="5193"/>
                </a:moveTo>
                <a:lnTo>
                  <a:pt x="9878" y="5265"/>
                </a:lnTo>
                <a:lnTo>
                  <a:pt x="9643" y="5265"/>
                </a:lnTo>
                <a:lnTo>
                  <a:pt x="9508" y="5193"/>
                </a:lnTo>
                <a:lnTo>
                  <a:pt x="9743" y="5193"/>
                </a:lnTo>
                <a:moveTo>
                  <a:pt x="72" y="163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3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1" name=""/>
          <p:cNvSpPr/>
          <p:nvPr/>
        </p:nvSpPr>
        <p:spPr>
          <a:xfrm>
            <a:off x="6243480" y="4298400"/>
            <a:ext cx="3597840" cy="1917720"/>
          </a:xfrm>
          <a:custGeom>
            <a:avLst/>
            <a:gdLst>
              <a:gd name="textAreaLeft" fmla="*/ 0 w 3597840"/>
              <a:gd name="textAreaRight" fmla="*/ 3598200 w 3597840"/>
              <a:gd name="textAreaTop" fmla="*/ 0 h 1917720"/>
              <a:gd name="textAreaBottom" fmla="*/ 1918080 h 1917720"/>
            </a:gdLst>
            <a:ahLst/>
            <a:cxnLst/>
            <a:rect l="textAreaLeft" t="textAreaTop" r="textAreaRight" b="textAreaBottom"/>
            <a:pathLst>
              <a:path w="9995" h="5328">
                <a:moveTo>
                  <a:pt x="9860" y="5256"/>
                </a:moveTo>
                <a:lnTo>
                  <a:pt x="9995" y="5328"/>
                </a:lnTo>
                <a:lnTo>
                  <a:pt x="9878" y="5328"/>
                </a:lnTo>
                <a:lnTo>
                  <a:pt x="9743" y="5256"/>
                </a:lnTo>
                <a:lnTo>
                  <a:pt x="9860" y="5256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2" name=""/>
          <p:cNvSpPr/>
          <p:nvPr/>
        </p:nvSpPr>
        <p:spPr>
          <a:xfrm>
            <a:off x="6243480" y="4275720"/>
            <a:ext cx="3640320" cy="1940400"/>
          </a:xfrm>
          <a:custGeom>
            <a:avLst/>
            <a:gdLst>
              <a:gd name="textAreaLeft" fmla="*/ 0 w 3640320"/>
              <a:gd name="textAreaRight" fmla="*/ 3640680 w 3640320"/>
              <a:gd name="textAreaTop" fmla="*/ 0 h 1940400"/>
              <a:gd name="textAreaBottom" fmla="*/ 1940760 h 1940400"/>
            </a:gdLst>
            <a:ahLst/>
            <a:cxnLst/>
            <a:rect l="textAreaLeft" t="textAreaTop" r="textAreaRight" b="textAreaBottom"/>
            <a:pathLst>
              <a:path w="10113" h="5391">
                <a:moveTo>
                  <a:pt x="9978" y="5319"/>
                </a:moveTo>
                <a:lnTo>
                  <a:pt x="10113" y="5391"/>
                </a:lnTo>
                <a:lnTo>
                  <a:pt x="9995" y="5391"/>
                </a:lnTo>
                <a:lnTo>
                  <a:pt x="9860" y="5319"/>
                </a:lnTo>
                <a:lnTo>
                  <a:pt x="9978" y="5319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3" name=""/>
          <p:cNvSpPr/>
          <p:nvPr/>
        </p:nvSpPr>
        <p:spPr>
          <a:xfrm>
            <a:off x="6243480" y="4253400"/>
            <a:ext cx="3682800" cy="1962720"/>
          </a:xfrm>
          <a:custGeom>
            <a:avLst/>
            <a:gdLst>
              <a:gd name="textAreaLeft" fmla="*/ 0 w 3682800"/>
              <a:gd name="textAreaRight" fmla="*/ 3683160 w 3682800"/>
              <a:gd name="textAreaTop" fmla="*/ 0 h 1962720"/>
              <a:gd name="textAreaBottom" fmla="*/ 1963080 h 1962720"/>
            </a:gdLst>
            <a:ahLst/>
            <a:cxnLst/>
            <a:rect l="textAreaLeft" t="textAreaTop" r="textAreaRight" b="textAreaBottom"/>
            <a:pathLst>
              <a:path w="10231" h="5453">
                <a:moveTo>
                  <a:pt x="10096" y="5381"/>
                </a:moveTo>
                <a:lnTo>
                  <a:pt x="10231" y="5453"/>
                </a:lnTo>
                <a:lnTo>
                  <a:pt x="10113" y="5453"/>
                </a:lnTo>
                <a:lnTo>
                  <a:pt x="9978" y="5381"/>
                </a:lnTo>
                <a:lnTo>
                  <a:pt x="10096" y="5381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4" name=""/>
          <p:cNvSpPr/>
          <p:nvPr/>
        </p:nvSpPr>
        <p:spPr>
          <a:xfrm>
            <a:off x="6243480" y="4230720"/>
            <a:ext cx="3724920" cy="1985400"/>
          </a:xfrm>
          <a:custGeom>
            <a:avLst/>
            <a:gdLst>
              <a:gd name="textAreaLeft" fmla="*/ 0 w 3724920"/>
              <a:gd name="textAreaRight" fmla="*/ 3725280 w 3724920"/>
              <a:gd name="textAreaTop" fmla="*/ 0 h 1985400"/>
              <a:gd name="textAreaBottom" fmla="*/ 1985760 h 1985400"/>
            </a:gdLst>
            <a:ahLst/>
            <a:cxnLst/>
            <a:rect l="textAreaLeft" t="textAreaTop" r="textAreaRight" b="textAreaBottom"/>
            <a:pathLst>
              <a:path w="10348" h="5516">
                <a:moveTo>
                  <a:pt x="10213" y="5444"/>
                </a:moveTo>
                <a:lnTo>
                  <a:pt x="10348" y="5516"/>
                </a:lnTo>
                <a:lnTo>
                  <a:pt x="10231" y="5516"/>
                </a:lnTo>
                <a:lnTo>
                  <a:pt x="10096" y="5444"/>
                </a:lnTo>
                <a:lnTo>
                  <a:pt x="10213" y="5444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5" name=""/>
          <p:cNvSpPr/>
          <p:nvPr/>
        </p:nvSpPr>
        <p:spPr>
          <a:xfrm>
            <a:off x="6243480" y="4208040"/>
            <a:ext cx="3767400" cy="2008080"/>
          </a:xfrm>
          <a:custGeom>
            <a:avLst/>
            <a:gdLst>
              <a:gd name="textAreaLeft" fmla="*/ 0 w 3767400"/>
              <a:gd name="textAreaRight" fmla="*/ 3767760 w 3767400"/>
              <a:gd name="textAreaTop" fmla="*/ 0 h 2008080"/>
              <a:gd name="textAreaBottom" fmla="*/ 2008440 h 2008080"/>
            </a:gdLst>
            <a:ahLst/>
            <a:cxnLst/>
            <a:rect l="textAreaLeft" t="textAreaTop" r="textAreaRight" b="textAreaBottom"/>
            <a:pathLst>
              <a:path w="10466" h="5579">
                <a:moveTo>
                  <a:pt x="10331" y="5507"/>
                </a:moveTo>
                <a:lnTo>
                  <a:pt x="10466" y="5579"/>
                </a:lnTo>
                <a:lnTo>
                  <a:pt x="10348" y="5579"/>
                </a:lnTo>
                <a:lnTo>
                  <a:pt x="10213" y="5507"/>
                </a:lnTo>
                <a:lnTo>
                  <a:pt x="10331" y="5507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6" name=""/>
          <p:cNvSpPr/>
          <p:nvPr/>
        </p:nvSpPr>
        <p:spPr>
          <a:xfrm>
            <a:off x="6243480" y="4185720"/>
            <a:ext cx="3809520" cy="2030400"/>
          </a:xfrm>
          <a:custGeom>
            <a:avLst/>
            <a:gdLst>
              <a:gd name="textAreaLeft" fmla="*/ 0 w 3809520"/>
              <a:gd name="textAreaRight" fmla="*/ 3809880 w 3809520"/>
              <a:gd name="textAreaTop" fmla="*/ 0 h 2030400"/>
              <a:gd name="textAreaBottom" fmla="*/ 2030760 h 2030400"/>
            </a:gdLst>
            <a:ahLst/>
            <a:cxnLst/>
            <a:rect l="textAreaLeft" t="textAreaTop" r="textAreaRight" b="textAreaBottom"/>
            <a:pathLst>
              <a:path w="10583" h="5641">
                <a:moveTo>
                  <a:pt x="10448" y="5569"/>
                </a:moveTo>
                <a:lnTo>
                  <a:pt x="10583" y="5641"/>
                </a:lnTo>
                <a:lnTo>
                  <a:pt x="10466" y="5641"/>
                </a:lnTo>
                <a:lnTo>
                  <a:pt x="10331" y="5569"/>
                </a:lnTo>
                <a:lnTo>
                  <a:pt x="10448" y="5569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7" name=""/>
          <p:cNvSpPr/>
          <p:nvPr/>
        </p:nvSpPr>
        <p:spPr>
          <a:xfrm>
            <a:off x="6243480" y="4163040"/>
            <a:ext cx="3852000" cy="2053080"/>
          </a:xfrm>
          <a:custGeom>
            <a:avLst/>
            <a:gdLst>
              <a:gd name="textAreaLeft" fmla="*/ 0 w 3852000"/>
              <a:gd name="textAreaRight" fmla="*/ 3852360 w 3852000"/>
              <a:gd name="textAreaTop" fmla="*/ 0 h 2053080"/>
              <a:gd name="textAreaBottom" fmla="*/ 2053440 h 2053080"/>
            </a:gdLst>
            <a:ahLst/>
            <a:cxnLst/>
            <a:rect l="textAreaLeft" t="textAreaTop" r="textAreaRight" b="textAreaBottom"/>
            <a:pathLst>
              <a:path w="10701" h="5704">
                <a:moveTo>
                  <a:pt x="10566" y="5632"/>
                </a:moveTo>
                <a:lnTo>
                  <a:pt x="10701" y="5704"/>
                </a:lnTo>
                <a:lnTo>
                  <a:pt x="10583" y="5704"/>
                </a:lnTo>
                <a:lnTo>
                  <a:pt x="10448" y="5632"/>
                </a:lnTo>
                <a:lnTo>
                  <a:pt x="10566" y="5632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8" name=""/>
          <p:cNvSpPr/>
          <p:nvPr/>
        </p:nvSpPr>
        <p:spPr>
          <a:xfrm>
            <a:off x="6243480" y="4140360"/>
            <a:ext cx="3894120" cy="2075760"/>
          </a:xfrm>
          <a:custGeom>
            <a:avLst/>
            <a:gdLst>
              <a:gd name="textAreaLeft" fmla="*/ 0 w 3894120"/>
              <a:gd name="textAreaRight" fmla="*/ 3894480 w 3894120"/>
              <a:gd name="textAreaTop" fmla="*/ 0 h 2075760"/>
              <a:gd name="textAreaBottom" fmla="*/ 2076120 h 2075760"/>
            </a:gdLst>
            <a:ahLst/>
            <a:cxnLst/>
            <a:rect l="textAreaLeft" t="textAreaTop" r="textAreaRight" b="textAreaBottom"/>
            <a:pathLst>
              <a:path w="10818" h="5767">
                <a:moveTo>
                  <a:pt x="10683" y="5695"/>
                </a:moveTo>
                <a:lnTo>
                  <a:pt x="10818" y="5767"/>
                </a:lnTo>
                <a:lnTo>
                  <a:pt x="10701" y="5767"/>
                </a:lnTo>
                <a:lnTo>
                  <a:pt x="10566" y="5695"/>
                </a:lnTo>
                <a:lnTo>
                  <a:pt x="10683" y="5695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09" name=""/>
          <p:cNvSpPr/>
          <p:nvPr/>
        </p:nvSpPr>
        <p:spPr>
          <a:xfrm>
            <a:off x="6243480" y="4095360"/>
            <a:ext cx="3979080" cy="2120760"/>
          </a:xfrm>
          <a:custGeom>
            <a:avLst/>
            <a:gdLst>
              <a:gd name="textAreaLeft" fmla="*/ 0 w 3979080"/>
              <a:gd name="textAreaRight" fmla="*/ 3979440 w 3979080"/>
              <a:gd name="textAreaTop" fmla="*/ 0 h 2120760"/>
              <a:gd name="textAreaBottom" fmla="*/ 2121120 h 2120760"/>
            </a:gdLst>
            <a:ahLst/>
            <a:cxnLst/>
            <a:rect l="textAreaLeft" t="textAreaTop" r="textAreaRight" b="textAreaBottom"/>
            <a:pathLst>
              <a:path w="11054" h="5892">
                <a:moveTo>
                  <a:pt x="10919" y="5820"/>
                </a:moveTo>
                <a:lnTo>
                  <a:pt x="11054" y="5892"/>
                </a:lnTo>
                <a:lnTo>
                  <a:pt x="10818" y="5892"/>
                </a:lnTo>
                <a:lnTo>
                  <a:pt x="10683" y="5820"/>
                </a:lnTo>
                <a:lnTo>
                  <a:pt x="10919" y="5820"/>
                </a:lnTo>
                <a:moveTo>
                  <a:pt x="72" y="164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4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0" name=""/>
          <p:cNvSpPr/>
          <p:nvPr/>
        </p:nvSpPr>
        <p:spPr>
          <a:xfrm>
            <a:off x="6243480" y="4072680"/>
            <a:ext cx="4021200" cy="2143440"/>
          </a:xfrm>
          <a:custGeom>
            <a:avLst/>
            <a:gdLst>
              <a:gd name="textAreaLeft" fmla="*/ 0 w 4021200"/>
              <a:gd name="textAreaRight" fmla="*/ 4021560 w 402120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11171" h="5955">
                <a:moveTo>
                  <a:pt x="11036" y="5883"/>
                </a:moveTo>
                <a:lnTo>
                  <a:pt x="11171" y="5955"/>
                </a:lnTo>
                <a:lnTo>
                  <a:pt x="11054" y="5955"/>
                </a:lnTo>
                <a:lnTo>
                  <a:pt x="10919" y="5883"/>
                </a:lnTo>
                <a:lnTo>
                  <a:pt x="11036" y="5883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1" name=""/>
          <p:cNvSpPr/>
          <p:nvPr/>
        </p:nvSpPr>
        <p:spPr>
          <a:xfrm>
            <a:off x="6243480" y="4050360"/>
            <a:ext cx="4063680" cy="2165760"/>
          </a:xfrm>
          <a:custGeom>
            <a:avLst/>
            <a:gdLst>
              <a:gd name="textAreaLeft" fmla="*/ 0 w 4063680"/>
              <a:gd name="textAreaRight" fmla="*/ 4064040 w 4063680"/>
              <a:gd name="textAreaTop" fmla="*/ 0 h 2165760"/>
              <a:gd name="textAreaBottom" fmla="*/ 2166120 h 2165760"/>
            </a:gdLst>
            <a:ahLst/>
            <a:cxnLst/>
            <a:rect l="textAreaLeft" t="textAreaTop" r="textAreaRight" b="textAreaBottom"/>
            <a:pathLst>
              <a:path w="11289" h="6017">
                <a:moveTo>
                  <a:pt x="11154" y="5945"/>
                </a:moveTo>
                <a:lnTo>
                  <a:pt x="11289" y="6017"/>
                </a:lnTo>
                <a:lnTo>
                  <a:pt x="11171" y="6017"/>
                </a:lnTo>
                <a:lnTo>
                  <a:pt x="11036" y="5945"/>
                </a:lnTo>
                <a:lnTo>
                  <a:pt x="11154" y="5945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2" name=""/>
          <p:cNvSpPr/>
          <p:nvPr/>
        </p:nvSpPr>
        <p:spPr>
          <a:xfrm>
            <a:off x="6243480" y="4027680"/>
            <a:ext cx="4105800" cy="2188440"/>
          </a:xfrm>
          <a:custGeom>
            <a:avLst/>
            <a:gdLst>
              <a:gd name="textAreaLeft" fmla="*/ 0 w 4105800"/>
              <a:gd name="textAreaRight" fmla="*/ 4106160 w 4105800"/>
              <a:gd name="textAreaTop" fmla="*/ 0 h 2188440"/>
              <a:gd name="textAreaBottom" fmla="*/ 2188800 h 2188440"/>
            </a:gdLst>
            <a:ahLst/>
            <a:cxnLst/>
            <a:rect l="textAreaLeft" t="textAreaTop" r="textAreaRight" b="textAreaBottom"/>
            <a:pathLst>
              <a:path w="11406" h="6080">
                <a:moveTo>
                  <a:pt x="11271" y="6008"/>
                </a:moveTo>
                <a:lnTo>
                  <a:pt x="11406" y="6080"/>
                </a:lnTo>
                <a:lnTo>
                  <a:pt x="11289" y="6080"/>
                </a:lnTo>
                <a:lnTo>
                  <a:pt x="11153" y="6008"/>
                </a:lnTo>
                <a:lnTo>
                  <a:pt x="11271" y="6008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3" name=""/>
          <p:cNvSpPr/>
          <p:nvPr/>
        </p:nvSpPr>
        <p:spPr>
          <a:xfrm>
            <a:off x="6243480" y="4005000"/>
            <a:ext cx="4148280" cy="2211120"/>
          </a:xfrm>
          <a:custGeom>
            <a:avLst/>
            <a:gdLst>
              <a:gd name="textAreaLeft" fmla="*/ 0 w 4148280"/>
              <a:gd name="textAreaRight" fmla="*/ 4148640 w 4148280"/>
              <a:gd name="textAreaTop" fmla="*/ 0 h 2211120"/>
              <a:gd name="textAreaBottom" fmla="*/ 2211480 h 2211120"/>
            </a:gdLst>
            <a:ahLst/>
            <a:cxnLst/>
            <a:rect l="textAreaLeft" t="textAreaTop" r="textAreaRight" b="textAreaBottom"/>
            <a:pathLst>
              <a:path w="11524" h="6143">
                <a:moveTo>
                  <a:pt x="11388" y="6071"/>
                </a:moveTo>
                <a:lnTo>
                  <a:pt x="11524" y="6143"/>
                </a:lnTo>
                <a:lnTo>
                  <a:pt x="11405" y="6143"/>
                </a:lnTo>
                <a:lnTo>
                  <a:pt x="11270" y="6071"/>
                </a:lnTo>
                <a:lnTo>
                  <a:pt x="11388" y="6071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4" name=""/>
          <p:cNvSpPr/>
          <p:nvPr/>
        </p:nvSpPr>
        <p:spPr>
          <a:xfrm>
            <a:off x="6243480" y="3982680"/>
            <a:ext cx="4190400" cy="2233440"/>
          </a:xfrm>
          <a:custGeom>
            <a:avLst/>
            <a:gdLst>
              <a:gd name="textAreaLeft" fmla="*/ 0 w 4190400"/>
              <a:gd name="textAreaRight" fmla="*/ 4190760 w 4190400"/>
              <a:gd name="textAreaTop" fmla="*/ 0 h 2233440"/>
              <a:gd name="textAreaBottom" fmla="*/ 2233800 h 2233440"/>
            </a:gdLst>
            <a:ahLst/>
            <a:cxnLst/>
            <a:rect l="textAreaLeft" t="textAreaTop" r="textAreaRight" b="textAreaBottom"/>
            <a:pathLst>
              <a:path w="11641" h="6205">
                <a:moveTo>
                  <a:pt x="11506" y="6133"/>
                </a:moveTo>
                <a:lnTo>
                  <a:pt x="11641" y="6205"/>
                </a:lnTo>
                <a:lnTo>
                  <a:pt x="11524" y="6205"/>
                </a:lnTo>
                <a:lnTo>
                  <a:pt x="11389" y="6133"/>
                </a:lnTo>
                <a:lnTo>
                  <a:pt x="11506" y="6133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5" name=""/>
          <p:cNvSpPr/>
          <p:nvPr/>
        </p:nvSpPr>
        <p:spPr>
          <a:xfrm>
            <a:off x="6243480" y="3960000"/>
            <a:ext cx="4232880" cy="2256120"/>
          </a:xfrm>
          <a:custGeom>
            <a:avLst/>
            <a:gdLst>
              <a:gd name="textAreaLeft" fmla="*/ 0 w 4232880"/>
              <a:gd name="textAreaRight" fmla="*/ 4233240 w 4232880"/>
              <a:gd name="textAreaTop" fmla="*/ 0 h 2256120"/>
              <a:gd name="textAreaBottom" fmla="*/ 2256480 h 2256120"/>
            </a:gdLst>
            <a:ahLst/>
            <a:cxnLst/>
            <a:rect l="textAreaLeft" t="textAreaTop" r="textAreaRight" b="textAreaBottom"/>
            <a:pathLst>
              <a:path w="11759" h="6268">
                <a:moveTo>
                  <a:pt x="11624" y="6196"/>
                </a:moveTo>
                <a:lnTo>
                  <a:pt x="11759" y="6268"/>
                </a:lnTo>
                <a:lnTo>
                  <a:pt x="11641" y="6268"/>
                </a:lnTo>
                <a:lnTo>
                  <a:pt x="11506" y="6196"/>
                </a:lnTo>
                <a:lnTo>
                  <a:pt x="11624" y="6196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6" name=""/>
          <p:cNvSpPr/>
          <p:nvPr/>
        </p:nvSpPr>
        <p:spPr>
          <a:xfrm>
            <a:off x="6243480" y="3937320"/>
            <a:ext cx="4275360" cy="2278800"/>
          </a:xfrm>
          <a:custGeom>
            <a:avLst/>
            <a:gdLst>
              <a:gd name="textAreaLeft" fmla="*/ 0 w 4275360"/>
              <a:gd name="textAreaRight" fmla="*/ 4275720 w 4275360"/>
              <a:gd name="textAreaTop" fmla="*/ 0 h 2278800"/>
              <a:gd name="textAreaBottom" fmla="*/ 2279160 h 2278800"/>
            </a:gdLst>
            <a:ahLst/>
            <a:cxnLst/>
            <a:rect l="textAreaLeft" t="textAreaTop" r="textAreaRight" b="textAreaBottom"/>
            <a:pathLst>
              <a:path w="11877" h="6331">
                <a:moveTo>
                  <a:pt x="11742" y="6259"/>
                </a:moveTo>
                <a:lnTo>
                  <a:pt x="11877" y="6331"/>
                </a:lnTo>
                <a:lnTo>
                  <a:pt x="11759" y="6331"/>
                </a:lnTo>
                <a:lnTo>
                  <a:pt x="11624" y="6259"/>
                </a:lnTo>
                <a:lnTo>
                  <a:pt x="11742" y="6259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7" name=""/>
          <p:cNvSpPr/>
          <p:nvPr/>
        </p:nvSpPr>
        <p:spPr>
          <a:xfrm>
            <a:off x="6243480" y="3915000"/>
            <a:ext cx="4317480" cy="2301120"/>
          </a:xfrm>
          <a:custGeom>
            <a:avLst/>
            <a:gdLst>
              <a:gd name="textAreaLeft" fmla="*/ 0 w 4317480"/>
              <a:gd name="textAreaRight" fmla="*/ 4317840 w 4317480"/>
              <a:gd name="textAreaTop" fmla="*/ 0 h 2301120"/>
              <a:gd name="textAreaBottom" fmla="*/ 2301480 h 2301120"/>
            </a:gdLst>
            <a:ahLst/>
            <a:cxnLst/>
            <a:rect l="textAreaLeft" t="textAreaTop" r="textAreaRight" b="textAreaBottom"/>
            <a:pathLst>
              <a:path w="11994" h="6393">
                <a:moveTo>
                  <a:pt x="11859" y="6321"/>
                </a:moveTo>
                <a:lnTo>
                  <a:pt x="11994" y="6393"/>
                </a:lnTo>
                <a:lnTo>
                  <a:pt x="11877" y="6393"/>
                </a:lnTo>
                <a:lnTo>
                  <a:pt x="11742" y="6321"/>
                </a:lnTo>
                <a:lnTo>
                  <a:pt x="11859" y="6321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8" name=""/>
          <p:cNvSpPr/>
          <p:nvPr/>
        </p:nvSpPr>
        <p:spPr>
          <a:xfrm>
            <a:off x="6243480" y="3892320"/>
            <a:ext cx="4359960" cy="2323800"/>
          </a:xfrm>
          <a:custGeom>
            <a:avLst/>
            <a:gdLst>
              <a:gd name="textAreaLeft" fmla="*/ 0 w 4359960"/>
              <a:gd name="textAreaRight" fmla="*/ 4360320 w 4359960"/>
              <a:gd name="textAreaTop" fmla="*/ 0 h 2323800"/>
              <a:gd name="textAreaBottom" fmla="*/ 2324160 h 2323800"/>
            </a:gdLst>
            <a:ahLst/>
            <a:cxnLst/>
            <a:rect l="textAreaLeft" t="textAreaTop" r="textAreaRight" b="textAreaBottom"/>
            <a:pathLst>
              <a:path w="12112" h="6456">
                <a:moveTo>
                  <a:pt x="11977" y="6384"/>
                </a:moveTo>
                <a:lnTo>
                  <a:pt x="12112" y="6456"/>
                </a:lnTo>
                <a:lnTo>
                  <a:pt x="11994" y="6456"/>
                </a:lnTo>
                <a:lnTo>
                  <a:pt x="11859" y="6384"/>
                </a:lnTo>
                <a:lnTo>
                  <a:pt x="11977" y="6384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19" name=""/>
          <p:cNvSpPr/>
          <p:nvPr/>
        </p:nvSpPr>
        <p:spPr>
          <a:xfrm>
            <a:off x="6243480" y="3869640"/>
            <a:ext cx="4402080" cy="2346480"/>
          </a:xfrm>
          <a:custGeom>
            <a:avLst/>
            <a:gdLst>
              <a:gd name="textAreaLeft" fmla="*/ 0 w 4402080"/>
              <a:gd name="textAreaRight" fmla="*/ 4402440 w 4402080"/>
              <a:gd name="textAreaTop" fmla="*/ 0 h 2346480"/>
              <a:gd name="textAreaBottom" fmla="*/ 2346840 h 2346480"/>
            </a:gdLst>
            <a:ahLst/>
            <a:cxnLst/>
            <a:rect l="textAreaLeft" t="textAreaTop" r="textAreaRight" b="textAreaBottom"/>
            <a:pathLst>
              <a:path w="12229" h="6519">
                <a:moveTo>
                  <a:pt x="12094" y="6447"/>
                </a:moveTo>
                <a:lnTo>
                  <a:pt x="12229" y="6519"/>
                </a:lnTo>
                <a:lnTo>
                  <a:pt x="12112" y="6519"/>
                </a:lnTo>
                <a:lnTo>
                  <a:pt x="11977" y="6447"/>
                </a:lnTo>
                <a:lnTo>
                  <a:pt x="12094" y="6447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0" name=""/>
          <p:cNvSpPr/>
          <p:nvPr/>
        </p:nvSpPr>
        <p:spPr>
          <a:xfrm>
            <a:off x="6243480" y="3824640"/>
            <a:ext cx="4486680" cy="2391480"/>
          </a:xfrm>
          <a:custGeom>
            <a:avLst/>
            <a:gdLst>
              <a:gd name="textAreaLeft" fmla="*/ 0 w 4486680"/>
              <a:gd name="textAreaRight" fmla="*/ 4487040 w 4486680"/>
              <a:gd name="textAreaTop" fmla="*/ 0 h 2391480"/>
              <a:gd name="textAreaBottom" fmla="*/ 2391840 h 2391480"/>
            </a:gdLst>
            <a:ahLst/>
            <a:cxnLst/>
            <a:rect l="textAreaLeft" t="textAreaTop" r="textAreaRight" b="textAreaBottom"/>
            <a:pathLst>
              <a:path w="12464" h="6644">
                <a:moveTo>
                  <a:pt x="12329" y="6572"/>
                </a:moveTo>
                <a:lnTo>
                  <a:pt x="12464" y="6644"/>
                </a:lnTo>
                <a:lnTo>
                  <a:pt x="12229" y="6644"/>
                </a:lnTo>
                <a:lnTo>
                  <a:pt x="12094" y="6572"/>
                </a:lnTo>
                <a:lnTo>
                  <a:pt x="12329" y="6572"/>
                </a:lnTo>
                <a:moveTo>
                  <a:pt x="72" y="164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4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1" name=""/>
          <p:cNvSpPr/>
          <p:nvPr/>
        </p:nvSpPr>
        <p:spPr>
          <a:xfrm>
            <a:off x="6243480" y="3801960"/>
            <a:ext cx="4529160" cy="2414160"/>
          </a:xfrm>
          <a:custGeom>
            <a:avLst/>
            <a:gdLst>
              <a:gd name="textAreaLeft" fmla="*/ 0 w 4529160"/>
              <a:gd name="textAreaRight" fmla="*/ 4529520 w 4529160"/>
              <a:gd name="textAreaTop" fmla="*/ 0 h 2414160"/>
              <a:gd name="textAreaBottom" fmla="*/ 2414520 h 2414160"/>
            </a:gdLst>
            <a:ahLst/>
            <a:cxnLst/>
            <a:rect l="textAreaLeft" t="textAreaTop" r="textAreaRight" b="textAreaBottom"/>
            <a:pathLst>
              <a:path w="12582" h="6707">
                <a:moveTo>
                  <a:pt x="12447" y="6635"/>
                </a:moveTo>
                <a:lnTo>
                  <a:pt x="12582" y="6707"/>
                </a:lnTo>
                <a:lnTo>
                  <a:pt x="12464" y="6707"/>
                </a:lnTo>
                <a:lnTo>
                  <a:pt x="12329" y="6635"/>
                </a:lnTo>
                <a:lnTo>
                  <a:pt x="12447" y="6635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2" name=""/>
          <p:cNvSpPr/>
          <p:nvPr/>
        </p:nvSpPr>
        <p:spPr>
          <a:xfrm>
            <a:off x="6243480" y="3779640"/>
            <a:ext cx="4571640" cy="243648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2436480"/>
              <a:gd name="textAreaBottom" fmla="*/ 2436840 h 2436480"/>
            </a:gdLst>
            <a:ahLst/>
            <a:cxnLst/>
            <a:rect l="textAreaLeft" t="textAreaTop" r="textAreaRight" b="textAreaBottom"/>
            <a:pathLst>
              <a:path w="12700" h="6769">
                <a:moveTo>
                  <a:pt x="12565" y="6697"/>
                </a:moveTo>
                <a:lnTo>
                  <a:pt x="12700" y="6769"/>
                </a:lnTo>
                <a:lnTo>
                  <a:pt x="12582" y="6769"/>
                </a:lnTo>
                <a:lnTo>
                  <a:pt x="12447" y="6697"/>
                </a:lnTo>
                <a:lnTo>
                  <a:pt x="12565" y="6697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3" name=""/>
          <p:cNvSpPr/>
          <p:nvPr/>
        </p:nvSpPr>
        <p:spPr>
          <a:xfrm>
            <a:off x="6243480" y="3756960"/>
            <a:ext cx="4613760" cy="2459160"/>
          </a:xfrm>
          <a:custGeom>
            <a:avLst/>
            <a:gdLst>
              <a:gd name="textAreaLeft" fmla="*/ 0 w 4613760"/>
              <a:gd name="textAreaRight" fmla="*/ 4614120 w 4613760"/>
              <a:gd name="textAreaTop" fmla="*/ 0 h 2459160"/>
              <a:gd name="textAreaBottom" fmla="*/ 2459520 h 2459160"/>
            </a:gdLst>
            <a:ahLst/>
            <a:cxnLst/>
            <a:rect l="textAreaLeft" t="textAreaTop" r="textAreaRight" b="textAreaBottom"/>
            <a:pathLst>
              <a:path w="12817" h="6832">
                <a:moveTo>
                  <a:pt x="12682" y="6760"/>
                </a:moveTo>
                <a:lnTo>
                  <a:pt x="12817" y="6832"/>
                </a:lnTo>
                <a:lnTo>
                  <a:pt x="12700" y="6832"/>
                </a:lnTo>
                <a:lnTo>
                  <a:pt x="12565" y="6760"/>
                </a:lnTo>
                <a:lnTo>
                  <a:pt x="12682" y="6760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4" name=""/>
          <p:cNvSpPr/>
          <p:nvPr/>
        </p:nvSpPr>
        <p:spPr>
          <a:xfrm>
            <a:off x="6243480" y="3734280"/>
            <a:ext cx="4656240" cy="2481840"/>
          </a:xfrm>
          <a:custGeom>
            <a:avLst/>
            <a:gdLst>
              <a:gd name="textAreaLeft" fmla="*/ 0 w 4656240"/>
              <a:gd name="textAreaRight" fmla="*/ 4656600 w 4656240"/>
              <a:gd name="textAreaTop" fmla="*/ 0 h 2481840"/>
              <a:gd name="textAreaBottom" fmla="*/ 2482200 h 2481840"/>
            </a:gdLst>
            <a:ahLst/>
            <a:cxnLst/>
            <a:rect l="textAreaLeft" t="textAreaTop" r="textAreaRight" b="textAreaBottom"/>
            <a:pathLst>
              <a:path w="12935" h="6895">
                <a:moveTo>
                  <a:pt x="12800" y="6822"/>
                </a:moveTo>
                <a:lnTo>
                  <a:pt x="12935" y="6895"/>
                </a:lnTo>
                <a:lnTo>
                  <a:pt x="12817" y="6895"/>
                </a:lnTo>
                <a:lnTo>
                  <a:pt x="12682" y="6822"/>
                </a:lnTo>
                <a:lnTo>
                  <a:pt x="12800" y="6822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5" name=""/>
          <p:cNvSpPr/>
          <p:nvPr/>
        </p:nvSpPr>
        <p:spPr>
          <a:xfrm>
            <a:off x="6243480" y="3711960"/>
            <a:ext cx="4698360" cy="2504160"/>
          </a:xfrm>
          <a:custGeom>
            <a:avLst/>
            <a:gdLst>
              <a:gd name="textAreaLeft" fmla="*/ 0 w 4698360"/>
              <a:gd name="textAreaRight" fmla="*/ 4698720 w 4698360"/>
              <a:gd name="textAreaTop" fmla="*/ 0 h 2504160"/>
              <a:gd name="textAreaBottom" fmla="*/ 2504520 h 2504160"/>
            </a:gdLst>
            <a:ahLst/>
            <a:cxnLst/>
            <a:rect l="textAreaLeft" t="textAreaTop" r="textAreaRight" b="textAreaBottom"/>
            <a:pathLst>
              <a:path w="13052" h="6957">
                <a:moveTo>
                  <a:pt x="12917" y="6885"/>
                </a:moveTo>
                <a:lnTo>
                  <a:pt x="13052" y="6957"/>
                </a:lnTo>
                <a:lnTo>
                  <a:pt x="12935" y="6957"/>
                </a:lnTo>
                <a:lnTo>
                  <a:pt x="12800" y="6885"/>
                </a:lnTo>
                <a:lnTo>
                  <a:pt x="12917" y="6885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6" name=""/>
          <p:cNvSpPr/>
          <p:nvPr/>
        </p:nvSpPr>
        <p:spPr>
          <a:xfrm>
            <a:off x="6243480" y="3689280"/>
            <a:ext cx="4740840" cy="2526840"/>
          </a:xfrm>
          <a:custGeom>
            <a:avLst/>
            <a:gdLst>
              <a:gd name="textAreaLeft" fmla="*/ 0 w 4740840"/>
              <a:gd name="textAreaRight" fmla="*/ 4741200 w 4740840"/>
              <a:gd name="textAreaTop" fmla="*/ 0 h 2526840"/>
              <a:gd name="textAreaBottom" fmla="*/ 2527200 h 2526840"/>
            </a:gdLst>
            <a:ahLst/>
            <a:cxnLst/>
            <a:rect l="textAreaLeft" t="textAreaTop" r="textAreaRight" b="textAreaBottom"/>
            <a:pathLst>
              <a:path w="13170" h="7020">
                <a:moveTo>
                  <a:pt x="13035" y="6948"/>
                </a:moveTo>
                <a:lnTo>
                  <a:pt x="13170" y="7020"/>
                </a:lnTo>
                <a:lnTo>
                  <a:pt x="13052" y="7020"/>
                </a:lnTo>
                <a:lnTo>
                  <a:pt x="12917" y="6948"/>
                </a:lnTo>
                <a:lnTo>
                  <a:pt x="13035" y="6948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7" name=""/>
          <p:cNvSpPr/>
          <p:nvPr/>
        </p:nvSpPr>
        <p:spPr>
          <a:xfrm>
            <a:off x="6243480" y="3666600"/>
            <a:ext cx="4782960" cy="2549520"/>
          </a:xfrm>
          <a:custGeom>
            <a:avLst/>
            <a:gdLst>
              <a:gd name="textAreaLeft" fmla="*/ 0 w 4782960"/>
              <a:gd name="textAreaRight" fmla="*/ 4783320 w 4782960"/>
              <a:gd name="textAreaTop" fmla="*/ 0 h 2549520"/>
              <a:gd name="textAreaBottom" fmla="*/ 2549880 h 2549520"/>
            </a:gdLst>
            <a:ahLst/>
            <a:cxnLst/>
            <a:rect l="textAreaLeft" t="textAreaTop" r="textAreaRight" b="textAreaBottom"/>
            <a:pathLst>
              <a:path w="13287" h="7083">
                <a:moveTo>
                  <a:pt x="13152" y="7011"/>
                </a:moveTo>
                <a:lnTo>
                  <a:pt x="13287" y="7083"/>
                </a:lnTo>
                <a:lnTo>
                  <a:pt x="13170" y="7083"/>
                </a:lnTo>
                <a:lnTo>
                  <a:pt x="13035" y="7011"/>
                </a:lnTo>
                <a:lnTo>
                  <a:pt x="13152" y="7011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8" name=""/>
          <p:cNvSpPr/>
          <p:nvPr/>
        </p:nvSpPr>
        <p:spPr>
          <a:xfrm>
            <a:off x="6243480" y="3644280"/>
            <a:ext cx="4825440" cy="2571840"/>
          </a:xfrm>
          <a:custGeom>
            <a:avLst/>
            <a:gdLst>
              <a:gd name="textAreaLeft" fmla="*/ 0 w 4825440"/>
              <a:gd name="textAreaRight" fmla="*/ 4825800 w 4825440"/>
              <a:gd name="textAreaTop" fmla="*/ 0 h 2571840"/>
              <a:gd name="textAreaBottom" fmla="*/ 2572200 h 2571840"/>
            </a:gdLst>
            <a:ahLst/>
            <a:cxnLst/>
            <a:rect l="textAreaLeft" t="textAreaTop" r="textAreaRight" b="textAreaBottom"/>
            <a:pathLst>
              <a:path w="13405" h="7145">
                <a:moveTo>
                  <a:pt x="13270" y="7073"/>
                </a:moveTo>
                <a:lnTo>
                  <a:pt x="13405" y="7145"/>
                </a:lnTo>
                <a:lnTo>
                  <a:pt x="13287" y="7145"/>
                </a:lnTo>
                <a:lnTo>
                  <a:pt x="13152" y="7073"/>
                </a:lnTo>
                <a:lnTo>
                  <a:pt x="13270" y="7073"/>
                </a:lnTo>
                <a:moveTo>
                  <a:pt x="72" y="101"/>
                </a:moveTo>
                <a:lnTo>
                  <a:pt x="0" y="62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29" name=""/>
          <p:cNvSpPr/>
          <p:nvPr/>
        </p:nvSpPr>
        <p:spPr>
          <a:xfrm>
            <a:off x="6243480" y="3621600"/>
            <a:ext cx="4867920" cy="2594520"/>
          </a:xfrm>
          <a:custGeom>
            <a:avLst/>
            <a:gdLst>
              <a:gd name="textAreaLeft" fmla="*/ 0 w 4867920"/>
              <a:gd name="textAreaRight" fmla="*/ 4868280 w 4867920"/>
              <a:gd name="textAreaTop" fmla="*/ 0 h 2594520"/>
              <a:gd name="textAreaBottom" fmla="*/ 2594880 h 2594520"/>
            </a:gdLst>
            <a:ahLst/>
            <a:cxnLst/>
            <a:rect l="textAreaLeft" t="textAreaTop" r="textAreaRight" b="textAreaBottom"/>
            <a:pathLst>
              <a:path w="13523" h="7208">
                <a:moveTo>
                  <a:pt x="13388" y="7136"/>
                </a:moveTo>
                <a:lnTo>
                  <a:pt x="13523" y="7208"/>
                </a:lnTo>
                <a:lnTo>
                  <a:pt x="13405" y="7208"/>
                </a:lnTo>
                <a:lnTo>
                  <a:pt x="13270" y="7136"/>
                </a:lnTo>
                <a:lnTo>
                  <a:pt x="13388" y="7136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8"/>
                </a:lnTo>
                <a:lnTo>
                  <a:pt x="72" y="101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0" name=""/>
          <p:cNvSpPr/>
          <p:nvPr/>
        </p:nvSpPr>
        <p:spPr>
          <a:xfrm>
            <a:off x="6243480" y="3598920"/>
            <a:ext cx="4910040" cy="2617200"/>
          </a:xfrm>
          <a:custGeom>
            <a:avLst/>
            <a:gdLst>
              <a:gd name="textAreaLeft" fmla="*/ 0 w 4910040"/>
              <a:gd name="textAreaRight" fmla="*/ 4910400 w 4910040"/>
              <a:gd name="textAreaTop" fmla="*/ 0 h 2617200"/>
              <a:gd name="textAreaBottom" fmla="*/ 2617560 h 2617200"/>
            </a:gdLst>
            <a:ahLst/>
            <a:cxnLst/>
            <a:rect l="textAreaLeft" t="textAreaTop" r="textAreaRight" b="textAreaBottom"/>
            <a:pathLst>
              <a:path w="13640" h="7271">
                <a:moveTo>
                  <a:pt x="13505" y="7199"/>
                </a:moveTo>
                <a:lnTo>
                  <a:pt x="13640" y="7271"/>
                </a:lnTo>
                <a:lnTo>
                  <a:pt x="13523" y="7271"/>
                </a:lnTo>
                <a:lnTo>
                  <a:pt x="13388" y="7199"/>
                </a:lnTo>
                <a:lnTo>
                  <a:pt x="13505" y="7199"/>
                </a:lnTo>
                <a:moveTo>
                  <a:pt x="72" y="101"/>
                </a:moveTo>
                <a:lnTo>
                  <a:pt x="0" y="63"/>
                </a:lnTo>
                <a:lnTo>
                  <a:pt x="0" y="0"/>
                </a:lnTo>
                <a:lnTo>
                  <a:pt x="72" y="39"/>
                </a:lnTo>
                <a:lnTo>
                  <a:pt x="72" y="101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1" name=""/>
          <p:cNvSpPr/>
          <p:nvPr/>
        </p:nvSpPr>
        <p:spPr>
          <a:xfrm>
            <a:off x="6243480" y="3553920"/>
            <a:ext cx="4994640" cy="2662200"/>
          </a:xfrm>
          <a:custGeom>
            <a:avLst/>
            <a:gdLst>
              <a:gd name="textAreaLeft" fmla="*/ 0 w 4994640"/>
              <a:gd name="textAreaRight" fmla="*/ 4995000 w 4994640"/>
              <a:gd name="textAreaTop" fmla="*/ 0 h 2662200"/>
              <a:gd name="textAreaBottom" fmla="*/ 2662560 h 2662200"/>
            </a:gdLst>
            <a:ahLst/>
            <a:cxnLst/>
            <a:rect l="textAreaLeft" t="textAreaTop" r="textAreaRight" b="textAreaBottom"/>
            <a:pathLst>
              <a:path w="13875" h="7396">
                <a:moveTo>
                  <a:pt x="13740" y="7324"/>
                </a:moveTo>
                <a:lnTo>
                  <a:pt x="13875" y="7396"/>
                </a:lnTo>
                <a:lnTo>
                  <a:pt x="13640" y="7396"/>
                </a:lnTo>
                <a:lnTo>
                  <a:pt x="13505" y="7324"/>
                </a:lnTo>
                <a:lnTo>
                  <a:pt x="13740" y="7324"/>
                </a:lnTo>
                <a:moveTo>
                  <a:pt x="72" y="164"/>
                </a:moveTo>
                <a:lnTo>
                  <a:pt x="0" y="125"/>
                </a:lnTo>
                <a:lnTo>
                  <a:pt x="0" y="0"/>
                </a:lnTo>
                <a:lnTo>
                  <a:pt x="72" y="38"/>
                </a:lnTo>
                <a:lnTo>
                  <a:pt x="72" y="164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2" name=""/>
          <p:cNvSpPr/>
          <p:nvPr/>
        </p:nvSpPr>
        <p:spPr>
          <a:xfrm>
            <a:off x="6243480" y="3531240"/>
            <a:ext cx="5037120" cy="2684880"/>
          </a:xfrm>
          <a:custGeom>
            <a:avLst/>
            <a:gdLst>
              <a:gd name="textAreaLeft" fmla="*/ 0 w 5037120"/>
              <a:gd name="textAreaRight" fmla="*/ 5037480 w 5037120"/>
              <a:gd name="textAreaTop" fmla="*/ 0 h 2684880"/>
              <a:gd name="textAreaBottom" fmla="*/ 2685240 h 2684880"/>
            </a:gdLst>
            <a:ahLst/>
            <a:cxnLst/>
            <a:rect l="textAreaLeft" t="textAreaTop" r="textAreaRight" b="textAreaBottom"/>
            <a:pathLst>
              <a:path w="13993" h="7459">
                <a:moveTo>
                  <a:pt x="0" y="5"/>
                </a:moveTo>
                <a:lnTo>
                  <a:pt x="1" y="0"/>
                </a:lnTo>
                <a:lnTo>
                  <a:pt x="72" y="39"/>
                </a:lnTo>
                <a:lnTo>
                  <a:pt x="72" y="101"/>
                </a:lnTo>
                <a:lnTo>
                  <a:pt x="0" y="63"/>
                </a:lnTo>
                <a:lnTo>
                  <a:pt x="0" y="5"/>
                </a:lnTo>
                <a:moveTo>
                  <a:pt x="13858" y="7387"/>
                </a:moveTo>
                <a:lnTo>
                  <a:pt x="13993" y="7459"/>
                </a:lnTo>
                <a:lnTo>
                  <a:pt x="13875" y="7459"/>
                </a:lnTo>
                <a:lnTo>
                  <a:pt x="13740" y="7387"/>
                </a:lnTo>
                <a:lnTo>
                  <a:pt x="13858" y="7387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3" name=""/>
          <p:cNvSpPr/>
          <p:nvPr/>
        </p:nvSpPr>
        <p:spPr>
          <a:xfrm>
            <a:off x="6243840" y="3509640"/>
            <a:ext cx="5078880" cy="2706480"/>
          </a:xfrm>
          <a:custGeom>
            <a:avLst/>
            <a:gdLst>
              <a:gd name="textAreaLeft" fmla="*/ 0 w 5078880"/>
              <a:gd name="textAreaRight" fmla="*/ 5079240 w 5078880"/>
              <a:gd name="textAreaTop" fmla="*/ 0 h 2706480"/>
              <a:gd name="textAreaBottom" fmla="*/ 2706840 h 2706480"/>
            </a:gdLst>
            <a:ahLst/>
            <a:cxnLst/>
            <a:rect l="textAreaLeft" t="textAreaTop" r="textAreaRight" b="textAreaBottom"/>
            <a:pathLst>
              <a:path w="14109" h="7519">
                <a:moveTo>
                  <a:pt x="2" y="8"/>
                </a:moveTo>
                <a:lnTo>
                  <a:pt x="4" y="0"/>
                </a:lnTo>
                <a:lnTo>
                  <a:pt x="73" y="37"/>
                </a:lnTo>
                <a:lnTo>
                  <a:pt x="71" y="68"/>
                </a:lnTo>
                <a:lnTo>
                  <a:pt x="71" y="99"/>
                </a:lnTo>
                <a:lnTo>
                  <a:pt x="0" y="60"/>
                </a:lnTo>
                <a:lnTo>
                  <a:pt x="2" y="8"/>
                </a:lnTo>
                <a:moveTo>
                  <a:pt x="13974" y="7447"/>
                </a:moveTo>
                <a:lnTo>
                  <a:pt x="14109" y="7519"/>
                </a:lnTo>
                <a:lnTo>
                  <a:pt x="13992" y="7519"/>
                </a:lnTo>
                <a:lnTo>
                  <a:pt x="13857" y="7447"/>
                </a:lnTo>
                <a:lnTo>
                  <a:pt x="13974" y="7447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4" name=""/>
          <p:cNvSpPr/>
          <p:nvPr/>
        </p:nvSpPr>
        <p:spPr>
          <a:xfrm>
            <a:off x="6245280" y="3488760"/>
            <a:ext cx="5119920" cy="2727360"/>
          </a:xfrm>
          <a:custGeom>
            <a:avLst/>
            <a:gdLst>
              <a:gd name="textAreaLeft" fmla="*/ 0 w 5119920"/>
              <a:gd name="textAreaRight" fmla="*/ 5120280 w 5119920"/>
              <a:gd name="textAreaTop" fmla="*/ 0 h 2727360"/>
              <a:gd name="textAreaBottom" fmla="*/ 2727720 h 2727360"/>
            </a:gdLst>
            <a:ahLst/>
            <a:cxnLst/>
            <a:rect l="textAreaLeft" t="textAreaTop" r="textAreaRight" b="textAreaBottom"/>
            <a:pathLst>
              <a:path w="14223" h="7577">
                <a:moveTo>
                  <a:pt x="7" y="9"/>
                </a:moveTo>
                <a:lnTo>
                  <a:pt x="9" y="0"/>
                </a:lnTo>
                <a:lnTo>
                  <a:pt x="76" y="36"/>
                </a:lnTo>
                <a:lnTo>
                  <a:pt x="70" y="73"/>
                </a:lnTo>
                <a:lnTo>
                  <a:pt x="69" y="95"/>
                </a:lnTo>
                <a:lnTo>
                  <a:pt x="0" y="58"/>
                </a:lnTo>
                <a:lnTo>
                  <a:pt x="7" y="9"/>
                </a:lnTo>
                <a:moveTo>
                  <a:pt x="14088" y="7505"/>
                </a:moveTo>
                <a:lnTo>
                  <a:pt x="14223" y="7577"/>
                </a:lnTo>
                <a:lnTo>
                  <a:pt x="14105" y="7577"/>
                </a:lnTo>
                <a:lnTo>
                  <a:pt x="13970" y="7505"/>
                </a:lnTo>
                <a:lnTo>
                  <a:pt x="14088" y="7505"/>
                </a:lnTo>
                <a:moveTo>
                  <a:pt x="70" y="75"/>
                </a:moveTo>
                <a:lnTo>
                  <a:pt x="70" y="73"/>
                </a:lnTo>
                <a:lnTo>
                  <a:pt x="70" y="72"/>
                </a:lnTo>
                <a:lnTo>
                  <a:pt x="70" y="75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5" name=""/>
          <p:cNvSpPr/>
          <p:nvPr/>
        </p:nvSpPr>
        <p:spPr>
          <a:xfrm>
            <a:off x="6248520" y="3469320"/>
            <a:ext cx="5159160" cy="2746800"/>
          </a:xfrm>
          <a:custGeom>
            <a:avLst/>
            <a:gdLst>
              <a:gd name="textAreaLeft" fmla="*/ 0 w 5159160"/>
              <a:gd name="textAreaRight" fmla="*/ 5159520 w 5159160"/>
              <a:gd name="textAreaTop" fmla="*/ 0 h 2746800"/>
              <a:gd name="textAreaBottom" fmla="*/ 2747160 h 2746800"/>
            </a:gdLst>
            <a:ahLst/>
            <a:cxnLst/>
            <a:rect l="textAreaLeft" t="textAreaTop" r="textAreaRight" b="textAreaBottom"/>
            <a:pathLst>
              <a:path w="14332" h="7631">
                <a:moveTo>
                  <a:pt x="12" y="9"/>
                </a:moveTo>
                <a:lnTo>
                  <a:pt x="16" y="0"/>
                </a:lnTo>
                <a:lnTo>
                  <a:pt x="80" y="34"/>
                </a:lnTo>
                <a:lnTo>
                  <a:pt x="68" y="80"/>
                </a:lnTo>
                <a:lnTo>
                  <a:pt x="69" y="76"/>
                </a:lnTo>
                <a:lnTo>
                  <a:pt x="67" y="90"/>
                </a:lnTo>
                <a:lnTo>
                  <a:pt x="0" y="54"/>
                </a:lnTo>
                <a:lnTo>
                  <a:pt x="12" y="9"/>
                </a:lnTo>
                <a:moveTo>
                  <a:pt x="14197" y="7559"/>
                </a:moveTo>
                <a:lnTo>
                  <a:pt x="14332" y="7631"/>
                </a:lnTo>
                <a:lnTo>
                  <a:pt x="14214" y="7631"/>
                </a:lnTo>
                <a:lnTo>
                  <a:pt x="14079" y="7559"/>
                </a:lnTo>
                <a:lnTo>
                  <a:pt x="14197" y="7559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6" name=""/>
          <p:cNvSpPr/>
          <p:nvPr/>
        </p:nvSpPr>
        <p:spPr>
          <a:xfrm>
            <a:off x="6254280" y="3450600"/>
            <a:ext cx="5195520" cy="2765520"/>
          </a:xfrm>
          <a:custGeom>
            <a:avLst/>
            <a:gdLst>
              <a:gd name="textAreaLeft" fmla="*/ 0 w 5195520"/>
              <a:gd name="textAreaRight" fmla="*/ 5195880 w 5195520"/>
              <a:gd name="textAreaTop" fmla="*/ 0 h 2765520"/>
              <a:gd name="textAreaBottom" fmla="*/ 2765880 h 2765520"/>
            </a:gdLst>
            <a:ahLst/>
            <a:cxnLst/>
            <a:rect l="textAreaLeft" t="textAreaTop" r="textAreaRight" b="textAreaBottom"/>
            <a:pathLst>
              <a:path w="14433" h="7683">
                <a:moveTo>
                  <a:pt x="15" y="8"/>
                </a:moveTo>
                <a:lnTo>
                  <a:pt x="19" y="0"/>
                </a:lnTo>
                <a:lnTo>
                  <a:pt x="83" y="34"/>
                </a:lnTo>
                <a:lnTo>
                  <a:pt x="82" y="36"/>
                </a:lnTo>
                <a:lnTo>
                  <a:pt x="65" y="82"/>
                </a:lnTo>
                <a:lnTo>
                  <a:pt x="64" y="86"/>
                </a:lnTo>
                <a:lnTo>
                  <a:pt x="0" y="52"/>
                </a:lnTo>
                <a:lnTo>
                  <a:pt x="15" y="8"/>
                </a:lnTo>
                <a:moveTo>
                  <a:pt x="14298" y="7611"/>
                </a:moveTo>
                <a:lnTo>
                  <a:pt x="14433" y="7683"/>
                </a:lnTo>
                <a:lnTo>
                  <a:pt x="14316" y="7683"/>
                </a:lnTo>
                <a:lnTo>
                  <a:pt x="14181" y="7611"/>
                </a:lnTo>
                <a:lnTo>
                  <a:pt x="14298" y="7611"/>
                </a:lnTo>
                <a:moveTo>
                  <a:pt x="81" y="38"/>
                </a:moveTo>
                <a:lnTo>
                  <a:pt x="82" y="36"/>
                </a:lnTo>
                <a:lnTo>
                  <a:pt x="82" y="35"/>
                </a:lnTo>
                <a:lnTo>
                  <a:pt x="81" y="38"/>
                </a:lnTo>
                <a:moveTo>
                  <a:pt x="64" y="84"/>
                </a:moveTo>
                <a:lnTo>
                  <a:pt x="65" y="82"/>
                </a:lnTo>
                <a:lnTo>
                  <a:pt x="65" y="81"/>
                </a:lnTo>
                <a:lnTo>
                  <a:pt x="64" y="84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7" name=""/>
          <p:cNvSpPr/>
          <p:nvPr/>
        </p:nvSpPr>
        <p:spPr>
          <a:xfrm>
            <a:off x="6261120" y="3432600"/>
            <a:ext cx="5226120" cy="2783520"/>
          </a:xfrm>
          <a:custGeom>
            <a:avLst/>
            <a:gdLst>
              <a:gd name="textAreaLeft" fmla="*/ 0 w 5226120"/>
              <a:gd name="textAreaRight" fmla="*/ 5226480 w 5226120"/>
              <a:gd name="textAreaTop" fmla="*/ 0 h 2783520"/>
              <a:gd name="textAreaBottom" fmla="*/ 2783880 h 2783520"/>
            </a:gdLst>
            <a:ahLst/>
            <a:cxnLst/>
            <a:rect l="textAreaLeft" t="textAreaTop" r="textAreaRight" b="textAreaBottom"/>
            <a:pathLst>
              <a:path w="14518" h="7733">
                <a:moveTo>
                  <a:pt x="20" y="9"/>
                </a:moveTo>
                <a:lnTo>
                  <a:pt x="25" y="0"/>
                </a:lnTo>
                <a:lnTo>
                  <a:pt x="89" y="34"/>
                </a:lnTo>
                <a:lnTo>
                  <a:pt x="84" y="43"/>
                </a:lnTo>
                <a:lnTo>
                  <a:pt x="64" y="84"/>
                </a:lnTo>
                <a:lnTo>
                  <a:pt x="0" y="50"/>
                </a:lnTo>
                <a:lnTo>
                  <a:pt x="20" y="9"/>
                </a:lnTo>
                <a:moveTo>
                  <a:pt x="14490" y="7730"/>
                </a:moveTo>
                <a:lnTo>
                  <a:pt x="14433" y="7733"/>
                </a:lnTo>
                <a:lnTo>
                  <a:pt x="14414" y="7733"/>
                </a:lnTo>
                <a:lnTo>
                  <a:pt x="14279" y="7661"/>
                </a:lnTo>
                <a:lnTo>
                  <a:pt x="14397" y="7661"/>
                </a:lnTo>
                <a:lnTo>
                  <a:pt x="14518" y="7726"/>
                </a:lnTo>
                <a:lnTo>
                  <a:pt x="14490" y="7730"/>
                </a:lnTo>
                <a:moveTo>
                  <a:pt x="83" y="45"/>
                </a:moveTo>
                <a:lnTo>
                  <a:pt x="84" y="43"/>
                </a:lnTo>
                <a:lnTo>
                  <a:pt x="84" y="41"/>
                </a:lnTo>
                <a:lnTo>
                  <a:pt x="83" y="45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8" name=""/>
          <p:cNvSpPr/>
          <p:nvPr/>
        </p:nvSpPr>
        <p:spPr>
          <a:xfrm>
            <a:off x="6270120" y="3415680"/>
            <a:ext cx="5247000" cy="2797920"/>
          </a:xfrm>
          <a:custGeom>
            <a:avLst/>
            <a:gdLst>
              <a:gd name="textAreaLeft" fmla="*/ 0 w 5247000"/>
              <a:gd name="textAreaRight" fmla="*/ 5247360 w 5247000"/>
              <a:gd name="textAreaTop" fmla="*/ 0 h 2797920"/>
              <a:gd name="textAreaBottom" fmla="*/ 2798280 h 2797920"/>
            </a:gdLst>
            <a:ahLst/>
            <a:cxnLst/>
            <a:rect l="textAreaLeft" t="textAreaTop" r="textAreaRight" b="textAreaBottom"/>
            <a:pathLst>
              <a:path w="14576" h="7773">
                <a:moveTo>
                  <a:pt x="24" y="8"/>
                </a:moveTo>
                <a:lnTo>
                  <a:pt x="30" y="0"/>
                </a:lnTo>
                <a:lnTo>
                  <a:pt x="94" y="35"/>
                </a:lnTo>
                <a:lnTo>
                  <a:pt x="83" y="49"/>
                </a:lnTo>
                <a:lnTo>
                  <a:pt x="64" y="81"/>
                </a:lnTo>
                <a:lnTo>
                  <a:pt x="0" y="47"/>
                </a:lnTo>
                <a:lnTo>
                  <a:pt x="24" y="8"/>
                </a:lnTo>
                <a:moveTo>
                  <a:pt x="14522" y="7769"/>
                </a:moveTo>
                <a:lnTo>
                  <a:pt x="14493" y="7773"/>
                </a:lnTo>
                <a:lnTo>
                  <a:pt x="14372" y="7708"/>
                </a:lnTo>
                <a:lnTo>
                  <a:pt x="14406" y="7708"/>
                </a:lnTo>
                <a:lnTo>
                  <a:pt x="14458" y="7706"/>
                </a:lnTo>
                <a:lnTo>
                  <a:pt x="14479" y="7703"/>
                </a:lnTo>
                <a:lnTo>
                  <a:pt x="14576" y="7755"/>
                </a:lnTo>
                <a:lnTo>
                  <a:pt x="14522" y="7769"/>
                </a:lnTo>
                <a:moveTo>
                  <a:pt x="14407" y="7708"/>
                </a:moveTo>
                <a:lnTo>
                  <a:pt x="14406" y="7708"/>
                </a:lnTo>
                <a:lnTo>
                  <a:pt x="14405" y="7708"/>
                </a:lnTo>
                <a:lnTo>
                  <a:pt x="14407" y="7708"/>
                </a:lnTo>
                <a:moveTo>
                  <a:pt x="14460" y="7706"/>
                </a:moveTo>
                <a:lnTo>
                  <a:pt x="14458" y="7706"/>
                </a:lnTo>
                <a:lnTo>
                  <a:pt x="14456" y="7706"/>
                </a:lnTo>
                <a:lnTo>
                  <a:pt x="14460" y="7706"/>
                </a:lnTo>
                <a:moveTo>
                  <a:pt x="82" y="50"/>
                </a:moveTo>
                <a:lnTo>
                  <a:pt x="83" y="49"/>
                </a:lnTo>
                <a:lnTo>
                  <a:pt x="85" y="47"/>
                </a:lnTo>
                <a:lnTo>
                  <a:pt x="82" y="50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39" name=""/>
          <p:cNvSpPr/>
          <p:nvPr/>
        </p:nvSpPr>
        <p:spPr>
          <a:xfrm>
            <a:off x="6280920" y="3399840"/>
            <a:ext cx="5260680" cy="2807280"/>
          </a:xfrm>
          <a:custGeom>
            <a:avLst/>
            <a:gdLst>
              <a:gd name="textAreaLeft" fmla="*/ 0 w 5260680"/>
              <a:gd name="textAreaRight" fmla="*/ 5261040 w 5260680"/>
              <a:gd name="textAreaTop" fmla="*/ 0 h 2807280"/>
              <a:gd name="textAreaBottom" fmla="*/ 2807640 h 2807280"/>
            </a:gdLst>
            <a:ahLst/>
            <a:cxnLst/>
            <a:rect l="textAreaLeft" t="textAreaTop" r="textAreaRight" b="textAreaBottom"/>
            <a:pathLst>
              <a:path w="14614" h="7799">
                <a:moveTo>
                  <a:pt x="27" y="9"/>
                </a:moveTo>
                <a:lnTo>
                  <a:pt x="34" y="0"/>
                </a:lnTo>
                <a:lnTo>
                  <a:pt x="100" y="35"/>
                </a:lnTo>
                <a:lnTo>
                  <a:pt x="81" y="56"/>
                </a:lnTo>
                <a:lnTo>
                  <a:pt x="64" y="79"/>
                </a:lnTo>
                <a:lnTo>
                  <a:pt x="0" y="44"/>
                </a:lnTo>
                <a:lnTo>
                  <a:pt x="27" y="9"/>
                </a:lnTo>
                <a:moveTo>
                  <a:pt x="14599" y="7779"/>
                </a:moveTo>
                <a:lnTo>
                  <a:pt x="14547" y="7799"/>
                </a:lnTo>
                <a:lnTo>
                  <a:pt x="14546" y="7799"/>
                </a:lnTo>
                <a:lnTo>
                  <a:pt x="14449" y="7747"/>
                </a:lnTo>
                <a:lnTo>
                  <a:pt x="14478" y="7742"/>
                </a:lnTo>
                <a:lnTo>
                  <a:pt x="14524" y="7730"/>
                </a:lnTo>
                <a:lnTo>
                  <a:pt x="14531" y="7728"/>
                </a:lnTo>
                <a:lnTo>
                  <a:pt x="14614" y="7772"/>
                </a:lnTo>
                <a:lnTo>
                  <a:pt x="14599" y="7779"/>
                </a:lnTo>
                <a:moveTo>
                  <a:pt x="14479" y="7742"/>
                </a:moveTo>
                <a:lnTo>
                  <a:pt x="14478" y="7742"/>
                </a:lnTo>
                <a:lnTo>
                  <a:pt x="14476" y="7743"/>
                </a:lnTo>
                <a:lnTo>
                  <a:pt x="14479" y="7742"/>
                </a:lnTo>
                <a:moveTo>
                  <a:pt x="14527" y="7729"/>
                </a:moveTo>
                <a:lnTo>
                  <a:pt x="14524" y="7730"/>
                </a:lnTo>
                <a:lnTo>
                  <a:pt x="14523" y="7730"/>
                </a:lnTo>
                <a:lnTo>
                  <a:pt x="14527" y="7729"/>
                </a:lnTo>
                <a:moveTo>
                  <a:pt x="81" y="56"/>
                </a:moveTo>
                <a:lnTo>
                  <a:pt x="83" y="53"/>
                </a:lnTo>
                <a:lnTo>
                  <a:pt x="81" y="56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0" name=""/>
          <p:cNvSpPr/>
          <p:nvPr/>
        </p:nvSpPr>
        <p:spPr>
          <a:xfrm>
            <a:off x="6293160" y="3384720"/>
            <a:ext cx="5269680" cy="2812680"/>
          </a:xfrm>
          <a:custGeom>
            <a:avLst/>
            <a:gdLst>
              <a:gd name="textAreaLeft" fmla="*/ 0 w 5269680"/>
              <a:gd name="textAreaRight" fmla="*/ 5270040 w 5269680"/>
              <a:gd name="textAreaTop" fmla="*/ 0 h 2812680"/>
              <a:gd name="textAreaBottom" fmla="*/ 2813040 h 2812680"/>
            </a:gdLst>
            <a:ahLst/>
            <a:cxnLst/>
            <a:rect l="textAreaLeft" t="textAreaTop" r="textAreaRight" b="textAreaBottom"/>
            <a:pathLst>
              <a:path w="14639" h="7814">
                <a:moveTo>
                  <a:pt x="29" y="10"/>
                </a:moveTo>
                <a:lnTo>
                  <a:pt x="40" y="0"/>
                </a:lnTo>
                <a:lnTo>
                  <a:pt x="107" y="36"/>
                </a:lnTo>
                <a:lnTo>
                  <a:pt x="80" y="61"/>
                </a:lnTo>
                <a:lnTo>
                  <a:pt x="66" y="77"/>
                </a:lnTo>
                <a:lnTo>
                  <a:pt x="0" y="42"/>
                </a:lnTo>
                <a:lnTo>
                  <a:pt x="29" y="10"/>
                </a:lnTo>
                <a:moveTo>
                  <a:pt x="14615" y="7798"/>
                </a:moveTo>
                <a:lnTo>
                  <a:pt x="14580" y="7814"/>
                </a:lnTo>
                <a:lnTo>
                  <a:pt x="14497" y="7770"/>
                </a:lnTo>
                <a:lnTo>
                  <a:pt x="14537" y="7755"/>
                </a:lnTo>
                <a:lnTo>
                  <a:pt x="14563" y="7742"/>
                </a:lnTo>
                <a:lnTo>
                  <a:pt x="14639" y="7783"/>
                </a:lnTo>
                <a:lnTo>
                  <a:pt x="14615" y="7798"/>
                </a:lnTo>
                <a:moveTo>
                  <a:pt x="14539" y="7754"/>
                </a:moveTo>
                <a:lnTo>
                  <a:pt x="14537" y="7755"/>
                </a:lnTo>
                <a:lnTo>
                  <a:pt x="14535" y="7756"/>
                </a:lnTo>
                <a:lnTo>
                  <a:pt x="14539" y="7754"/>
                </a:lnTo>
                <a:moveTo>
                  <a:pt x="79" y="62"/>
                </a:moveTo>
                <a:lnTo>
                  <a:pt x="80" y="61"/>
                </a:lnTo>
                <a:lnTo>
                  <a:pt x="82" y="60"/>
                </a:lnTo>
                <a:lnTo>
                  <a:pt x="79" y="62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1" name=""/>
          <p:cNvSpPr/>
          <p:nvPr/>
        </p:nvSpPr>
        <p:spPr>
          <a:xfrm>
            <a:off x="6307560" y="3371040"/>
            <a:ext cx="5273640" cy="2815200"/>
          </a:xfrm>
          <a:custGeom>
            <a:avLst/>
            <a:gdLst>
              <a:gd name="textAreaLeft" fmla="*/ 0 w 5273640"/>
              <a:gd name="textAreaRight" fmla="*/ 5274000 w 5273640"/>
              <a:gd name="textAreaTop" fmla="*/ 0 h 2815200"/>
              <a:gd name="textAreaBottom" fmla="*/ 2815560 h 2815200"/>
            </a:gdLst>
            <a:ahLst/>
            <a:cxnLst/>
            <a:rect l="textAreaLeft" t="textAreaTop" r="textAreaRight" b="textAreaBottom"/>
            <a:pathLst>
              <a:path w="14650" h="7821">
                <a:moveTo>
                  <a:pt x="30" y="11"/>
                </a:moveTo>
                <a:lnTo>
                  <a:pt x="45" y="0"/>
                </a:lnTo>
                <a:lnTo>
                  <a:pt x="115" y="37"/>
                </a:lnTo>
                <a:lnTo>
                  <a:pt x="112" y="39"/>
                </a:lnTo>
                <a:lnTo>
                  <a:pt x="114" y="38"/>
                </a:lnTo>
                <a:lnTo>
                  <a:pt x="115" y="37"/>
                </a:lnTo>
                <a:lnTo>
                  <a:pt x="114" y="38"/>
                </a:lnTo>
                <a:lnTo>
                  <a:pt x="77" y="66"/>
                </a:lnTo>
                <a:lnTo>
                  <a:pt x="67" y="74"/>
                </a:lnTo>
                <a:lnTo>
                  <a:pt x="0" y="38"/>
                </a:lnTo>
                <a:lnTo>
                  <a:pt x="30" y="11"/>
                </a:lnTo>
                <a:moveTo>
                  <a:pt x="14622" y="7807"/>
                </a:moveTo>
                <a:lnTo>
                  <a:pt x="14599" y="7821"/>
                </a:lnTo>
                <a:lnTo>
                  <a:pt x="14523" y="7780"/>
                </a:lnTo>
                <a:lnTo>
                  <a:pt x="14541" y="7772"/>
                </a:lnTo>
                <a:lnTo>
                  <a:pt x="14580" y="7748"/>
                </a:lnTo>
                <a:lnTo>
                  <a:pt x="14650" y="7786"/>
                </a:lnTo>
                <a:lnTo>
                  <a:pt x="14622" y="7807"/>
                </a:lnTo>
                <a:moveTo>
                  <a:pt x="14542" y="7772"/>
                </a:moveTo>
                <a:lnTo>
                  <a:pt x="14541" y="7772"/>
                </a:lnTo>
                <a:lnTo>
                  <a:pt x="14539" y="7773"/>
                </a:lnTo>
                <a:lnTo>
                  <a:pt x="14542" y="7772"/>
                </a:lnTo>
                <a:moveTo>
                  <a:pt x="74" y="68"/>
                </a:moveTo>
                <a:lnTo>
                  <a:pt x="77" y="66"/>
                </a:lnTo>
                <a:lnTo>
                  <a:pt x="74" y="68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2" name=""/>
          <p:cNvSpPr/>
          <p:nvPr/>
        </p:nvSpPr>
        <p:spPr>
          <a:xfrm>
            <a:off x="6323760" y="3358440"/>
            <a:ext cx="5274000" cy="2815200"/>
          </a:xfrm>
          <a:custGeom>
            <a:avLst/>
            <a:gdLst>
              <a:gd name="textAreaLeft" fmla="*/ 0 w 5274000"/>
              <a:gd name="textAreaRight" fmla="*/ 5274360 w 5274000"/>
              <a:gd name="textAreaTop" fmla="*/ 0 h 2815200"/>
              <a:gd name="textAreaBottom" fmla="*/ 2815560 h 2815200"/>
            </a:gdLst>
            <a:ahLst/>
            <a:cxnLst/>
            <a:rect l="textAreaLeft" t="textAreaTop" r="textAreaRight" b="textAreaBottom"/>
            <a:pathLst>
              <a:path w="14651" h="7821">
                <a:moveTo>
                  <a:pt x="29" y="13"/>
                </a:moveTo>
                <a:lnTo>
                  <a:pt x="52" y="0"/>
                </a:lnTo>
                <a:lnTo>
                  <a:pt x="127" y="40"/>
                </a:lnTo>
                <a:lnTo>
                  <a:pt x="110" y="48"/>
                </a:lnTo>
                <a:lnTo>
                  <a:pt x="70" y="72"/>
                </a:lnTo>
                <a:lnTo>
                  <a:pt x="71" y="72"/>
                </a:lnTo>
                <a:lnTo>
                  <a:pt x="70" y="72"/>
                </a:lnTo>
                <a:lnTo>
                  <a:pt x="0" y="35"/>
                </a:lnTo>
                <a:lnTo>
                  <a:pt x="29" y="13"/>
                </a:lnTo>
                <a:moveTo>
                  <a:pt x="14621" y="7809"/>
                </a:moveTo>
                <a:lnTo>
                  <a:pt x="14605" y="7821"/>
                </a:lnTo>
                <a:lnTo>
                  <a:pt x="14535" y="7783"/>
                </a:lnTo>
                <a:lnTo>
                  <a:pt x="14538" y="7781"/>
                </a:lnTo>
                <a:lnTo>
                  <a:pt x="14536" y="7782"/>
                </a:lnTo>
                <a:lnTo>
                  <a:pt x="14535" y="7783"/>
                </a:lnTo>
                <a:lnTo>
                  <a:pt x="14536" y="7782"/>
                </a:lnTo>
                <a:lnTo>
                  <a:pt x="14576" y="7753"/>
                </a:lnTo>
                <a:lnTo>
                  <a:pt x="14583" y="7746"/>
                </a:lnTo>
                <a:lnTo>
                  <a:pt x="14651" y="7782"/>
                </a:lnTo>
                <a:lnTo>
                  <a:pt x="14621" y="7809"/>
                </a:lnTo>
                <a:moveTo>
                  <a:pt x="14576" y="7753"/>
                </a:moveTo>
                <a:lnTo>
                  <a:pt x="14574" y="7755"/>
                </a:lnTo>
                <a:lnTo>
                  <a:pt x="14576" y="7753"/>
                </a:lnTo>
                <a:moveTo>
                  <a:pt x="109" y="49"/>
                </a:moveTo>
                <a:lnTo>
                  <a:pt x="110" y="48"/>
                </a:lnTo>
                <a:lnTo>
                  <a:pt x="112" y="47"/>
                </a:lnTo>
                <a:lnTo>
                  <a:pt x="109" y="49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3" name=""/>
          <p:cNvSpPr/>
          <p:nvPr/>
        </p:nvSpPr>
        <p:spPr>
          <a:xfrm>
            <a:off x="6342480" y="3346920"/>
            <a:ext cx="5269320" cy="2812680"/>
          </a:xfrm>
          <a:custGeom>
            <a:avLst/>
            <a:gdLst>
              <a:gd name="textAreaLeft" fmla="*/ 0 w 5269320"/>
              <a:gd name="textAreaRight" fmla="*/ 5269680 w 5269320"/>
              <a:gd name="textAreaTop" fmla="*/ 0 h 2812680"/>
              <a:gd name="textAreaBottom" fmla="*/ 2813040 h 2812680"/>
            </a:gdLst>
            <a:ahLst/>
            <a:cxnLst/>
            <a:rect l="textAreaLeft" t="textAreaTop" r="textAreaRight" b="textAreaBottom"/>
            <a:pathLst>
              <a:path w="14638" h="7814">
                <a:moveTo>
                  <a:pt x="24" y="17"/>
                </a:moveTo>
                <a:lnTo>
                  <a:pt x="58" y="0"/>
                </a:lnTo>
                <a:lnTo>
                  <a:pt x="142" y="45"/>
                </a:lnTo>
                <a:lnTo>
                  <a:pt x="101" y="60"/>
                </a:lnTo>
                <a:lnTo>
                  <a:pt x="75" y="72"/>
                </a:lnTo>
                <a:lnTo>
                  <a:pt x="0" y="32"/>
                </a:lnTo>
                <a:lnTo>
                  <a:pt x="24" y="17"/>
                </a:lnTo>
                <a:moveTo>
                  <a:pt x="14609" y="7804"/>
                </a:moveTo>
                <a:lnTo>
                  <a:pt x="14599" y="7814"/>
                </a:lnTo>
                <a:lnTo>
                  <a:pt x="14531" y="7778"/>
                </a:lnTo>
                <a:lnTo>
                  <a:pt x="14558" y="7754"/>
                </a:lnTo>
                <a:lnTo>
                  <a:pt x="14573" y="7737"/>
                </a:lnTo>
                <a:lnTo>
                  <a:pt x="14638" y="7772"/>
                </a:lnTo>
                <a:lnTo>
                  <a:pt x="14609" y="7804"/>
                </a:lnTo>
                <a:moveTo>
                  <a:pt x="14559" y="7752"/>
                </a:moveTo>
                <a:lnTo>
                  <a:pt x="14558" y="7754"/>
                </a:lnTo>
                <a:lnTo>
                  <a:pt x="14557" y="7755"/>
                </a:lnTo>
                <a:lnTo>
                  <a:pt x="14559" y="7752"/>
                </a:lnTo>
                <a:moveTo>
                  <a:pt x="100" y="60"/>
                </a:moveTo>
                <a:lnTo>
                  <a:pt x="101" y="60"/>
                </a:lnTo>
                <a:lnTo>
                  <a:pt x="103" y="59"/>
                </a:lnTo>
                <a:lnTo>
                  <a:pt x="100" y="60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4" name=""/>
          <p:cNvSpPr/>
          <p:nvPr/>
        </p:nvSpPr>
        <p:spPr>
          <a:xfrm>
            <a:off x="6363360" y="3330720"/>
            <a:ext cx="5271480" cy="2813760"/>
          </a:xfrm>
          <a:custGeom>
            <a:avLst/>
            <a:gdLst>
              <a:gd name="textAreaLeft" fmla="*/ 0 w 5271480"/>
              <a:gd name="textAreaRight" fmla="*/ 5271840 w 5271480"/>
              <a:gd name="textAreaTop" fmla="*/ 0 h 2813760"/>
              <a:gd name="textAreaBottom" fmla="*/ 2814120 h 2813760"/>
            </a:gdLst>
            <a:ahLst/>
            <a:cxnLst/>
            <a:rect l="textAreaLeft" t="textAreaTop" r="textAreaRight" b="textAreaBottom"/>
            <a:pathLst>
              <a:path w="14644" h="7817">
                <a:moveTo>
                  <a:pt x="16" y="38"/>
                </a:moveTo>
                <a:lnTo>
                  <a:pt x="68" y="19"/>
                </a:lnTo>
                <a:lnTo>
                  <a:pt x="123" y="5"/>
                </a:lnTo>
                <a:lnTo>
                  <a:pt x="151" y="0"/>
                </a:lnTo>
                <a:lnTo>
                  <a:pt x="273" y="65"/>
                </a:lnTo>
                <a:lnTo>
                  <a:pt x="239" y="65"/>
                </a:lnTo>
                <a:lnTo>
                  <a:pt x="187" y="67"/>
                </a:lnTo>
                <a:lnTo>
                  <a:pt x="136" y="76"/>
                </a:lnTo>
                <a:lnTo>
                  <a:pt x="139" y="75"/>
                </a:lnTo>
                <a:lnTo>
                  <a:pt x="89" y="88"/>
                </a:lnTo>
                <a:lnTo>
                  <a:pt x="84" y="90"/>
                </a:lnTo>
                <a:lnTo>
                  <a:pt x="0" y="45"/>
                </a:lnTo>
                <a:lnTo>
                  <a:pt x="16" y="38"/>
                </a:lnTo>
                <a:moveTo>
                  <a:pt x="14621" y="7765"/>
                </a:moveTo>
                <a:lnTo>
                  <a:pt x="14588" y="7809"/>
                </a:lnTo>
                <a:lnTo>
                  <a:pt x="14580" y="7817"/>
                </a:lnTo>
                <a:lnTo>
                  <a:pt x="14515" y="7782"/>
                </a:lnTo>
                <a:lnTo>
                  <a:pt x="14531" y="7765"/>
                </a:lnTo>
                <a:lnTo>
                  <a:pt x="14561" y="7724"/>
                </a:lnTo>
                <a:lnTo>
                  <a:pt x="14581" y="7692"/>
                </a:lnTo>
                <a:lnTo>
                  <a:pt x="14644" y="7726"/>
                </a:lnTo>
                <a:lnTo>
                  <a:pt x="14621" y="7765"/>
                </a:lnTo>
                <a:moveTo>
                  <a:pt x="14533" y="7762"/>
                </a:moveTo>
                <a:lnTo>
                  <a:pt x="14531" y="7765"/>
                </a:lnTo>
                <a:lnTo>
                  <a:pt x="14533" y="7762"/>
                </a:lnTo>
                <a:moveTo>
                  <a:pt x="14562" y="7723"/>
                </a:moveTo>
                <a:lnTo>
                  <a:pt x="14561" y="7724"/>
                </a:lnTo>
                <a:lnTo>
                  <a:pt x="14560" y="7726"/>
                </a:lnTo>
                <a:lnTo>
                  <a:pt x="14562" y="7723"/>
                </a:lnTo>
                <a:moveTo>
                  <a:pt x="185" y="68"/>
                </a:moveTo>
                <a:lnTo>
                  <a:pt x="187" y="67"/>
                </a:lnTo>
                <a:lnTo>
                  <a:pt x="189" y="67"/>
                </a:lnTo>
                <a:lnTo>
                  <a:pt x="185" y="68"/>
                </a:lnTo>
                <a:moveTo>
                  <a:pt x="88" y="88"/>
                </a:moveTo>
                <a:lnTo>
                  <a:pt x="89" y="88"/>
                </a:lnTo>
                <a:lnTo>
                  <a:pt x="91" y="87"/>
                </a:lnTo>
                <a:lnTo>
                  <a:pt x="88" y="88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5" name=""/>
          <p:cNvSpPr/>
          <p:nvPr/>
        </p:nvSpPr>
        <p:spPr>
          <a:xfrm>
            <a:off x="6417720" y="3328200"/>
            <a:ext cx="5226120" cy="2783520"/>
          </a:xfrm>
          <a:custGeom>
            <a:avLst/>
            <a:gdLst>
              <a:gd name="textAreaLeft" fmla="*/ 0 w 5226120"/>
              <a:gd name="textAreaRight" fmla="*/ 5226480 w 5226120"/>
              <a:gd name="textAreaTop" fmla="*/ 0 h 2783520"/>
              <a:gd name="textAreaBottom" fmla="*/ 2783880 h 2783520"/>
            </a:gdLst>
            <a:ahLst/>
            <a:cxnLst/>
            <a:rect l="textAreaLeft" t="textAreaTop" r="textAreaRight" b="textAreaBottom"/>
            <a:pathLst>
              <a:path w="14518" h="7733">
                <a:moveTo>
                  <a:pt x="28" y="3"/>
                </a:moveTo>
                <a:lnTo>
                  <a:pt x="86" y="0"/>
                </a:lnTo>
                <a:lnTo>
                  <a:pt x="104" y="0"/>
                </a:lnTo>
                <a:lnTo>
                  <a:pt x="239" y="72"/>
                </a:lnTo>
                <a:lnTo>
                  <a:pt x="122" y="72"/>
                </a:lnTo>
                <a:lnTo>
                  <a:pt x="0" y="7"/>
                </a:lnTo>
                <a:lnTo>
                  <a:pt x="28" y="3"/>
                </a:lnTo>
                <a:moveTo>
                  <a:pt x="14498" y="7725"/>
                </a:moveTo>
                <a:lnTo>
                  <a:pt x="14493" y="7733"/>
                </a:lnTo>
                <a:lnTo>
                  <a:pt x="14430" y="7699"/>
                </a:lnTo>
                <a:lnTo>
                  <a:pt x="14435" y="7690"/>
                </a:lnTo>
                <a:lnTo>
                  <a:pt x="14455" y="7650"/>
                </a:lnTo>
                <a:lnTo>
                  <a:pt x="14518" y="7684"/>
                </a:lnTo>
                <a:lnTo>
                  <a:pt x="14498" y="7725"/>
                </a:lnTo>
                <a:moveTo>
                  <a:pt x="14436" y="7689"/>
                </a:moveTo>
                <a:lnTo>
                  <a:pt x="14435" y="7690"/>
                </a:lnTo>
                <a:lnTo>
                  <a:pt x="14434" y="7692"/>
                </a:lnTo>
                <a:lnTo>
                  <a:pt x="14436" y="7689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6" name=""/>
          <p:cNvSpPr/>
          <p:nvPr/>
        </p:nvSpPr>
        <p:spPr>
          <a:xfrm>
            <a:off x="6455160" y="3328200"/>
            <a:ext cx="5195880" cy="2765880"/>
          </a:xfrm>
          <a:custGeom>
            <a:avLst/>
            <a:gdLst>
              <a:gd name="textAreaLeft" fmla="*/ 0 w 5195880"/>
              <a:gd name="textAreaRight" fmla="*/ 5196240 w 5195880"/>
              <a:gd name="textAreaTop" fmla="*/ 0 h 2765880"/>
              <a:gd name="textAreaBottom" fmla="*/ 2766240 h 2765880"/>
            </a:gdLst>
            <a:ahLst/>
            <a:cxnLst/>
            <a:rect l="textAreaLeft" t="textAreaTop" r="textAreaRight" b="textAreaBottom"/>
            <a:pathLst>
              <a:path w="14434" h="7684">
                <a:moveTo>
                  <a:pt x="14418" y="7675"/>
                </a:moveTo>
                <a:lnTo>
                  <a:pt x="14414" y="7684"/>
                </a:lnTo>
                <a:lnTo>
                  <a:pt x="14351" y="7650"/>
                </a:lnTo>
                <a:lnTo>
                  <a:pt x="14351" y="7648"/>
                </a:lnTo>
                <a:lnTo>
                  <a:pt x="14368" y="7602"/>
                </a:lnTo>
                <a:lnTo>
                  <a:pt x="14370" y="7597"/>
                </a:lnTo>
                <a:lnTo>
                  <a:pt x="14434" y="7632"/>
                </a:lnTo>
                <a:lnTo>
                  <a:pt x="14418" y="7675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moveTo>
                  <a:pt x="14353" y="7646"/>
                </a:moveTo>
                <a:lnTo>
                  <a:pt x="14351" y="7648"/>
                </a:lnTo>
                <a:lnTo>
                  <a:pt x="14351" y="7649"/>
                </a:lnTo>
                <a:lnTo>
                  <a:pt x="14353" y="7646"/>
                </a:lnTo>
                <a:moveTo>
                  <a:pt x="14369" y="7600"/>
                </a:moveTo>
                <a:lnTo>
                  <a:pt x="14368" y="7602"/>
                </a:lnTo>
                <a:lnTo>
                  <a:pt x="14368" y="7603"/>
                </a:lnTo>
                <a:lnTo>
                  <a:pt x="14369" y="7600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7" name=""/>
          <p:cNvSpPr/>
          <p:nvPr/>
        </p:nvSpPr>
        <p:spPr>
          <a:xfrm>
            <a:off x="6497640" y="3328200"/>
            <a:ext cx="5162400" cy="2747160"/>
          </a:xfrm>
          <a:custGeom>
            <a:avLst/>
            <a:gdLst>
              <a:gd name="textAreaLeft" fmla="*/ 0 w 5162400"/>
              <a:gd name="textAreaRight" fmla="*/ 5162760 w 5162400"/>
              <a:gd name="textAreaTop" fmla="*/ 0 h 2747160"/>
              <a:gd name="textAreaBottom" fmla="*/ 2747520 h 2747160"/>
            </a:gdLst>
            <a:ahLst/>
            <a:cxnLst/>
            <a:rect l="textAreaLeft" t="textAreaTop" r="textAreaRight" b="textAreaBottom"/>
            <a:pathLst>
              <a:path w="14341" h="7632">
                <a:moveTo>
                  <a:pt x="14333" y="7568"/>
                </a:moveTo>
                <a:lnTo>
                  <a:pt x="14319" y="7623"/>
                </a:lnTo>
                <a:lnTo>
                  <a:pt x="14316" y="7632"/>
                </a:lnTo>
                <a:lnTo>
                  <a:pt x="14252" y="7597"/>
                </a:lnTo>
                <a:lnTo>
                  <a:pt x="14263" y="7552"/>
                </a:lnTo>
                <a:lnTo>
                  <a:pt x="14262" y="7556"/>
                </a:lnTo>
                <a:lnTo>
                  <a:pt x="14271" y="7504"/>
                </a:lnTo>
                <a:lnTo>
                  <a:pt x="14272" y="7483"/>
                </a:lnTo>
                <a:lnTo>
                  <a:pt x="14341" y="7520"/>
                </a:lnTo>
                <a:lnTo>
                  <a:pt x="14333" y="7568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moveTo>
                  <a:pt x="14271" y="7502"/>
                </a:moveTo>
                <a:lnTo>
                  <a:pt x="14271" y="7504"/>
                </a:lnTo>
                <a:lnTo>
                  <a:pt x="14271" y="7506"/>
                </a:lnTo>
                <a:lnTo>
                  <a:pt x="14271" y="7502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8" name=""/>
          <p:cNvSpPr/>
          <p:nvPr/>
        </p:nvSpPr>
        <p:spPr>
          <a:xfrm>
            <a:off x="6582240" y="3328200"/>
            <a:ext cx="5079240" cy="2706840"/>
          </a:xfrm>
          <a:custGeom>
            <a:avLst/>
            <a:gdLst>
              <a:gd name="textAreaLeft" fmla="*/ 0 w 5079240"/>
              <a:gd name="textAreaRight" fmla="*/ 5079600 w 5079240"/>
              <a:gd name="textAreaTop" fmla="*/ 0 h 2706840"/>
              <a:gd name="textAreaBottom" fmla="*/ 2707200 h 2706840"/>
            </a:gdLst>
            <a:ahLst/>
            <a:cxnLst/>
            <a:rect l="textAreaLeft" t="textAreaTop" r="textAreaRight" b="textAreaBottom"/>
            <a:pathLst>
              <a:path w="14110" h="7520">
                <a:moveTo>
                  <a:pt x="14107" y="7511"/>
                </a:moveTo>
                <a:lnTo>
                  <a:pt x="14106" y="7520"/>
                </a:lnTo>
                <a:lnTo>
                  <a:pt x="14037" y="7483"/>
                </a:lnTo>
                <a:lnTo>
                  <a:pt x="14038" y="7452"/>
                </a:lnTo>
                <a:lnTo>
                  <a:pt x="14038" y="7421"/>
                </a:lnTo>
                <a:lnTo>
                  <a:pt x="14110" y="7459"/>
                </a:lnTo>
                <a:lnTo>
                  <a:pt x="14107" y="7511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49" name=""/>
          <p:cNvSpPr/>
          <p:nvPr/>
        </p:nvSpPr>
        <p:spPr>
          <a:xfrm>
            <a:off x="6624720" y="3328200"/>
            <a:ext cx="5036760" cy="2684880"/>
          </a:xfrm>
          <a:custGeom>
            <a:avLst/>
            <a:gdLst>
              <a:gd name="textAreaLeft" fmla="*/ 0 w 5036760"/>
              <a:gd name="textAreaRight" fmla="*/ 5037120 w 5036760"/>
              <a:gd name="textAreaTop" fmla="*/ 0 h 2684880"/>
              <a:gd name="textAreaBottom" fmla="*/ 2685240 h 2684880"/>
            </a:gdLst>
            <a:ahLst/>
            <a:cxnLst/>
            <a:rect l="textAreaLeft" t="textAreaTop" r="textAreaRight" b="textAreaBottom"/>
            <a:pathLst>
              <a:path w="13992" h="7459">
                <a:moveTo>
                  <a:pt x="13992" y="7454"/>
                </a:moveTo>
                <a:lnTo>
                  <a:pt x="13992" y="7459"/>
                </a:lnTo>
                <a:lnTo>
                  <a:pt x="13920" y="7421"/>
                </a:lnTo>
                <a:lnTo>
                  <a:pt x="13920" y="7358"/>
                </a:lnTo>
                <a:lnTo>
                  <a:pt x="13992" y="7396"/>
                </a:lnTo>
                <a:lnTo>
                  <a:pt x="13992" y="7454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0" name=""/>
          <p:cNvSpPr/>
          <p:nvPr/>
        </p:nvSpPr>
        <p:spPr>
          <a:xfrm>
            <a:off x="6666840" y="3328200"/>
            <a:ext cx="4994640" cy="2662200"/>
          </a:xfrm>
          <a:custGeom>
            <a:avLst/>
            <a:gdLst>
              <a:gd name="textAreaLeft" fmla="*/ 0 w 4994640"/>
              <a:gd name="textAreaRight" fmla="*/ 4995000 w 4994640"/>
              <a:gd name="textAreaTop" fmla="*/ 0 h 2662200"/>
              <a:gd name="textAreaBottom" fmla="*/ 2662560 h 2662200"/>
            </a:gdLst>
            <a:ahLst/>
            <a:cxnLst/>
            <a:rect l="textAreaLeft" t="textAreaTop" r="textAreaRight" b="textAreaBottom"/>
            <a:pathLst>
              <a:path w="13875" h="7396">
                <a:moveTo>
                  <a:pt x="13803" y="7295"/>
                </a:moveTo>
                <a:lnTo>
                  <a:pt x="13875" y="7334"/>
                </a:lnTo>
                <a:lnTo>
                  <a:pt x="13875" y="7396"/>
                </a:lnTo>
                <a:lnTo>
                  <a:pt x="13803" y="7358"/>
                </a:lnTo>
                <a:lnTo>
                  <a:pt x="13803" y="7295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1" name=""/>
          <p:cNvSpPr/>
          <p:nvPr/>
        </p:nvSpPr>
        <p:spPr>
          <a:xfrm>
            <a:off x="6709320" y="3328200"/>
            <a:ext cx="4952160" cy="2639880"/>
          </a:xfrm>
          <a:custGeom>
            <a:avLst/>
            <a:gdLst>
              <a:gd name="textAreaLeft" fmla="*/ 0 w 4952160"/>
              <a:gd name="textAreaRight" fmla="*/ 4952520 w 4952160"/>
              <a:gd name="textAreaTop" fmla="*/ 0 h 2639880"/>
              <a:gd name="textAreaBottom" fmla="*/ 2640240 h 2639880"/>
            </a:gdLst>
            <a:ahLst/>
            <a:cxnLst/>
            <a:rect l="textAreaLeft" t="textAreaTop" r="textAreaRight" b="textAreaBottom"/>
            <a:pathLst>
              <a:path w="13757" h="7334">
                <a:moveTo>
                  <a:pt x="13685" y="7233"/>
                </a:moveTo>
                <a:lnTo>
                  <a:pt x="13757" y="7271"/>
                </a:lnTo>
                <a:lnTo>
                  <a:pt x="13757" y="7334"/>
                </a:lnTo>
                <a:lnTo>
                  <a:pt x="13685" y="7295"/>
                </a:lnTo>
                <a:lnTo>
                  <a:pt x="13685" y="7233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2" name=""/>
          <p:cNvSpPr/>
          <p:nvPr/>
        </p:nvSpPr>
        <p:spPr>
          <a:xfrm>
            <a:off x="6751440" y="3328200"/>
            <a:ext cx="4910040" cy="2617200"/>
          </a:xfrm>
          <a:custGeom>
            <a:avLst/>
            <a:gdLst>
              <a:gd name="textAreaLeft" fmla="*/ 0 w 4910040"/>
              <a:gd name="textAreaRight" fmla="*/ 4910400 w 4910040"/>
              <a:gd name="textAreaTop" fmla="*/ 0 h 2617200"/>
              <a:gd name="textAreaBottom" fmla="*/ 2617560 h 2617200"/>
            </a:gdLst>
            <a:ahLst/>
            <a:cxnLst/>
            <a:rect l="textAreaLeft" t="textAreaTop" r="textAreaRight" b="textAreaBottom"/>
            <a:pathLst>
              <a:path w="13640" h="7271">
                <a:moveTo>
                  <a:pt x="13568" y="7107"/>
                </a:moveTo>
                <a:lnTo>
                  <a:pt x="13640" y="7146"/>
                </a:lnTo>
                <a:lnTo>
                  <a:pt x="13640" y="7271"/>
                </a:lnTo>
                <a:lnTo>
                  <a:pt x="13568" y="7233"/>
                </a:lnTo>
                <a:lnTo>
                  <a:pt x="13568" y="7107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3" name=""/>
          <p:cNvSpPr/>
          <p:nvPr/>
        </p:nvSpPr>
        <p:spPr>
          <a:xfrm>
            <a:off x="6836040" y="3328200"/>
            <a:ext cx="4825440" cy="2572200"/>
          </a:xfrm>
          <a:custGeom>
            <a:avLst/>
            <a:gdLst>
              <a:gd name="textAreaLeft" fmla="*/ 0 w 4825440"/>
              <a:gd name="textAreaRight" fmla="*/ 4825800 w 4825440"/>
              <a:gd name="textAreaTop" fmla="*/ 0 h 2572200"/>
              <a:gd name="textAreaBottom" fmla="*/ 2572560 h 2572200"/>
            </a:gdLst>
            <a:ahLst/>
            <a:cxnLst/>
            <a:rect l="textAreaLeft" t="textAreaTop" r="textAreaRight" b="textAreaBottom"/>
            <a:pathLst>
              <a:path w="13405" h="7146">
                <a:moveTo>
                  <a:pt x="13333" y="7045"/>
                </a:moveTo>
                <a:lnTo>
                  <a:pt x="13405" y="7083"/>
                </a:lnTo>
                <a:lnTo>
                  <a:pt x="13405" y="7146"/>
                </a:lnTo>
                <a:lnTo>
                  <a:pt x="13333" y="7107"/>
                </a:lnTo>
                <a:lnTo>
                  <a:pt x="13333" y="7045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4" name=""/>
          <p:cNvSpPr/>
          <p:nvPr/>
        </p:nvSpPr>
        <p:spPr>
          <a:xfrm>
            <a:off x="6878520" y="3328200"/>
            <a:ext cx="4782960" cy="2549520"/>
          </a:xfrm>
          <a:custGeom>
            <a:avLst/>
            <a:gdLst>
              <a:gd name="textAreaLeft" fmla="*/ 0 w 4782960"/>
              <a:gd name="textAreaRight" fmla="*/ 4783320 w 4782960"/>
              <a:gd name="textAreaTop" fmla="*/ 0 h 2549520"/>
              <a:gd name="textAreaBottom" fmla="*/ 2549880 h 2549520"/>
            </a:gdLst>
            <a:ahLst/>
            <a:cxnLst/>
            <a:rect l="textAreaLeft" t="textAreaTop" r="textAreaRight" b="textAreaBottom"/>
            <a:pathLst>
              <a:path w="13287" h="7083">
                <a:moveTo>
                  <a:pt x="13215" y="6982"/>
                </a:moveTo>
                <a:lnTo>
                  <a:pt x="13287" y="7020"/>
                </a:lnTo>
                <a:lnTo>
                  <a:pt x="13287" y="7083"/>
                </a:lnTo>
                <a:lnTo>
                  <a:pt x="13215" y="7045"/>
                </a:lnTo>
                <a:lnTo>
                  <a:pt x="13215" y="6982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5" name=""/>
          <p:cNvSpPr/>
          <p:nvPr/>
        </p:nvSpPr>
        <p:spPr>
          <a:xfrm>
            <a:off x="6921000" y="3328200"/>
            <a:ext cx="4740480" cy="2526840"/>
          </a:xfrm>
          <a:custGeom>
            <a:avLst/>
            <a:gdLst>
              <a:gd name="textAreaLeft" fmla="*/ 0 w 4740480"/>
              <a:gd name="textAreaRight" fmla="*/ 4740840 w 4740480"/>
              <a:gd name="textAreaTop" fmla="*/ 0 h 2526840"/>
              <a:gd name="textAreaBottom" fmla="*/ 2527200 h 2526840"/>
            </a:gdLst>
            <a:ahLst/>
            <a:cxnLst/>
            <a:rect l="textAreaLeft" t="textAreaTop" r="textAreaRight" b="textAreaBottom"/>
            <a:pathLst>
              <a:path w="13169" h="7020">
                <a:moveTo>
                  <a:pt x="13097" y="6919"/>
                </a:moveTo>
                <a:lnTo>
                  <a:pt x="13169" y="6958"/>
                </a:lnTo>
                <a:lnTo>
                  <a:pt x="13169" y="7020"/>
                </a:lnTo>
                <a:lnTo>
                  <a:pt x="13097" y="6982"/>
                </a:lnTo>
                <a:lnTo>
                  <a:pt x="13097" y="6919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6" name=""/>
          <p:cNvSpPr/>
          <p:nvPr/>
        </p:nvSpPr>
        <p:spPr>
          <a:xfrm>
            <a:off x="6963120" y="3328200"/>
            <a:ext cx="4698360" cy="2504520"/>
          </a:xfrm>
          <a:custGeom>
            <a:avLst/>
            <a:gdLst>
              <a:gd name="textAreaLeft" fmla="*/ 0 w 4698360"/>
              <a:gd name="textAreaRight" fmla="*/ 4698720 w 4698360"/>
              <a:gd name="textAreaTop" fmla="*/ 0 h 2504520"/>
              <a:gd name="textAreaBottom" fmla="*/ 2504880 h 2504520"/>
            </a:gdLst>
            <a:ahLst/>
            <a:cxnLst/>
            <a:rect l="textAreaLeft" t="textAreaTop" r="textAreaRight" b="textAreaBottom"/>
            <a:pathLst>
              <a:path w="13052" h="6958">
                <a:moveTo>
                  <a:pt x="12980" y="6857"/>
                </a:moveTo>
                <a:lnTo>
                  <a:pt x="13052" y="6895"/>
                </a:lnTo>
                <a:lnTo>
                  <a:pt x="13052" y="6958"/>
                </a:lnTo>
                <a:lnTo>
                  <a:pt x="12980" y="6919"/>
                </a:lnTo>
                <a:lnTo>
                  <a:pt x="12980" y="6857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4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7" name=""/>
          <p:cNvSpPr/>
          <p:nvPr/>
        </p:nvSpPr>
        <p:spPr>
          <a:xfrm>
            <a:off x="7005600" y="3328200"/>
            <a:ext cx="4655880" cy="2481840"/>
          </a:xfrm>
          <a:custGeom>
            <a:avLst/>
            <a:gdLst>
              <a:gd name="textAreaLeft" fmla="*/ 0 w 4655880"/>
              <a:gd name="textAreaRight" fmla="*/ 4656240 w 4655880"/>
              <a:gd name="textAreaTop" fmla="*/ 0 h 2481840"/>
              <a:gd name="textAreaBottom" fmla="*/ 2482200 h 2481840"/>
            </a:gdLst>
            <a:ahLst/>
            <a:cxnLst/>
            <a:rect l="textAreaLeft" t="textAreaTop" r="textAreaRight" b="textAreaBottom"/>
            <a:pathLst>
              <a:path w="12934" h="6895">
                <a:moveTo>
                  <a:pt x="12861" y="6794"/>
                </a:moveTo>
                <a:lnTo>
                  <a:pt x="12934" y="6832"/>
                </a:lnTo>
                <a:lnTo>
                  <a:pt x="12934" y="6895"/>
                </a:lnTo>
                <a:lnTo>
                  <a:pt x="12861" y="6857"/>
                </a:lnTo>
                <a:lnTo>
                  <a:pt x="12861" y="6794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8" name=""/>
          <p:cNvSpPr/>
          <p:nvPr/>
        </p:nvSpPr>
        <p:spPr>
          <a:xfrm>
            <a:off x="7047720" y="3328200"/>
            <a:ext cx="4613760" cy="2459160"/>
          </a:xfrm>
          <a:custGeom>
            <a:avLst/>
            <a:gdLst>
              <a:gd name="textAreaLeft" fmla="*/ 0 w 4613760"/>
              <a:gd name="textAreaRight" fmla="*/ 4614120 w 4613760"/>
              <a:gd name="textAreaTop" fmla="*/ 0 h 2459160"/>
              <a:gd name="textAreaBottom" fmla="*/ 2459520 h 2459160"/>
            </a:gdLst>
            <a:ahLst/>
            <a:cxnLst/>
            <a:rect l="textAreaLeft" t="textAreaTop" r="textAreaRight" b="textAreaBottom"/>
            <a:pathLst>
              <a:path w="12817" h="6832">
                <a:moveTo>
                  <a:pt x="12745" y="6731"/>
                </a:moveTo>
                <a:lnTo>
                  <a:pt x="12817" y="6770"/>
                </a:lnTo>
                <a:lnTo>
                  <a:pt x="12817" y="6832"/>
                </a:lnTo>
                <a:lnTo>
                  <a:pt x="12745" y="6794"/>
                </a:lnTo>
                <a:lnTo>
                  <a:pt x="12745" y="6731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59" name=""/>
          <p:cNvSpPr/>
          <p:nvPr/>
        </p:nvSpPr>
        <p:spPr>
          <a:xfrm>
            <a:off x="7090200" y="3328200"/>
            <a:ext cx="4571280" cy="2436840"/>
          </a:xfrm>
          <a:custGeom>
            <a:avLst/>
            <a:gdLst>
              <a:gd name="textAreaLeft" fmla="*/ 0 w 4571280"/>
              <a:gd name="textAreaRight" fmla="*/ 4571640 w 4571280"/>
              <a:gd name="textAreaTop" fmla="*/ 0 h 2436840"/>
              <a:gd name="textAreaBottom" fmla="*/ 2437200 h 2436840"/>
            </a:gdLst>
            <a:ahLst/>
            <a:cxnLst/>
            <a:rect l="textAreaLeft" t="textAreaTop" r="textAreaRight" b="textAreaBottom"/>
            <a:pathLst>
              <a:path w="12699" h="6770">
                <a:moveTo>
                  <a:pt x="12627" y="6669"/>
                </a:moveTo>
                <a:lnTo>
                  <a:pt x="12699" y="6707"/>
                </a:lnTo>
                <a:lnTo>
                  <a:pt x="12699" y="6770"/>
                </a:lnTo>
                <a:lnTo>
                  <a:pt x="12627" y="6731"/>
                </a:lnTo>
                <a:lnTo>
                  <a:pt x="12627" y="6669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0" name=""/>
          <p:cNvSpPr/>
          <p:nvPr/>
        </p:nvSpPr>
        <p:spPr>
          <a:xfrm>
            <a:off x="7132320" y="3328200"/>
            <a:ext cx="4529160" cy="2414160"/>
          </a:xfrm>
          <a:custGeom>
            <a:avLst/>
            <a:gdLst>
              <a:gd name="textAreaLeft" fmla="*/ 0 w 4529160"/>
              <a:gd name="textAreaRight" fmla="*/ 4529520 w 4529160"/>
              <a:gd name="textAreaTop" fmla="*/ 0 h 2414160"/>
              <a:gd name="textAreaBottom" fmla="*/ 2414520 h 2414160"/>
            </a:gdLst>
            <a:ahLst/>
            <a:cxnLst/>
            <a:rect l="textAreaLeft" t="textAreaTop" r="textAreaRight" b="textAreaBottom"/>
            <a:pathLst>
              <a:path w="12582" h="6707">
                <a:moveTo>
                  <a:pt x="12510" y="6606"/>
                </a:moveTo>
                <a:lnTo>
                  <a:pt x="12582" y="6644"/>
                </a:lnTo>
                <a:lnTo>
                  <a:pt x="12582" y="6707"/>
                </a:lnTo>
                <a:lnTo>
                  <a:pt x="12510" y="6669"/>
                </a:lnTo>
                <a:lnTo>
                  <a:pt x="12510" y="6606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1" name=""/>
          <p:cNvSpPr/>
          <p:nvPr/>
        </p:nvSpPr>
        <p:spPr>
          <a:xfrm>
            <a:off x="7174800" y="3328200"/>
            <a:ext cx="4486680" cy="2391480"/>
          </a:xfrm>
          <a:custGeom>
            <a:avLst/>
            <a:gdLst>
              <a:gd name="textAreaLeft" fmla="*/ 0 w 4486680"/>
              <a:gd name="textAreaRight" fmla="*/ 4487040 w 4486680"/>
              <a:gd name="textAreaTop" fmla="*/ 0 h 2391480"/>
              <a:gd name="textAreaBottom" fmla="*/ 2391840 h 2391480"/>
            </a:gdLst>
            <a:ahLst/>
            <a:cxnLst/>
            <a:rect l="textAreaLeft" t="textAreaTop" r="textAreaRight" b="textAreaBottom"/>
            <a:pathLst>
              <a:path w="12464" h="6644">
                <a:moveTo>
                  <a:pt x="12392" y="6543"/>
                </a:moveTo>
                <a:lnTo>
                  <a:pt x="12464" y="6582"/>
                </a:lnTo>
                <a:lnTo>
                  <a:pt x="12464" y="6644"/>
                </a:lnTo>
                <a:lnTo>
                  <a:pt x="12392" y="6606"/>
                </a:lnTo>
                <a:lnTo>
                  <a:pt x="12392" y="6543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2" name=""/>
          <p:cNvSpPr/>
          <p:nvPr/>
        </p:nvSpPr>
        <p:spPr>
          <a:xfrm>
            <a:off x="7217280" y="3328200"/>
            <a:ext cx="4444200" cy="2369160"/>
          </a:xfrm>
          <a:custGeom>
            <a:avLst/>
            <a:gdLst>
              <a:gd name="textAreaLeft" fmla="*/ 0 w 4444200"/>
              <a:gd name="textAreaRight" fmla="*/ 4444560 w 4444200"/>
              <a:gd name="textAreaTop" fmla="*/ 0 h 2369160"/>
              <a:gd name="textAreaBottom" fmla="*/ 2369520 h 2369160"/>
            </a:gdLst>
            <a:ahLst/>
            <a:cxnLst/>
            <a:rect l="textAreaLeft" t="textAreaTop" r="textAreaRight" b="textAreaBottom"/>
            <a:pathLst>
              <a:path w="12346" h="6582">
                <a:moveTo>
                  <a:pt x="12274" y="6481"/>
                </a:moveTo>
                <a:lnTo>
                  <a:pt x="12346" y="6519"/>
                </a:lnTo>
                <a:lnTo>
                  <a:pt x="12346" y="6582"/>
                </a:lnTo>
                <a:lnTo>
                  <a:pt x="12274" y="6543"/>
                </a:lnTo>
                <a:lnTo>
                  <a:pt x="12274" y="6481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3" name=""/>
          <p:cNvSpPr/>
          <p:nvPr/>
        </p:nvSpPr>
        <p:spPr>
          <a:xfrm>
            <a:off x="7259400" y="3328200"/>
            <a:ext cx="4402080" cy="2346480"/>
          </a:xfrm>
          <a:custGeom>
            <a:avLst/>
            <a:gdLst>
              <a:gd name="textAreaLeft" fmla="*/ 0 w 4402080"/>
              <a:gd name="textAreaRight" fmla="*/ 4402440 w 4402080"/>
              <a:gd name="textAreaTop" fmla="*/ 0 h 2346480"/>
              <a:gd name="textAreaBottom" fmla="*/ 2346840 h 2346480"/>
            </a:gdLst>
            <a:ahLst/>
            <a:cxnLst/>
            <a:rect l="textAreaLeft" t="textAreaTop" r="textAreaRight" b="textAreaBottom"/>
            <a:pathLst>
              <a:path w="12229" h="6519">
                <a:moveTo>
                  <a:pt x="12157" y="6418"/>
                </a:moveTo>
                <a:lnTo>
                  <a:pt x="12229" y="6456"/>
                </a:lnTo>
                <a:lnTo>
                  <a:pt x="12229" y="6519"/>
                </a:lnTo>
                <a:lnTo>
                  <a:pt x="12157" y="6481"/>
                </a:lnTo>
                <a:lnTo>
                  <a:pt x="12157" y="6418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4" name=""/>
          <p:cNvSpPr/>
          <p:nvPr/>
        </p:nvSpPr>
        <p:spPr>
          <a:xfrm>
            <a:off x="7301880" y="3328200"/>
            <a:ext cx="4359600" cy="2323800"/>
          </a:xfrm>
          <a:custGeom>
            <a:avLst/>
            <a:gdLst>
              <a:gd name="textAreaLeft" fmla="*/ 0 w 4359600"/>
              <a:gd name="textAreaRight" fmla="*/ 4359960 w 4359600"/>
              <a:gd name="textAreaTop" fmla="*/ 0 h 2323800"/>
              <a:gd name="textAreaBottom" fmla="*/ 2324160 h 2323800"/>
            </a:gdLst>
            <a:ahLst/>
            <a:cxnLst/>
            <a:rect l="textAreaLeft" t="textAreaTop" r="textAreaRight" b="textAreaBottom"/>
            <a:pathLst>
              <a:path w="12111" h="6456">
                <a:moveTo>
                  <a:pt x="12039" y="6355"/>
                </a:moveTo>
                <a:lnTo>
                  <a:pt x="12111" y="6394"/>
                </a:lnTo>
                <a:lnTo>
                  <a:pt x="12111" y="6456"/>
                </a:lnTo>
                <a:lnTo>
                  <a:pt x="12039" y="6418"/>
                </a:lnTo>
                <a:lnTo>
                  <a:pt x="12039" y="6355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5" name=""/>
          <p:cNvSpPr/>
          <p:nvPr/>
        </p:nvSpPr>
        <p:spPr>
          <a:xfrm>
            <a:off x="7344000" y="3328200"/>
            <a:ext cx="4317480" cy="2301480"/>
          </a:xfrm>
          <a:custGeom>
            <a:avLst/>
            <a:gdLst>
              <a:gd name="textAreaLeft" fmla="*/ 0 w 4317480"/>
              <a:gd name="textAreaRight" fmla="*/ 4317840 w 4317480"/>
              <a:gd name="textAreaTop" fmla="*/ 0 h 2301480"/>
              <a:gd name="textAreaBottom" fmla="*/ 2301840 h 2301480"/>
            </a:gdLst>
            <a:ahLst/>
            <a:cxnLst/>
            <a:rect l="textAreaLeft" t="textAreaTop" r="textAreaRight" b="textAreaBottom"/>
            <a:pathLst>
              <a:path w="11994" h="6394">
                <a:moveTo>
                  <a:pt x="11922" y="6293"/>
                </a:moveTo>
                <a:lnTo>
                  <a:pt x="11994" y="6331"/>
                </a:lnTo>
                <a:lnTo>
                  <a:pt x="11994" y="6394"/>
                </a:lnTo>
                <a:lnTo>
                  <a:pt x="11922" y="6355"/>
                </a:lnTo>
                <a:lnTo>
                  <a:pt x="11922" y="6293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6" name=""/>
          <p:cNvSpPr/>
          <p:nvPr/>
        </p:nvSpPr>
        <p:spPr>
          <a:xfrm>
            <a:off x="7386480" y="3328200"/>
            <a:ext cx="4275000" cy="2278800"/>
          </a:xfrm>
          <a:custGeom>
            <a:avLst/>
            <a:gdLst>
              <a:gd name="textAreaLeft" fmla="*/ 0 w 4275000"/>
              <a:gd name="textAreaRight" fmla="*/ 4275360 w 4275000"/>
              <a:gd name="textAreaTop" fmla="*/ 0 h 2278800"/>
              <a:gd name="textAreaBottom" fmla="*/ 2279160 h 2278800"/>
            </a:gdLst>
            <a:ahLst/>
            <a:cxnLst/>
            <a:rect l="textAreaLeft" t="textAreaTop" r="textAreaRight" b="textAreaBottom"/>
            <a:pathLst>
              <a:path w="11876" h="6331">
                <a:moveTo>
                  <a:pt x="11804" y="6230"/>
                </a:moveTo>
                <a:lnTo>
                  <a:pt x="11876" y="6268"/>
                </a:lnTo>
                <a:lnTo>
                  <a:pt x="11876" y="6331"/>
                </a:lnTo>
                <a:lnTo>
                  <a:pt x="11804" y="6293"/>
                </a:lnTo>
                <a:lnTo>
                  <a:pt x="11804" y="6230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7" name=""/>
          <p:cNvSpPr/>
          <p:nvPr/>
        </p:nvSpPr>
        <p:spPr>
          <a:xfrm>
            <a:off x="7428600" y="3328200"/>
            <a:ext cx="4232880" cy="2256120"/>
          </a:xfrm>
          <a:custGeom>
            <a:avLst/>
            <a:gdLst>
              <a:gd name="textAreaLeft" fmla="*/ 0 w 4232880"/>
              <a:gd name="textAreaRight" fmla="*/ 4233240 w 4232880"/>
              <a:gd name="textAreaTop" fmla="*/ 0 h 2256120"/>
              <a:gd name="textAreaBottom" fmla="*/ 2256480 h 2256120"/>
            </a:gdLst>
            <a:ahLst/>
            <a:cxnLst/>
            <a:rect l="textAreaLeft" t="textAreaTop" r="textAreaRight" b="textAreaBottom"/>
            <a:pathLst>
              <a:path w="11759" h="6268">
                <a:moveTo>
                  <a:pt x="11687" y="6167"/>
                </a:moveTo>
                <a:lnTo>
                  <a:pt x="11759" y="6206"/>
                </a:lnTo>
                <a:lnTo>
                  <a:pt x="11759" y="6268"/>
                </a:lnTo>
                <a:lnTo>
                  <a:pt x="11687" y="6230"/>
                </a:lnTo>
                <a:lnTo>
                  <a:pt x="11687" y="6167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8" name=""/>
          <p:cNvSpPr/>
          <p:nvPr/>
        </p:nvSpPr>
        <p:spPr>
          <a:xfrm>
            <a:off x="7471080" y="3328200"/>
            <a:ext cx="4190400" cy="2233800"/>
          </a:xfrm>
          <a:custGeom>
            <a:avLst/>
            <a:gdLst>
              <a:gd name="textAreaLeft" fmla="*/ 0 w 4190400"/>
              <a:gd name="textAreaRight" fmla="*/ 4190760 w 4190400"/>
              <a:gd name="textAreaTop" fmla="*/ 0 h 2233800"/>
              <a:gd name="textAreaBottom" fmla="*/ 2234160 h 2233800"/>
            </a:gdLst>
            <a:ahLst/>
            <a:cxnLst/>
            <a:rect l="textAreaLeft" t="textAreaTop" r="textAreaRight" b="textAreaBottom"/>
            <a:pathLst>
              <a:path w="11641" h="6206">
                <a:moveTo>
                  <a:pt x="11569" y="6105"/>
                </a:moveTo>
                <a:lnTo>
                  <a:pt x="11641" y="6143"/>
                </a:lnTo>
                <a:lnTo>
                  <a:pt x="11641" y="6206"/>
                </a:lnTo>
                <a:lnTo>
                  <a:pt x="11569" y="6167"/>
                </a:lnTo>
                <a:lnTo>
                  <a:pt x="11569" y="6105"/>
                </a:lnTo>
                <a:moveTo>
                  <a:pt x="135" y="73"/>
                </a:moveTo>
                <a:lnTo>
                  <a:pt x="0" y="0"/>
                </a:lnTo>
                <a:lnTo>
                  <a:pt x="118" y="0"/>
                </a:lnTo>
                <a:lnTo>
                  <a:pt x="253" y="73"/>
                </a:lnTo>
                <a:lnTo>
                  <a:pt x="135" y="73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69" name=""/>
          <p:cNvSpPr/>
          <p:nvPr/>
        </p:nvSpPr>
        <p:spPr>
          <a:xfrm>
            <a:off x="7513560" y="3328200"/>
            <a:ext cx="4147920" cy="2211120"/>
          </a:xfrm>
          <a:custGeom>
            <a:avLst/>
            <a:gdLst>
              <a:gd name="textAreaLeft" fmla="*/ 0 w 4147920"/>
              <a:gd name="textAreaRight" fmla="*/ 4148280 w 4147920"/>
              <a:gd name="textAreaTop" fmla="*/ 0 h 2211120"/>
              <a:gd name="textAreaBottom" fmla="*/ 2211480 h 2211120"/>
            </a:gdLst>
            <a:ahLst/>
            <a:cxnLst/>
            <a:rect l="textAreaLeft" t="textAreaTop" r="textAreaRight" b="textAreaBottom"/>
            <a:pathLst>
              <a:path w="11523" h="6143">
                <a:moveTo>
                  <a:pt x="11451" y="6041"/>
                </a:moveTo>
                <a:lnTo>
                  <a:pt x="11523" y="6079"/>
                </a:lnTo>
                <a:lnTo>
                  <a:pt x="11523" y="6143"/>
                </a:lnTo>
                <a:lnTo>
                  <a:pt x="11451" y="6104"/>
                </a:lnTo>
                <a:lnTo>
                  <a:pt x="11451" y="6041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0" name=""/>
          <p:cNvSpPr/>
          <p:nvPr/>
        </p:nvSpPr>
        <p:spPr>
          <a:xfrm>
            <a:off x="7555680" y="3328200"/>
            <a:ext cx="4105800" cy="2188440"/>
          </a:xfrm>
          <a:custGeom>
            <a:avLst/>
            <a:gdLst>
              <a:gd name="textAreaLeft" fmla="*/ 0 w 4105800"/>
              <a:gd name="textAreaRight" fmla="*/ 4106160 w 4105800"/>
              <a:gd name="textAreaTop" fmla="*/ 0 h 2188440"/>
              <a:gd name="textAreaBottom" fmla="*/ 2188800 h 2188440"/>
            </a:gdLst>
            <a:ahLst/>
            <a:cxnLst/>
            <a:rect l="textAreaLeft" t="textAreaTop" r="textAreaRight" b="textAreaBottom"/>
            <a:pathLst>
              <a:path w="11406" h="6080">
                <a:moveTo>
                  <a:pt x="11334" y="5979"/>
                </a:moveTo>
                <a:lnTo>
                  <a:pt x="11406" y="6018"/>
                </a:lnTo>
                <a:lnTo>
                  <a:pt x="11406" y="6080"/>
                </a:lnTo>
                <a:lnTo>
                  <a:pt x="11334" y="6042"/>
                </a:lnTo>
                <a:lnTo>
                  <a:pt x="11334" y="5979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1" name=""/>
          <p:cNvSpPr/>
          <p:nvPr/>
        </p:nvSpPr>
        <p:spPr>
          <a:xfrm>
            <a:off x="7598160" y="3328200"/>
            <a:ext cx="4063320" cy="2166120"/>
          </a:xfrm>
          <a:custGeom>
            <a:avLst/>
            <a:gdLst>
              <a:gd name="textAreaLeft" fmla="*/ 0 w 4063320"/>
              <a:gd name="textAreaRight" fmla="*/ 4063680 w 4063320"/>
              <a:gd name="textAreaTop" fmla="*/ 0 h 2166120"/>
              <a:gd name="textAreaBottom" fmla="*/ 2166480 h 2166120"/>
            </a:gdLst>
            <a:ahLst/>
            <a:cxnLst/>
            <a:rect l="textAreaLeft" t="textAreaTop" r="textAreaRight" b="textAreaBottom"/>
            <a:pathLst>
              <a:path w="11288" h="6018">
                <a:moveTo>
                  <a:pt x="11216" y="5917"/>
                </a:moveTo>
                <a:lnTo>
                  <a:pt x="11288" y="5955"/>
                </a:lnTo>
                <a:lnTo>
                  <a:pt x="11288" y="6018"/>
                </a:lnTo>
                <a:lnTo>
                  <a:pt x="11216" y="5979"/>
                </a:lnTo>
                <a:lnTo>
                  <a:pt x="11216" y="5917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2" name=""/>
          <p:cNvSpPr/>
          <p:nvPr/>
        </p:nvSpPr>
        <p:spPr>
          <a:xfrm>
            <a:off x="7640280" y="3328200"/>
            <a:ext cx="4021200" cy="2143440"/>
          </a:xfrm>
          <a:custGeom>
            <a:avLst/>
            <a:gdLst>
              <a:gd name="textAreaLeft" fmla="*/ 0 w 4021200"/>
              <a:gd name="textAreaRight" fmla="*/ 4021560 w 402120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11171" h="5955">
                <a:moveTo>
                  <a:pt x="11099" y="5854"/>
                </a:moveTo>
                <a:lnTo>
                  <a:pt x="11171" y="5892"/>
                </a:lnTo>
                <a:lnTo>
                  <a:pt x="11171" y="5955"/>
                </a:lnTo>
                <a:lnTo>
                  <a:pt x="11099" y="5917"/>
                </a:lnTo>
                <a:lnTo>
                  <a:pt x="11099" y="5854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3" name=""/>
          <p:cNvSpPr/>
          <p:nvPr/>
        </p:nvSpPr>
        <p:spPr>
          <a:xfrm>
            <a:off x="7682760" y="3328200"/>
            <a:ext cx="3978720" cy="2120760"/>
          </a:xfrm>
          <a:custGeom>
            <a:avLst/>
            <a:gdLst>
              <a:gd name="textAreaLeft" fmla="*/ 0 w 3978720"/>
              <a:gd name="textAreaRight" fmla="*/ 3979080 w 3978720"/>
              <a:gd name="textAreaTop" fmla="*/ 0 h 2120760"/>
              <a:gd name="textAreaBottom" fmla="*/ 2121120 h 2120760"/>
            </a:gdLst>
            <a:ahLst/>
            <a:cxnLst/>
            <a:rect l="textAreaLeft" t="textAreaTop" r="textAreaRight" b="textAreaBottom"/>
            <a:pathLst>
              <a:path w="11053" h="5892">
                <a:moveTo>
                  <a:pt x="10981" y="5791"/>
                </a:moveTo>
                <a:lnTo>
                  <a:pt x="11053" y="5830"/>
                </a:lnTo>
                <a:lnTo>
                  <a:pt x="11053" y="5892"/>
                </a:lnTo>
                <a:lnTo>
                  <a:pt x="10981" y="5854"/>
                </a:lnTo>
                <a:lnTo>
                  <a:pt x="10981" y="5791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4" name=""/>
          <p:cNvSpPr/>
          <p:nvPr/>
        </p:nvSpPr>
        <p:spPr>
          <a:xfrm>
            <a:off x="7724880" y="3328200"/>
            <a:ext cx="3936600" cy="2098440"/>
          </a:xfrm>
          <a:custGeom>
            <a:avLst/>
            <a:gdLst>
              <a:gd name="textAreaLeft" fmla="*/ 0 w 3936600"/>
              <a:gd name="textAreaRight" fmla="*/ 3936960 w 3936600"/>
              <a:gd name="textAreaTop" fmla="*/ 0 h 2098440"/>
              <a:gd name="textAreaBottom" fmla="*/ 2098800 h 2098440"/>
            </a:gdLst>
            <a:ahLst/>
            <a:cxnLst/>
            <a:rect l="textAreaLeft" t="textAreaTop" r="textAreaRight" b="textAreaBottom"/>
            <a:pathLst>
              <a:path w="10936" h="5830">
                <a:moveTo>
                  <a:pt x="10864" y="5729"/>
                </a:moveTo>
                <a:lnTo>
                  <a:pt x="10936" y="5767"/>
                </a:lnTo>
                <a:lnTo>
                  <a:pt x="10936" y="5830"/>
                </a:lnTo>
                <a:lnTo>
                  <a:pt x="10864" y="5791"/>
                </a:lnTo>
                <a:lnTo>
                  <a:pt x="10864" y="5729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5" name=""/>
          <p:cNvSpPr/>
          <p:nvPr/>
        </p:nvSpPr>
        <p:spPr>
          <a:xfrm>
            <a:off x="7767360" y="3328200"/>
            <a:ext cx="3894120" cy="2075760"/>
          </a:xfrm>
          <a:custGeom>
            <a:avLst/>
            <a:gdLst>
              <a:gd name="textAreaLeft" fmla="*/ 0 w 3894120"/>
              <a:gd name="textAreaRight" fmla="*/ 3894480 w 3894120"/>
              <a:gd name="textAreaTop" fmla="*/ 0 h 2075760"/>
              <a:gd name="textAreaBottom" fmla="*/ 2076120 h 2075760"/>
            </a:gdLst>
            <a:ahLst/>
            <a:cxnLst/>
            <a:rect l="textAreaLeft" t="textAreaTop" r="textAreaRight" b="textAreaBottom"/>
            <a:pathLst>
              <a:path w="10818" h="5767">
                <a:moveTo>
                  <a:pt x="10746" y="5666"/>
                </a:moveTo>
                <a:lnTo>
                  <a:pt x="10818" y="5704"/>
                </a:lnTo>
                <a:lnTo>
                  <a:pt x="10818" y="5767"/>
                </a:lnTo>
                <a:lnTo>
                  <a:pt x="10746" y="5729"/>
                </a:lnTo>
                <a:lnTo>
                  <a:pt x="10746" y="5666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6" name=""/>
          <p:cNvSpPr/>
          <p:nvPr/>
        </p:nvSpPr>
        <p:spPr>
          <a:xfrm>
            <a:off x="7809840" y="3328200"/>
            <a:ext cx="3851640" cy="2053080"/>
          </a:xfrm>
          <a:custGeom>
            <a:avLst/>
            <a:gdLst>
              <a:gd name="textAreaLeft" fmla="*/ 0 w 3851640"/>
              <a:gd name="textAreaRight" fmla="*/ 3852000 w 3851640"/>
              <a:gd name="textAreaTop" fmla="*/ 0 h 2053080"/>
              <a:gd name="textAreaBottom" fmla="*/ 2053440 h 2053080"/>
            </a:gdLst>
            <a:ahLst/>
            <a:cxnLst/>
            <a:rect l="textAreaLeft" t="textAreaTop" r="textAreaRight" b="textAreaBottom"/>
            <a:pathLst>
              <a:path w="10700" h="5704">
                <a:moveTo>
                  <a:pt x="10628" y="5603"/>
                </a:moveTo>
                <a:lnTo>
                  <a:pt x="10700" y="5642"/>
                </a:lnTo>
                <a:lnTo>
                  <a:pt x="10700" y="5704"/>
                </a:lnTo>
                <a:lnTo>
                  <a:pt x="10628" y="5666"/>
                </a:lnTo>
                <a:lnTo>
                  <a:pt x="10628" y="5603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7" name=""/>
          <p:cNvSpPr/>
          <p:nvPr/>
        </p:nvSpPr>
        <p:spPr>
          <a:xfrm>
            <a:off x="7851960" y="3328200"/>
            <a:ext cx="3809520" cy="2030760"/>
          </a:xfrm>
          <a:custGeom>
            <a:avLst/>
            <a:gdLst>
              <a:gd name="textAreaLeft" fmla="*/ 0 w 3809520"/>
              <a:gd name="textAreaRight" fmla="*/ 3809880 w 3809520"/>
              <a:gd name="textAreaTop" fmla="*/ 0 h 2030760"/>
              <a:gd name="textAreaBottom" fmla="*/ 2031120 h 2030760"/>
            </a:gdLst>
            <a:ahLst/>
            <a:cxnLst/>
            <a:rect l="textAreaLeft" t="textAreaTop" r="textAreaRight" b="textAreaBottom"/>
            <a:pathLst>
              <a:path w="10583" h="5642">
                <a:moveTo>
                  <a:pt x="10511" y="5541"/>
                </a:moveTo>
                <a:lnTo>
                  <a:pt x="10583" y="5579"/>
                </a:lnTo>
                <a:lnTo>
                  <a:pt x="10583" y="5642"/>
                </a:lnTo>
                <a:lnTo>
                  <a:pt x="10511" y="5603"/>
                </a:lnTo>
                <a:lnTo>
                  <a:pt x="10511" y="5541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8" name=""/>
          <p:cNvSpPr/>
          <p:nvPr/>
        </p:nvSpPr>
        <p:spPr>
          <a:xfrm>
            <a:off x="7894440" y="3328200"/>
            <a:ext cx="3767040" cy="2008080"/>
          </a:xfrm>
          <a:custGeom>
            <a:avLst/>
            <a:gdLst>
              <a:gd name="textAreaLeft" fmla="*/ 0 w 3767040"/>
              <a:gd name="textAreaRight" fmla="*/ 3767400 w 3767040"/>
              <a:gd name="textAreaTop" fmla="*/ 0 h 2008080"/>
              <a:gd name="textAreaBottom" fmla="*/ 2008440 h 2008080"/>
            </a:gdLst>
            <a:ahLst/>
            <a:cxnLst/>
            <a:rect l="textAreaLeft" t="textAreaTop" r="textAreaRight" b="textAreaBottom"/>
            <a:pathLst>
              <a:path w="10465" h="5579">
                <a:moveTo>
                  <a:pt x="10393" y="5478"/>
                </a:moveTo>
                <a:lnTo>
                  <a:pt x="10465" y="5516"/>
                </a:lnTo>
                <a:lnTo>
                  <a:pt x="10465" y="5579"/>
                </a:lnTo>
                <a:lnTo>
                  <a:pt x="10393" y="5541"/>
                </a:lnTo>
                <a:lnTo>
                  <a:pt x="10393" y="5478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79" name=""/>
          <p:cNvSpPr/>
          <p:nvPr/>
        </p:nvSpPr>
        <p:spPr>
          <a:xfrm>
            <a:off x="7936560" y="3328200"/>
            <a:ext cx="3724920" cy="1985400"/>
          </a:xfrm>
          <a:custGeom>
            <a:avLst/>
            <a:gdLst>
              <a:gd name="textAreaLeft" fmla="*/ 0 w 3724920"/>
              <a:gd name="textAreaRight" fmla="*/ 3725280 w 3724920"/>
              <a:gd name="textAreaTop" fmla="*/ 0 h 1985400"/>
              <a:gd name="textAreaBottom" fmla="*/ 1985760 h 1985400"/>
            </a:gdLst>
            <a:ahLst/>
            <a:cxnLst/>
            <a:rect l="textAreaLeft" t="textAreaTop" r="textAreaRight" b="textAreaBottom"/>
            <a:pathLst>
              <a:path w="10348" h="5516">
                <a:moveTo>
                  <a:pt x="10276" y="5415"/>
                </a:moveTo>
                <a:lnTo>
                  <a:pt x="10348" y="5454"/>
                </a:lnTo>
                <a:lnTo>
                  <a:pt x="10348" y="5516"/>
                </a:lnTo>
                <a:lnTo>
                  <a:pt x="10276" y="5478"/>
                </a:lnTo>
                <a:lnTo>
                  <a:pt x="10276" y="5415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0" name=""/>
          <p:cNvSpPr/>
          <p:nvPr/>
        </p:nvSpPr>
        <p:spPr>
          <a:xfrm>
            <a:off x="7979040" y="3328200"/>
            <a:ext cx="3682440" cy="1963080"/>
          </a:xfrm>
          <a:custGeom>
            <a:avLst/>
            <a:gdLst>
              <a:gd name="textAreaLeft" fmla="*/ 0 w 3682440"/>
              <a:gd name="textAreaRight" fmla="*/ 3682800 w 3682440"/>
              <a:gd name="textAreaTop" fmla="*/ 0 h 1963080"/>
              <a:gd name="textAreaBottom" fmla="*/ 1963440 h 1963080"/>
            </a:gdLst>
            <a:ahLst/>
            <a:cxnLst/>
            <a:rect l="textAreaLeft" t="textAreaTop" r="textAreaRight" b="textAreaBottom"/>
            <a:pathLst>
              <a:path w="10230" h="5454">
                <a:moveTo>
                  <a:pt x="10158" y="5353"/>
                </a:moveTo>
                <a:lnTo>
                  <a:pt x="10230" y="5391"/>
                </a:lnTo>
                <a:lnTo>
                  <a:pt x="10230" y="5454"/>
                </a:lnTo>
                <a:lnTo>
                  <a:pt x="10158" y="5415"/>
                </a:lnTo>
                <a:lnTo>
                  <a:pt x="10158" y="5353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1" name=""/>
          <p:cNvSpPr/>
          <p:nvPr/>
        </p:nvSpPr>
        <p:spPr>
          <a:xfrm>
            <a:off x="8021160" y="3328200"/>
            <a:ext cx="3640320" cy="1940400"/>
          </a:xfrm>
          <a:custGeom>
            <a:avLst/>
            <a:gdLst>
              <a:gd name="textAreaLeft" fmla="*/ 0 w 3640320"/>
              <a:gd name="textAreaRight" fmla="*/ 3640680 w 3640320"/>
              <a:gd name="textAreaTop" fmla="*/ 0 h 1940400"/>
              <a:gd name="textAreaBottom" fmla="*/ 1940760 h 1940400"/>
            </a:gdLst>
            <a:ahLst/>
            <a:cxnLst/>
            <a:rect l="textAreaLeft" t="textAreaTop" r="textAreaRight" b="textAreaBottom"/>
            <a:pathLst>
              <a:path w="10113" h="5391">
                <a:moveTo>
                  <a:pt x="10041" y="5290"/>
                </a:moveTo>
                <a:lnTo>
                  <a:pt x="10113" y="5328"/>
                </a:lnTo>
                <a:lnTo>
                  <a:pt x="10113" y="5391"/>
                </a:lnTo>
                <a:lnTo>
                  <a:pt x="10041" y="5353"/>
                </a:lnTo>
                <a:lnTo>
                  <a:pt x="10041" y="5290"/>
                </a:lnTo>
                <a:moveTo>
                  <a:pt x="136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2" name=""/>
          <p:cNvSpPr/>
          <p:nvPr/>
        </p:nvSpPr>
        <p:spPr>
          <a:xfrm>
            <a:off x="8063640" y="3328200"/>
            <a:ext cx="3597840" cy="1917720"/>
          </a:xfrm>
          <a:custGeom>
            <a:avLst/>
            <a:gdLst>
              <a:gd name="textAreaLeft" fmla="*/ 0 w 3597840"/>
              <a:gd name="textAreaRight" fmla="*/ 3598200 w 3597840"/>
              <a:gd name="textAreaTop" fmla="*/ 0 h 1917720"/>
              <a:gd name="textAreaBottom" fmla="*/ 1918080 h 1917720"/>
            </a:gdLst>
            <a:ahLst/>
            <a:cxnLst/>
            <a:rect l="textAreaLeft" t="textAreaTop" r="textAreaRight" b="textAreaBottom"/>
            <a:pathLst>
              <a:path w="9995" h="5328">
                <a:moveTo>
                  <a:pt x="9923" y="5227"/>
                </a:moveTo>
                <a:lnTo>
                  <a:pt x="9995" y="5266"/>
                </a:lnTo>
                <a:lnTo>
                  <a:pt x="9995" y="5328"/>
                </a:lnTo>
                <a:lnTo>
                  <a:pt x="9923" y="5290"/>
                </a:lnTo>
                <a:lnTo>
                  <a:pt x="9923" y="5227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3" name=""/>
          <p:cNvSpPr/>
          <p:nvPr/>
        </p:nvSpPr>
        <p:spPr>
          <a:xfrm>
            <a:off x="8106120" y="3328200"/>
            <a:ext cx="3555360" cy="1895400"/>
          </a:xfrm>
          <a:custGeom>
            <a:avLst/>
            <a:gdLst>
              <a:gd name="textAreaLeft" fmla="*/ 0 w 3555360"/>
              <a:gd name="textAreaRight" fmla="*/ 3555720 w 3555360"/>
              <a:gd name="textAreaTop" fmla="*/ 0 h 1895400"/>
              <a:gd name="textAreaBottom" fmla="*/ 1895760 h 1895400"/>
            </a:gdLst>
            <a:ahLst/>
            <a:cxnLst/>
            <a:rect l="textAreaLeft" t="textAreaTop" r="textAreaRight" b="textAreaBottom"/>
            <a:pathLst>
              <a:path w="9877" h="5266">
                <a:moveTo>
                  <a:pt x="9805" y="5165"/>
                </a:moveTo>
                <a:lnTo>
                  <a:pt x="9877" y="5203"/>
                </a:lnTo>
                <a:lnTo>
                  <a:pt x="9877" y="5266"/>
                </a:lnTo>
                <a:lnTo>
                  <a:pt x="9805" y="5227"/>
                </a:lnTo>
                <a:lnTo>
                  <a:pt x="9805" y="5165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4" name=""/>
          <p:cNvSpPr/>
          <p:nvPr/>
        </p:nvSpPr>
        <p:spPr>
          <a:xfrm>
            <a:off x="8148240" y="3328200"/>
            <a:ext cx="3513240" cy="1872720"/>
          </a:xfrm>
          <a:custGeom>
            <a:avLst/>
            <a:gdLst>
              <a:gd name="textAreaLeft" fmla="*/ 0 w 3513240"/>
              <a:gd name="textAreaRight" fmla="*/ 3513600 w 3513240"/>
              <a:gd name="textAreaTop" fmla="*/ 0 h 1872720"/>
              <a:gd name="textAreaBottom" fmla="*/ 1873080 h 1872720"/>
            </a:gdLst>
            <a:ahLst/>
            <a:cxnLst/>
            <a:rect l="textAreaLeft" t="textAreaTop" r="textAreaRight" b="textAreaBottom"/>
            <a:pathLst>
              <a:path w="9760" h="5203">
                <a:moveTo>
                  <a:pt x="9688" y="5102"/>
                </a:moveTo>
                <a:lnTo>
                  <a:pt x="9760" y="5140"/>
                </a:lnTo>
                <a:lnTo>
                  <a:pt x="9760" y="5203"/>
                </a:lnTo>
                <a:lnTo>
                  <a:pt x="9688" y="5165"/>
                </a:lnTo>
                <a:lnTo>
                  <a:pt x="9688" y="5102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5" name=""/>
          <p:cNvSpPr/>
          <p:nvPr/>
        </p:nvSpPr>
        <p:spPr>
          <a:xfrm>
            <a:off x="8190720" y="3328200"/>
            <a:ext cx="3470760" cy="1850040"/>
          </a:xfrm>
          <a:custGeom>
            <a:avLst/>
            <a:gdLst>
              <a:gd name="textAreaLeft" fmla="*/ 0 w 3470760"/>
              <a:gd name="textAreaRight" fmla="*/ 3471120 w 3470760"/>
              <a:gd name="textAreaTop" fmla="*/ 0 h 1850040"/>
              <a:gd name="textAreaBottom" fmla="*/ 1850400 h 1850040"/>
            </a:gdLst>
            <a:ahLst/>
            <a:cxnLst/>
            <a:rect l="textAreaLeft" t="textAreaTop" r="textAreaRight" b="textAreaBottom"/>
            <a:pathLst>
              <a:path w="9642" h="5140">
                <a:moveTo>
                  <a:pt x="9570" y="5039"/>
                </a:moveTo>
                <a:lnTo>
                  <a:pt x="9642" y="5078"/>
                </a:lnTo>
                <a:lnTo>
                  <a:pt x="9642" y="5140"/>
                </a:lnTo>
                <a:lnTo>
                  <a:pt x="9570" y="5102"/>
                </a:lnTo>
                <a:lnTo>
                  <a:pt x="9570" y="5039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6" name=""/>
          <p:cNvSpPr/>
          <p:nvPr/>
        </p:nvSpPr>
        <p:spPr>
          <a:xfrm>
            <a:off x="8232840" y="3328200"/>
            <a:ext cx="3428640" cy="182772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1827720"/>
              <a:gd name="textAreaBottom" fmla="*/ 1828080 h 1827720"/>
            </a:gdLst>
            <a:ahLst/>
            <a:cxnLst/>
            <a:rect l="textAreaLeft" t="textAreaTop" r="textAreaRight" b="textAreaBottom"/>
            <a:pathLst>
              <a:path w="9525" h="5078">
                <a:moveTo>
                  <a:pt x="9453" y="4977"/>
                </a:moveTo>
                <a:lnTo>
                  <a:pt x="9525" y="5015"/>
                </a:lnTo>
                <a:lnTo>
                  <a:pt x="9525" y="5078"/>
                </a:lnTo>
                <a:lnTo>
                  <a:pt x="9453" y="5039"/>
                </a:lnTo>
                <a:lnTo>
                  <a:pt x="9453" y="4977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7" name=""/>
          <p:cNvSpPr/>
          <p:nvPr/>
        </p:nvSpPr>
        <p:spPr>
          <a:xfrm>
            <a:off x="8275320" y="3328200"/>
            <a:ext cx="3386160" cy="1805040"/>
          </a:xfrm>
          <a:custGeom>
            <a:avLst/>
            <a:gdLst>
              <a:gd name="textAreaLeft" fmla="*/ 0 w 3386160"/>
              <a:gd name="textAreaRight" fmla="*/ 3386520 w 3386160"/>
              <a:gd name="textAreaTop" fmla="*/ 0 h 1805040"/>
              <a:gd name="textAreaBottom" fmla="*/ 1805400 h 1805040"/>
            </a:gdLst>
            <a:ahLst/>
            <a:cxnLst/>
            <a:rect l="textAreaLeft" t="textAreaTop" r="textAreaRight" b="textAreaBottom"/>
            <a:pathLst>
              <a:path w="9407" h="5015">
                <a:moveTo>
                  <a:pt x="9335" y="4914"/>
                </a:moveTo>
                <a:lnTo>
                  <a:pt x="9407" y="4952"/>
                </a:lnTo>
                <a:lnTo>
                  <a:pt x="9407" y="5015"/>
                </a:lnTo>
                <a:lnTo>
                  <a:pt x="9335" y="4977"/>
                </a:lnTo>
                <a:lnTo>
                  <a:pt x="9335" y="4914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8" name=""/>
          <p:cNvSpPr/>
          <p:nvPr/>
        </p:nvSpPr>
        <p:spPr>
          <a:xfrm>
            <a:off x="8317800" y="3328200"/>
            <a:ext cx="3343680" cy="1782360"/>
          </a:xfrm>
          <a:custGeom>
            <a:avLst/>
            <a:gdLst>
              <a:gd name="textAreaLeft" fmla="*/ 0 w 3343680"/>
              <a:gd name="textAreaRight" fmla="*/ 3344040 w 3343680"/>
              <a:gd name="textAreaTop" fmla="*/ 0 h 1782360"/>
              <a:gd name="textAreaBottom" fmla="*/ 1782720 h 1782360"/>
            </a:gdLst>
            <a:ahLst/>
            <a:cxnLst/>
            <a:rect l="textAreaLeft" t="textAreaTop" r="textAreaRight" b="textAreaBottom"/>
            <a:pathLst>
              <a:path w="9289" h="4952">
                <a:moveTo>
                  <a:pt x="9217" y="4851"/>
                </a:moveTo>
                <a:lnTo>
                  <a:pt x="9289" y="4890"/>
                </a:lnTo>
                <a:lnTo>
                  <a:pt x="9289" y="4952"/>
                </a:lnTo>
                <a:lnTo>
                  <a:pt x="9217" y="4914"/>
                </a:lnTo>
                <a:lnTo>
                  <a:pt x="9217" y="4851"/>
                </a:lnTo>
                <a:moveTo>
                  <a:pt x="136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89" name=""/>
          <p:cNvSpPr/>
          <p:nvPr/>
        </p:nvSpPr>
        <p:spPr>
          <a:xfrm>
            <a:off x="8359920" y="3328200"/>
            <a:ext cx="3301560" cy="1760040"/>
          </a:xfrm>
          <a:custGeom>
            <a:avLst/>
            <a:gdLst>
              <a:gd name="textAreaLeft" fmla="*/ 0 w 3301560"/>
              <a:gd name="textAreaRight" fmla="*/ 3301920 w 3301560"/>
              <a:gd name="textAreaTop" fmla="*/ 0 h 1760040"/>
              <a:gd name="textAreaBottom" fmla="*/ 1760400 h 1760040"/>
            </a:gdLst>
            <a:ahLst/>
            <a:cxnLst/>
            <a:rect l="textAreaLeft" t="textAreaTop" r="textAreaRight" b="textAreaBottom"/>
            <a:pathLst>
              <a:path w="9172" h="4890">
                <a:moveTo>
                  <a:pt x="9100" y="4789"/>
                </a:moveTo>
                <a:lnTo>
                  <a:pt x="9172" y="4827"/>
                </a:lnTo>
                <a:lnTo>
                  <a:pt x="9172" y="4890"/>
                </a:lnTo>
                <a:lnTo>
                  <a:pt x="9100" y="4851"/>
                </a:lnTo>
                <a:lnTo>
                  <a:pt x="9100" y="4789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0" name=""/>
          <p:cNvSpPr/>
          <p:nvPr/>
        </p:nvSpPr>
        <p:spPr>
          <a:xfrm>
            <a:off x="8402400" y="3328200"/>
            <a:ext cx="3259080" cy="1737360"/>
          </a:xfrm>
          <a:custGeom>
            <a:avLst/>
            <a:gdLst>
              <a:gd name="textAreaLeft" fmla="*/ 0 w 3259080"/>
              <a:gd name="textAreaRight" fmla="*/ 3259440 w 3259080"/>
              <a:gd name="textAreaTop" fmla="*/ 0 h 1737360"/>
              <a:gd name="textAreaBottom" fmla="*/ 1737720 h 1737360"/>
            </a:gdLst>
            <a:ahLst/>
            <a:cxnLst/>
            <a:rect l="textAreaLeft" t="textAreaTop" r="textAreaRight" b="textAreaBottom"/>
            <a:pathLst>
              <a:path w="9054" h="4827">
                <a:moveTo>
                  <a:pt x="8982" y="4726"/>
                </a:moveTo>
                <a:lnTo>
                  <a:pt x="9054" y="4764"/>
                </a:lnTo>
                <a:lnTo>
                  <a:pt x="9054" y="4827"/>
                </a:lnTo>
                <a:lnTo>
                  <a:pt x="8982" y="4789"/>
                </a:lnTo>
                <a:lnTo>
                  <a:pt x="8982" y="4726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1" name=""/>
          <p:cNvSpPr/>
          <p:nvPr/>
        </p:nvSpPr>
        <p:spPr>
          <a:xfrm>
            <a:off x="8444520" y="3328200"/>
            <a:ext cx="3216960" cy="1714680"/>
          </a:xfrm>
          <a:custGeom>
            <a:avLst/>
            <a:gdLst>
              <a:gd name="textAreaLeft" fmla="*/ 0 w 3216960"/>
              <a:gd name="textAreaRight" fmla="*/ 3217320 w 32169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8937" h="4764">
                <a:moveTo>
                  <a:pt x="8865" y="4601"/>
                </a:moveTo>
                <a:lnTo>
                  <a:pt x="8937" y="4639"/>
                </a:lnTo>
                <a:lnTo>
                  <a:pt x="8937" y="4764"/>
                </a:lnTo>
                <a:lnTo>
                  <a:pt x="8865" y="4726"/>
                </a:lnTo>
                <a:lnTo>
                  <a:pt x="8865" y="4601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2" name=""/>
          <p:cNvSpPr/>
          <p:nvPr/>
        </p:nvSpPr>
        <p:spPr>
          <a:xfrm>
            <a:off x="8529120" y="3328200"/>
            <a:ext cx="3132360" cy="1669680"/>
          </a:xfrm>
          <a:custGeom>
            <a:avLst/>
            <a:gdLst>
              <a:gd name="textAreaLeft" fmla="*/ 0 w 3132360"/>
              <a:gd name="textAreaRight" fmla="*/ 3132720 w 3132360"/>
              <a:gd name="textAreaTop" fmla="*/ 0 h 1669680"/>
              <a:gd name="textAreaBottom" fmla="*/ 1670040 h 1669680"/>
            </a:gdLst>
            <a:ahLst/>
            <a:cxnLst/>
            <a:rect l="textAreaLeft" t="textAreaTop" r="textAreaRight" b="textAreaBottom"/>
            <a:pathLst>
              <a:path w="8702" h="4639">
                <a:moveTo>
                  <a:pt x="8630" y="4538"/>
                </a:moveTo>
                <a:lnTo>
                  <a:pt x="8702" y="4576"/>
                </a:lnTo>
                <a:lnTo>
                  <a:pt x="8702" y="4639"/>
                </a:lnTo>
                <a:lnTo>
                  <a:pt x="8630" y="4601"/>
                </a:lnTo>
                <a:lnTo>
                  <a:pt x="8630" y="4538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3" name=""/>
          <p:cNvSpPr/>
          <p:nvPr/>
        </p:nvSpPr>
        <p:spPr>
          <a:xfrm>
            <a:off x="8571600" y="3328200"/>
            <a:ext cx="3089880" cy="1647000"/>
          </a:xfrm>
          <a:custGeom>
            <a:avLst/>
            <a:gdLst>
              <a:gd name="textAreaLeft" fmla="*/ 0 w 3089880"/>
              <a:gd name="textAreaRight" fmla="*/ 3090240 w 3089880"/>
              <a:gd name="textAreaTop" fmla="*/ 0 h 1647000"/>
              <a:gd name="textAreaBottom" fmla="*/ 1647360 h 1647000"/>
            </a:gdLst>
            <a:ahLst/>
            <a:cxnLst/>
            <a:rect l="textAreaLeft" t="textAreaTop" r="textAreaRight" b="textAreaBottom"/>
            <a:pathLst>
              <a:path w="8584" h="4576">
                <a:moveTo>
                  <a:pt x="8512" y="4475"/>
                </a:moveTo>
                <a:lnTo>
                  <a:pt x="8584" y="4514"/>
                </a:lnTo>
                <a:lnTo>
                  <a:pt x="8584" y="4576"/>
                </a:lnTo>
                <a:lnTo>
                  <a:pt x="8512" y="4538"/>
                </a:lnTo>
                <a:lnTo>
                  <a:pt x="8512" y="4475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4" name=""/>
          <p:cNvSpPr/>
          <p:nvPr/>
        </p:nvSpPr>
        <p:spPr>
          <a:xfrm>
            <a:off x="8614080" y="3328200"/>
            <a:ext cx="3047400" cy="1624680"/>
          </a:xfrm>
          <a:custGeom>
            <a:avLst/>
            <a:gdLst>
              <a:gd name="textAreaLeft" fmla="*/ 0 w 3047400"/>
              <a:gd name="textAreaRight" fmla="*/ 3047760 w 3047400"/>
              <a:gd name="textAreaTop" fmla="*/ 0 h 1624680"/>
              <a:gd name="textAreaBottom" fmla="*/ 1625040 h 1624680"/>
            </a:gdLst>
            <a:ahLst/>
            <a:cxnLst/>
            <a:rect l="textAreaLeft" t="textAreaTop" r="textAreaRight" b="textAreaBottom"/>
            <a:pathLst>
              <a:path w="8466" h="4514">
                <a:moveTo>
                  <a:pt x="8394" y="4350"/>
                </a:moveTo>
                <a:lnTo>
                  <a:pt x="8466" y="4388"/>
                </a:lnTo>
                <a:lnTo>
                  <a:pt x="8466" y="4514"/>
                </a:lnTo>
                <a:lnTo>
                  <a:pt x="8394" y="4475"/>
                </a:lnTo>
                <a:lnTo>
                  <a:pt x="8394" y="4350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5" name=""/>
          <p:cNvSpPr/>
          <p:nvPr/>
        </p:nvSpPr>
        <p:spPr>
          <a:xfrm>
            <a:off x="8698680" y="3328200"/>
            <a:ext cx="2962800" cy="1579320"/>
          </a:xfrm>
          <a:custGeom>
            <a:avLst/>
            <a:gdLst>
              <a:gd name="textAreaLeft" fmla="*/ 0 w 2962800"/>
              <a:gd name="textAreaRight" fmla="*/ 2963160 w 2962800"/>
              <a:gd name="textAreaTop" fmla="*/ 0 h 1579320"/>
              <a:gd name="textAreaBottom" fmla="*/ 1579680 h 1579320"/>
            </a:gdLst>
            <a:ahLst/>
            <a:cxnLst/>
            <a:rect l="textAreaLeft" t="textAreaTop" r="textAreaRight" b="textAreaBottom"/>
            <a:pathLst>
              <a:path w="8231" h="4388">
                <a:moveTo>
                  <a:pt x="8159" y="4287"/>
                </a:moveTo>
                <a:lnTo>
                  <a:pt x="8231" y="4326"/>
                </a:lnTo>
                <a:lnTo>
                  <a:pt x="8231" y="4388"/>
                </a:lnTo>
                <a:lnTo>
                  <a:pt x="8159" y="4350"/>
                </a:lnTo>
                <a:lnTo>
                  <a:pt x="8159" y="4287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6" name=""/>
          <p:cNvSpPr/>
          <p:nvPr/>
        </p:nvSpPr>
        <p:spPr>
          <a:xfrm>
            <a:off x="8740800" y="3328200"/>
            <a:ext cx="2920680" cy="1557000"/>
          </a:xfrm>
          <a:custGeom>
            <a:avLst/>
            <a:gdLst>
              <a:gd name="textAreaLeft" fmla="*/ 0 w 2920680"/>
              <a:gd name="textAreaRight" fmla="*/ 2921040 w 2920680"/>
              <a:gd name="textAreaTop" fmla="*/ 0 h 1557000"/>
              <a:gd name="textAreaBottom" fmla="*/ 1557360 h 1557000"/>
            </a:gdLst>
            <a:ahLst/>
            <a:cxnLst/>
            <a:rect l="textAreaLeft" t="textAreaTop" r="textAreaRight" b="textAreaBottom"/>
            <a:pathLst>
              <a:path w="8114" h="4326">
                <a:moveTo>
                  <a:pt x="8042" y="4224"/>
                </a:moveTo>
                <a:lnTo>
                  <a:pt x="8114" y="4263"/>
                </a:lnTo>
                <a:lnTo>
                  <a:pt x="8114" y="4326"/>
                </a:lnTo>
                <a:lnTo>
                  <a:pt x="8042" y="4287"/>
                </a:lnTo>
                <a:lnTo>
                  <a:pt x="8042" y="4224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7" name=""/>
          <p:cNvSpPr/>
          <p:nvPr/>
        </p:nvSpPr>
        <p:spPr>
          <a:xfrm>
            <a:off x="8783280" y="3328200"/>
            <a:ext cx="2878200" cy="1534320"/>
          </a:xfrm>
          <a:custGeom>
            <a:avLst/>
            <a:gdLst>
              <a:gd name="textAreaLeft" fmla="*/ 0 w 2878200"/>
              <a:gd name="textAreaRight" fmla="*/ 2878560 w 2878200"/>
              <a:gd name="textAreaTop" fmla="*/ 0 h 1534320"/>
              <a:gd name="textAreaBottom" fmla="*/ 1534680 h 1534320"/>
            </a:gdLst>
            <a:ahLst/>
            <a:cxnLst/>
            <a:rect l="textAreaLeft" t="textAreaTop" r="textAreaRight" b="textAreaBottom"/>
            <a:pathLst>
              <a:path w="7996" h="4263">
                <a:moveTo>
                  <a:pt x="7924" y="4162"/>
                </a:moveTo>
                <a:lnTo>
                  <a:pt x="7996" y="4200"/>
                </a:lnTo>
                <a:lnTo>
                  <a:pt x="7996" y="4263"/>
                </a:lnTo>
                <a:lnTo>
                  <a:pt x="7924" y="4224"/>
                </a:lnTo>
                <a:lnTo>
                  <a:pt x="7924" y="4162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8" name=""/>
          <p:cNvSpPr/>
          <p:nvPr/>
        </p:nvSpPr>
        <p:spPr>
          <a:xfrm>
            <a:off x="8825400" y="3328200"/>
            <a:ext cx="2836080" cy="1511640"/>
          </a:xfrm>
          <a:custGeom>
            <a:avLst/>
            <a:gdLst>
              <a:gd name="textAreaLeft" fmla="*/ 0 w 2836080"/>
              <a:gd name="textAreaRight" fmla="*/ 2836440 w 2836080"/>
              <a:gd name="textAreaTop" fmla="*/ 0 h 1511640"/>
              <a:gd name="textAreaBottom" fmla="*/ 1512000 h 1511640"/>
            </a:gdLst>
            <a:ahLst/>
            <a:cxnLst/>
            <a:rect l="textAreaLeft" t="textAreaTop" r="textAreaRight" b="textAreaBottom"/>
            <a:pathLst>
              <a:path w="7879" h="4200">
                <a:moveTo>
                  <a:pt x="7807" y="4099"/>
                </a:moveTo>
                <a:lnTo>
                  <a:pt x="7879" y="4137"/>
                </a:lnTo>
                <a:lnTo>
                  <a:pt x="7879" y="4200"/>
                </a:lnTo>
                <a:lnTo>
                  <a:pt x="7807" y="4162"/>
                </a:lnTo>
                <a:lnTo>
                  <a:pt x="7807" y="4099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1999" name=""/>
          <p:cNvSpPr/>
          <p:nvPr/>
        </p:nvSpPr>
        <p:spPr>
          <a:xfrm>
            <a:off x="8867880" y="3328200"/>
            <a:ext cx="2793600" cy="1488960"/>
          </a:xfrm>
          <a:custGeom>
            <a:avLst/>
            <a:gdLst>
              <a:gd name="textAreaLeft" fmla="*/ 0 w 2793600"/>
              <a:gd name="textAreaRight" fmla="*/ 2793960 w 2793600"/>
              <a:gd name="textAreaTop" fmla="*/ 0 h 1488960"/>
              <a:gd name="textAreaBottom" fmla="*/ 1489320 h 1488960"/>
            </a:gdLst>
            <a:ahLst/>
            <a:cxnLst/>
            <a:rect l="textAreaLeft" t="textAreaTop" r="textAreaRight" b="textAreaBottom"/>
            <a:pathLst>
              <a:path w="7761" h="4137">
                <a:moveTo>
                  <a:pt x="7689" y="3974"/>
                </a:moveTo>
                <a:lnTo>
                  <a:pt x="7761" y="4012"/>
                </a:lnTo>
                <a:lnTo>
                  <a:pt x="7761" y="4137"/>
                </a:lnTo>
                <a:lnTo>
                  <a:pt x="7689" y="4099"/>
                </a:lnTo>
                <a:lnTo>
                  <a:pt x="7689" y="3974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0" name=""/>
          <p:cNvSpPr/>
          <p:nvPr/>
        </p:nvSpPr>
        <p:spPr>
          <a:xfrm>
            <a:off x="8952480" y="3328200"/>
            <a:ext cx="2709000" cy="1443960"/>
          </a:xfrm>
          <a:custGeom>
            <a:avLst/>
            <a:gdLst>
              <a:gd name="textAreaLeft" fmla="*/ 0 w 2709000"/>
              <a:gd name="textAreaRight" fmla="*/ 2709360 w 2709000"/>
              <a:gd name="textAreaTop" fmla="*/ 0 h 1443960"/>
              <a:gd name="textAreaBottom" fmla="*/ 1444320 h 1443960"/>
            </a:gdLst>
            <a:ahLst/>
            <a:cxnLst/>
            <a:rect l="textAreaLeft" t="textAreaTop" r="textAreaRight" b="textAreaBottom"/>
            <a:pathLst>
              <a:path w="7526" h="4012">
                <a:moveTo>
                  <a:pt x="7454" y="3848"/>
                </a:moveTo>
                <a:lnTo>
                  <a:pt x="7526" y="3887"/>
                </a:lnTo>
                <a:lnTo>
                  <a:pt x="7526" y="4012"/>
                </a:lnTo>
                <a:lnTo>
                  <a:pt x="7454" y="3974"/>
                </a:lnTo>
                <a:lnTo>
                  <a:pt x="7454" y="3848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1" name=""/>
          <p:cNvSpPr/>
          <p:nvPr/>
        </p:nvSpPr>
        <p:spPr>
          <a:xfrm>
            <a:off x="9037080" y="3328200"/>
            <a:ext cx="2624400" cy="1398960"/>
          </a:xfrm>
          <a:custGeom>
            <a:avLst/>
            <a:gdLst>
              <a:gd name="textAreaLeft" fmla="*/ 0 w 2624400"/>
              <a:gd name="textAreaRight" fmla="*/ 2624760 w 2624400"/>
              <a:gd name="textAreaTop" fmla="*/ 0 h 1398960"/>
              <a:gd name="textAreaBottom" fmla="*/ 1399320 h 1398960"/>
            </a:gdLst>
            <a:ahLst/>
            <a:cxnLst/>
            <a:rect l="textAreaLeft" t="textAreaTop" r="textAreaRight" b="textAreaBottom"/>
            <a:pathLst>
              <a:path w="7291" h="3887">
                <a:moveTo>
                  <a:pt x="7219" y="3786"/>
                </a:moveTo>
                <a:lnTo>
                  <a:pt x="7291" y="3824"/>
                </a:lnTo>
                <a:lnTo>
                  <a:pt x="7291" y="3887"/>
                </a:lnTo>
                <a:lnTo>
                  <a:pt x="7219" y="3848"/>
                </a:lnTo>
                <a:lnTo>
                  <a:pt x="7219" y="3786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2" name=""/>
          <p:cNvSpPr/>
          <p:nvPr/>
        </p:nvSpPr>
        <p:spPr>
          <a:xfrm>
            <a:off x="9079560" y="3328200"/>
            <a:ext cx="2581920" cy="1376280"/>
          </a:xfrm>
          <a:custGeom>
            <a:avLst/>
            <a:gdLst>
              <a:gd name="textAreaLeft" fmla="*/ 0 w 2581920"/>
              <a:gd name="textAreaRight" fmla="*/ 2582280 w 2581920"/>
              <a:gd name="textAreaTop" fmla="*/ 0 h 1376280"/>
              <a:gd name="textAreaBottom" fmla="*/ 1376640 h 1376280"/>
            </a:gdLst>
            <a:ahLst/>
            <a:cxnLst/>
            <a:rect l="textAreaLeft" t="textAreaTop" r="textAreaRight" b="textAreaBottom"/>
            <a:pathLst>
              <a:path w="7173" h="3824">
                <a:moveTo>
                  <a:pt x="7101" y="3723"/>
                </a:moveTo>
                <a:lnTo>
                  <a:pt x="7173" y="3761"/>
                </a:lnTo>
                <a:lnTo>
                  <a:pt x="7173" y="3824"/>
                </a:lnTo>
                <a:lnTo>
                  <a:pt x="7101" y="3786"/>
                </a:lnTo>
                <a:lnTo>
                  <a:pt x="7101" y="3723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3" name=""/>
          <p:cNvSpPr/>
          <p:nvPr/>
        </p:nvSpPr>
        <p:spPr>
          <a:xfrm>
            <a:off x="9121680" y="3328200"/>
            <a:ext cx="2539800" cy="1353600"/>
          </a:xfrm>
          <a:custGeom>
            <a:avLst/>
            <a:gdLst>
              <a:gd name="textAreaLeft" fmla="*/ 0 w 2539800"/>
              <a:gd name="textAreaRight" fmla="*/ 2540160 w 2539800"/>
              <a:gd name="textAreaTop" fmla="*/ 0 h 1353600"/>
              <a:gd name="textAreaBottom" fmla="*/ 1353960 h 1353600"/>
            </a:gdLst>
            <a:ahLst/>
            <a:cxnLst/>
            <a:rect l="textAreaLeft" t="textAreaTop" r="textAreaRight" b="textAreaBottom"/>
            <a:pathLst>
              <a:path w="7056" h="3761">
                <a:moveTo>
                  <a:pt x="6984" y="3660"/>
                </a:moveTo>
                <a:lnTo>
                  <a:pt x="7056" y="3699"/>
                </a:lnTo>
                <a:lnTo>
                  <a:pt x="7056" y="3761"/>
                </a:lnTo>
                <a:lnTo>
                  <a:pt x="6984" y="3723"/>
                </a:lnTo>
                <a:lnTo>
                  <a:pt x="6984" y="3660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4" name=""/>
          <p:cNvSpPr/>
          <p:nvPr/>
        </p:nvSpPr>
        <p:spPr>
          <a:xfrm>
            <a:off x="9164160" y="3328200"/>
            <a:ext cx="2497320" cy="1331280"/>
          </a:xfrm>
          <a:custGeom>
            <a:avLst/>
            <a:gdLst>
              <a:gd name="textAreaLeft" fmla="*/ 0 w 2497320"/>
              <a:gd name="textAreaRight" fmla="*/ 2497680 w 2497320"/>
              <a:gd name="textAreaTop" fmla="*/ 0 h 1331280"/>
              <a:gd name="textAreaBottom" fmla="*/ 1331640 h 1331280"/>
            </a:gdLst>
            <a:ahLst/>
            <a:cxnLst/>
            <a:rect l="textAreaLeft" t="textAreaTop" r="textAreaRight" b="textAreaBottom"/>
            <a:pathLst>
              <a:path w="6938" h="3699">
                <a:moveTo>
                  <a:pt x="6866" y="3597"/>
                </a:moveTo>
                <a:lnTo>
                  <a:pt x="6938" y="3635"/>
                </a:lnTo>
                <a:lnTo>
                  <a:pt x="6938" y="3699"/>
                </a:lnTo>
                <a:lnTo>
                  <a:pt x="6866" y="3659"/>
                </a:lnTo>
                <a:lnTo>
                  <a:pt x="6866" y="3597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5" name=""/>
          <p:cNvSpPr/>
          <p:nvPr/>
        </p:nvSpPr>
        <p:spPr>
          <a:xfrm>
            <a:off x="9206640" y="3328200"/>
            <a:ext cx="2454840" cy="1308600"/>
          </a:xfrm>
          <a:custGeom>
            <a:avLst/>
            <a:gdLst>
              <a:gd name="textAreaLeft" fmla="*/ 0 w 2454840"/>
              <a:gd name="textAreaRight" fmla="*/ 2455200 w 2454840"/>
              <a:gd name="textAreaTop" fmla="*/ 0 h 1308600"/>
              <a:gd name="textAreaBottom" fmla="*/ 1308960 h 1308600"/>
            </a:gdLst>
            <a:ahLst/>
            <a:cxnLst/>
            <a:rect l="textAreaLeft" t="textAreaTop" r="textAreaRight" b="textAreaBottom"/>
            <a:pathLst>
              <a:path w="6820" h="3636">
                <a:moveTo>
                  <a:pt x="6748" y="3471"/>
                </a:moveTo>
                <a:lnTo>
                  <a:pt x="6820" y="3511"/>
                </a:lnTo>
                <a:lnTo>
                  <a:pt x="6820" y="3636"/>
                </a:lnTo>
                <a:lnTo>
                  <a:pt x="6748" y="3598"/>
                </a:lnTo>
                <a:lnTo>
                  <a:pt x="6748" y="3471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6" name=""/>
          <p:cNvSpPr/>
          <p:nvPr/>
        </p:nvSpPr>
        <p:spPr>
          <a:xfrm>
            <a:off x="9291240" y="3328200"/>
            <a:ext cx="2370240" cy="1263600"/>
          </a:xfrm>
          <a:custGeom>
            <a:avLst/>
            <a:gdLst>
              <a:gd name="textAreaLeft" fmla="*/ 0 w 2370240"/>
              <a:gd name="textAreaRight" fmla="*/ 2370600 w 2370240"/>
              <a:gd name="textAreaTop" fmla="*/ 0 h 1263600"/>
              <a:gd name="textAreaBottom" fmla="*/ 1263960 h 1263600"/>
            </a:gdLst>
            <a:ahLst/>
            <a:cxnLst/>
            <a:rect l="textAreaLeft" t="textAreaTop" r="textAreaRight" b="textAreaBottom"/>
            <a:pathLst>
              <a:path w="6585" h="3511">
                <a:moveTo>
                  <a:pt x="6513" y="3410"/>
                </a:moveTo>
                <a:lnTo>
                  <a:pt x="6585" y="3448"/>
                </a:lnTo>
                <a:lnTo>
                  <a:pt x="6585" y="3511"/>
                </a:lnTo>
                <a:lnTo>
                  <a:pt x="6513" y="3472"/>
                </a:lnTo>
                <a:lnTo>
                  <a:pt x="6513" y="3410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7" name=""/>
          <p:cNvSpPr/>
          <p:nvPr/>
        </p:nvSpPr>
        <p:spPr>
          <a:xfrm>
            <a:off x="9333360" y="3328200"/>
            <a:ext cx="2328120" cy="1240920"/>
          </a:xfrm>
          <a:custGeom>
            <a:avLst/>
            <a:gdLst>
              <a:gd name="textAreaLeft" fmla="*/ 0 w 2328120"/>
              <a:gd name="textAreaRight" fmla="*/ 2328480 w 2328120"/>
              <a:gd name="textAreaTop" fmla="*/ 0 h 1240920"/>
              <a:gd name="textAreaBottom" fmla="*/ 1241280 h 1240920"/>
            </a:gdLst>
            <a:ahLst/>
            <a:cxnLst/>
            <a:rect l="textAreaLeft" t="textAreaTop" r="textAreaRight" b="textAreaBottom"/>
            <a:pathLst>
              <a:path w="6468" h="3448">
                <a:moveTo>
                  <a:pt x="6396" y="3347"/>
                </a:moveTo>
                <a:lnTo>
                  <a:pt x="6468" y="3385"/>
                </a:lnTo>
                <a:lnTo>
                  <a:pt x="6468" y="3448"/>
                </a:lnTo>
                <a:lnTo>
                  <a:pt x="6396" y="3410"/>
                </a:lnTo>
                <a:lnTo>
                  <a:pt x="6396" y="3347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8" name=""/>
          <p:cNvSpPr/>
          <p:nvPr/>
        </p:nvSpPr>
        <p:spPr>
          <a:xfrm>
            <a:off x="9375840" y="3328200"/>
            <a:ext cx="2285640" cy="121824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1218240"/>
              <a:gd name="textAreaBottom" fmla="*/ 1218600 h 1218240"/>
            </a:gdLst>
            <a:ahLst/>
            <a:cxnLst/>
            <a:rect l="textAreaLeft" t="textAreaTop" r="textAreaRight" b="textAreaBottom"/>
            <a:pathLst>
              <a:path w="6350" h="3385">
                <a:moveTo>
                  <a:pt x="6278" y="3222"/>
                </a:moveTo>
                <a:lnTo>
                  <a:pt x="6350" y="3260"/>
                </a:lnTo>
                <a:lnTo>
                  <a:pt x="6350" y="3385"/>
                </a:lnTo>
                <a:lnTo>
                  <a:pt x="6278" y="3347"/>
                </a:lnTo>
                <a:lnTo>
                  <a:pt x="6278" y="3222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09" name=""/>
          <p:cNvSpPr/>
          <p:nvPr/>
        </p:nvSpPr>
        <p:spPr>
          <a:xfrm>
            <a:off x="9460440" y="3328200"/>
            <a:ext cx="2201040" cy="1173240"/>
          </a:xfrm>
          <a:custGeom>
            <a:avLst/>
            <a:gdLst>
              <a:gd name="textAreaLeft" fmla="*/ 0 w 2201040"/>
              <a:gd name="textAreaRight" fmla="*/ 2201400 w 2201040"/>
              <a:gd name="textAreaTop" fmla="*/ 0 h 1173240"/>
              <a:gd name="textAreaBottom" fmla="*/ 1173600 h 1173240"/>
            </a:gdLst>
            <a:ahLst/>
            <a:cxnLst/>
            <a:rect l="textAreaLeft" t="textAreaTop" r="textAreaRight" b="textAreaBottom"/>
            <a:pathLst>
              <a:path w="6115" h="3260">
                <a:moveTo>
                  <a:pt x="6043" y="3096"/>
                </a:moveTo>
                <a:lnTo>
                  <a:pt x="6115" y="3135"/>
                </a:lnTo>
                <a:lnTo>
                  <a:pt x="6115" y="3260"/>
                </a:lnTo>
                <a:lnTo>
                  <a:pt x="6043" y="3222"/>
                </a:lnTo>
                <a:lnTo>
                  <a:pt x="6043" y="3096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0" name=""/>
          <p:cNvSpPr/>
          <p:nvPr/>
        </p:nvSpPr>
        <p:spPr>
          <a:xfrm>
            <a:off x="9545040" y="3328200"/>
            <a:ext cx="2116440" cy="1128240"/>
          </a:xfrm>
          <a:custGeom>
            <a:avLst/>
            <a:gdLst>
              <a:gd name="textAreaLeft" fmla="*/ 0 w 2116440"/>
              <a:gd name="textAreaRight" fmla="*/ 2116800 w 2116440"/>
              <a:gd name="textAreaTop" fmla="*/ 0 h 1128240"/>
              <a:gd name="textAreaBottom" fmla="*/ 1128600 h 1128240"/>
            </a:gdLst>
            <a:ahLst/>
            <a:cxnLst/>
            <a:rect l="textAreaLeft" t="textAreaTop" r="textAreaRight" b="textAreaBottom"/>
            <a:pathLst>
              <a:path w="5880" h="3135">
                <a:moveTo>
                  <a:pt x="5807" y="2971"/>
                </a:moveTo>
                <a:lnTo>
                  <a:pt x="5880" y="3009"/>
                </a:lnTo>
                <a:lnTo>
                  <a:pt x="5880" y="3135"/>
                </a:lnTo>
                <a:lnTo>
                  <a:pt x="5807" y="3096"/>
                </a:lnTo>
                <a:lnTo>
                  <a:pt x="5807" y="2971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1" name=""/>
          <p:cNvSpPr/>
          <p:nvPr/>
        </p:nvSpPr>
        <p:spPr>
          <a:xfrm>
            <a:off x="9629640" y="3328200"/>
            <a:ext cx="2031840" cy="1082880"/>
          </a:xfrm>
          <a:custGeom>
            <a:avLst/>
            <a:gdLst>
              <a:gd name="textAreaLeft" fmla="*/ 0 w 2031840"/>
              <a:gd name="textAreaRight" fmla="*/ 2032200 w 2031840"/>
              <a:gd name="textAreaTop" fmla="*/ 0 h 1082880"/>
              <a:gd name="textAreaBottom" fmla="*/ 1083240 h 1082880"/>
            </a:gdLst>
            <a:ahLst/>
            <a:cxnLst/>
            <a:rect l="textAreaLeft" t="textAreaTop" r="textAreaRight" b="textAreaBottom"/>
            <a:pathLst>
              <a:path w="5645" h="3009">
                <a:moveTo>
                  <a:pt x="5573" y="2846"/>
                </a:moveTo>
                <a:lnTo>
                  <a:pt x="5645" y="2884"/>
                </a:lnTo>
                <a:lnTo>
                  <a:pt x="5645" y="3009"/>
                </a:lnTo>
                <a:lnTo>
                  <a:pt x="5573" y="2971"/>
                </a:lnTo>
                <a:lnTo>
                  <a:pt x="5573" y="2846"/>
                </a:lnTo>
                <a:moveTo>
                  <a:pt x="135" y="72"/>
                </a:moveTo>
                <a:lnTo>
                  <a:pt x="0" y="0"/>
                </a:lnTo>
                <a:lnTo>
                  <a:pt x="236" y="0"/>
                </a:lnTo>
                <a:lnTo>
                  <a:pt x="371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2" name=""/>
          <p:cNvSpPr/>
          <p:nvPr/>
        </p:nvSpPr>
        <p:spPr>
          <a:xfrm>
            <a:off x="9714600" y="3328200"/>
            <a:ext cx="1946880" cy="1037880"/>
          </a:xfrm>
          <a:custGeom>
            <a:avLst/>
            <a:gdLst>
              <a:gd name="textAreaLeft" fmla="*/ 0 w 1946880"/>
              <a:gd name="textAreaRight" fmla="*/ 1947240 w 1946880"/>
              <a:gd name="textAreaTop" fmla="*/ 0 h 1037880"/>
              <a:gd name="textAreaBottom" fmla="*/ 1038240 h 1037880"/>
            </a:gdLst>
            <a:ahLst/>
            <a:cxnLst/>
            <a:rect l="textAreaLeft" t="textAreaTop" r="textAreaRight" b="textAreaBottom"/>
            <a:pathLst>
              <a:path w="5409" h="2884">
                <a:moveTo>
                  <a:pt x="5337" y="2783"/>
                </a:moveTo>
                <a:lnTo>
                  <a:pt x="5409" y="2821"/>
                </a:lnTo>
                <a:lnTo>
                  <a:pt x="5409" y="2884"/>
                </a:lnTo>
                <a:lnTo>
                  <a:pt x="5337" y="2846"/>
                </a:lnTo>
                <a:lnTo>
                  <a:pt x="5337" y="2783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3" name=""/>
          <p:cNvSpPr/>
          <p:nvPr/>
        </p:nvSpPr>
        <p:spPr>
          <a:xfrm>
            <a:off x="9756720" y="3328200"/>
            <a:ext cx="1904760" cy="10152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015200"/>
              <a:gd name="textAreaBottom" fmla="*/ 1015560 h 1015200"/>
            </a:gdLst>
            <a:ahLst/>
            <a:cxnLst/>
            <a:rect l="textAreaLeft" t="textAreaTop" r="textAreaRight" b="textAreaBottom"/>
            <a:pathLst>
              <a:path w="5292" h="2821">
                <a:moveTo>
                  <a:pt x="5220" y="2720"/>
                </a:moveTo>
                <a:lnTo>
                  <a:pt x="5292" y="2759"/>
                </a:lnTo>
                <a:lnTo>
                  <a:pt x="5292" y="2821"/>
                </a:lnTo>
                <a:lnTo>
                  <a:pt x="5220" y="2783"/>
                </a:lnTo>
                <a:lnTo>
                  <a:pt x="5220" y="2720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4" name=""/>
          <p:cNvSpPr/>
          <p:nvPr/>
        </p:nvSpPr>
        <p:spPr>
          <a:xfrm>
            <a:off x="9799200" y="3328200"/>
            <a:ext cx="1862280" cy="992880"/>
          </a:xfrm>
          <a:custGeom>
            <a:avLst/>
            <a:gdLst>
              <a:gd name="textAreaLeft" fmla="*/ 0 w 1862280"/>
              <a:gd name="textAreaRight" fmla="*/ 1862640 w 1862280"/>
              <a:gd name="textAreaTop" fmla="*/ 0 h 992880"/>
              <a:gd name="textAreaBottom" fmla="*/ 993240 h 992880"/>
            </a:gdLst>
            <a:ahLst/>
            <a:cxnLst/>
            <a:rect l="textAreaLeft" t="textAreaTop" r="textAreaRight" b="textAreaBottom"/>
            <a:pathLst>
              <a:path w="5174" h="2759">
                <a:moveTo>
                  <a:pt x="5102" y="2470"/>
                </a:moveTo>
                <a:lnTo>
                  <a:pt x="5174" y="2508"/>
                </a:lnTo>
                <a:lnTo>
                  <a:pt x="5174" y="2759"/>
                </a:lnTo>
                <a:lnTo>
                  <a:pt x="5102" y="2720"/>
                </a:lnTo>
                <a:lnTo>
                  <a:pt x="5102" y="2470"/>
                </a:lnTo>
                <a:moveTo>
                  <a:pt x="135" y="72"/>
                </a:moveTo>
                <a:lnTo>
                  <a:pt x="0" y="0"/>
                </a:lnTo>
                <a:lnTo>
                  <a:pt x="470" y="0"/>
                </a:lnTo>
                <a:lnTo>
                  <a:pt x="605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5" name=""/>
          <p:cNvSpPr/>
          <p:nvPr/>
        </p:nvSpPr>
        <p:spPr>
          <a:xfrm>
            <a:off x="9968400" y="3328200"/>
            <a:ext cx="1693080" cy="902520"/>
          </a:xfrm>
          <a:custGeom>
            <a:avLst/>
            <a:gdLst>
              <a:gd name="textAreaLeft" fmla="*/ 0 w 1693080"/>
              <a:gd name="textAreaRight" fmla="*/ 1693440 w 1693080"/>
              <a:gd name="textAreaTop" fmla="*/ 0 h 902520"/>
              <a:gd name="textAreaBottom" fmla="*/ 902880 h 902520"/>
            </a:gdLst>
            <a:ahLst/>
            <a:cxnLst/>
            <a:rect l="textAreaLeft" t="textAreaTop" r="textAreaRight" b="textAreaBottom"/>
            <a:pathLst>
              <a:path w="4704" h="2508">
                <a:moveTo>
                  <a:pt x="4632" y="2407"/>
                </a:moveTo>
                <a:lnTo>
                  <a:pt x="4704" y="2445"/>
                </a:lnTo>
                <a:lnTo>
                  <a:pt x="4704" y="2508"/>
                </a:lnTo>
                <a:lnTo>
                  <a:pt x="4632" y="2470"/>
                </a:lnTo>
                <a:lnTo>
                  <a:pt x="4632" y="2407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6" name=""/>
          <p:cNvSpPr/>
          <p:nvPr/>
        </p:nvSpPr>
        <p:spPr>
          <a:xfrm>
            <a:off x="10010880" y="3328200"/>
            <a:ext cx="1650600" cy="879840"/>
          </a:xfrm>
          <a:custGeom>
            <a:avLst/>
            <a:gdLst>
              <a:gd name="textAreaLeft" fmla="*/ 0 w 1650600"/>
              <a:gd name="textAreaRight" fmla="*/ 1650960 w 1650600"/>
              <a:gd name="textAreaTop" fmla="*/ 0 h 879840"/>
              <a:gd name="textAreaBottom" fmla="*/ 880200 h 879840"/>
            </a:gdLst>
            <a:ahLst/>
            <a:cxnLst/>
            <a:rect l="textAreaLeft" t="textAreaTop" r="textAreaRight" b="textAreaBottom"/>
            <a:pathLst>
              <a:path w="4586" h="2445">
                <a:moveTo>
                  <a:pt x="4514" y="2344"/>
                </a:moveTo>
                <a:lnTo>
                  <a:pt x="4586" y="2383"/>
                </a:lnTo>
                <a:lnTo>
                  <a:pt x="4586" y="2445"/>
                </a:lnTo>
                <a:lnTo>
                  <a:pt x="4514" y="2407"/>
                </a:lnTo>
                <a:lnTo>
                  <a:pt x="4514" y="2344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7" name=""/>
          <p:cNvSpPr/>
          <p:nvPr/>
        </p:nvSpPr>
        <p:spPr>
          <a:xfrm>
            <a:off x="10053000" y="3328200"/>
            <a:ext cx="1608480" cy="857520"/>
          </a:xfrm>
          <a:custGeom>
            <a:avLst/>
            <a:gdLst>
              <a:gd name="textAreaLeft" fmla="*/ 0 w 1608480"/>
              <a:gd name="textAreaRight" fmla="*/ 1608840 w 1608480"/>
              <a:gd name="textAreaTop" fmla="*/ 0 h 857520"/>
              <a:gd name="textAreaBottom" fmla="*/ 857880 h 857520"/>
            </a:gdLst>
            <a:ahLst/>
            <a:cxnLst/>
            <a:rect l="textAreaLeft" t="textAreaTop" r="textAreaRight" b="textAreaBottom"/>
            <a:pathLst>
              <a:path w="4469" h="2383">
                <a:moveTo>
                  <a:pt x="4397" y="2219"/>
                </a:moveTo>
                <a:lnTo>
                  <a:pt x="4469" y="2257"/>
                </a:lnTo>
                <a:lnTo>
                  <a:pt x="4469" y="2383"/>
                </a:lnTo>
                <a:lnTo>
                  <a:pt x="4397" y="2344"/>
                </a:lnTo>
                <a:lnTo>
                  <a:pt x="4397" y="2219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8" name=""/>
          <p:cNvSpPr/>
          <p:nvPr/>
        </p:nvSpPr>
        <p:spPr>
          <a:xfrm>
            <a:off x="10137600" y="3328200"/>
            <a:ext cx="1523880" cy="81216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812160"/>
              <a:gd name="textAreaBottom" fmla="*/ 812520 h 812160"/>
            </a:gdLst>
            <a:ahLst/>
            <a:cxnLst/>
            <a:rect l="textAreaLeft" t="textAreaTop" r="textAreaRight" b="textAreaBottom"/>
            <a:pathLst>
              <a:path w="4234" h="2257">
                <a:moveTo>
                  <a:pt x="4162" y="2156"/>
                </a:moveTo>
                <a:lnTo>
                  <a:pt x="4234" y="2195"/>
                </a:lnTo>
                <a:lnTo>
                  <a:pt x="4234" y="2257"/>
                </a:lnTo>
                <a:lnTo>
                  <a:pt x="4162" y="2219"/>
                </a:lnTo>
                <a:lnTo>
                  <a:pt x="4162" y="2156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19" name=""/>
          <p:cNvSpPr/>
          <p:nvPr/>
        </p:nvSpPr>
        <p:spPr>
          <a:xfrm>
            <a:off x="10180080" y="3328200"/>
            <a:ext cx="1481400" cy="789840"/>
          </a:xfrm>
          <a:custGeom>
            <a:avLst/>
            <a:gdLst>
              <a:gd name="textAreaLeft" fmla="*/ 0 w 1481400"/>
              <a:gd name="textAreaRight" fmla="*/ 1481760 w 1481400"/>
              <a:gd name="textAreaTop" fmla="*/ 0 h 789840"/>
              <a:gd name="textAreaBottom" fmla="*/ 790200 h 789840"/>
            </a:gdLst>
            <a:ahLst/>
            <a:cxnLst/>
            <a:rect l="textAreaLeft" t="textAreaTop" r="textAreaRight" b="textAreaBottom"/>
            <a:pathLst>
              <a:path w="4116" h="2195">
                <a:moveTo>
                  <a:pt x="4044" y="2094"/>
                </a:moveTo>
                <a:lnTo>
                  <a:pt x="4116" y="2132"/>
                </a:lnTo>
                <a:lnTo>
                  <a:pt x="4116" y="2195"/>
                </a:lnTo>
                <a:lnTo>
                  <a:pt x="4044" y="2156"/>
                </a:lnTo>
                <a:lnTo>
                  <a:pt x="4044" y="2094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0" name=""/>
          <p:cNvSpPr/>
          <p:nvPr/>
        </p:nvSpPr>
        <p:spPr>
          <a:xfrm>
            <a:off x="10222200" y="3328200"/>
            <a:ext cx="1439280" cy="767160"/>
          </a:xfrm>
          <a:custGeom>
            <a:avLst/>
            <a:gdLst>
              <a:gd name="textAreaLeft" fmla="*/ 0 w 1439280"/>
              <a:gd name="textAreaRight" fmla="*/ 1439640 w 1439280"/>
              <a:gd name="textAreaTop" fmla="*/ 0 h 767160"/>
              <a:gd name="textAreaBottom" fmla="*/ 767520 h 767160"/>
            </a:gdLst>
            <a:ahLst/>
            <a:cxnLst/>
            <a:rect l="textAreaLeft" t="textAreaTop" r="textAreaRight" b="textAreaBottom"/>
            <a:pathLst>
              <a:path w="3999" h="2132">
                <a:moveTo>
                  <a:pt x="3927" y="1968"/>
                </a:moveTo>
                <a:lnTo>
                  <a:pt x="3999" y="2007"/>
                </a:lnTo>
                <a:lnTo>
                  <a:pt x="3999" y="2132"/>
                </a:lnTo>
                <a:lnTo>
                  <a:pt x="3927" y="2094"/>
                </a:lnTo>
                <a:lnTo>
                  <a:pt x="3927" y="1968"/>
                </a:lnTo>
                <a:moveTo>
                  <a:pt x="135" y="72"/>
                </a:moveTo>
                <a:lnTo>
                  <a:pt x="0" y="0"/>
                </a:lnTo>
                <a:lnTo>
                  <a:pt x="236" y="0"/>
                </a:lnTo>
                <a:lnTo>
                  <a:pt x="371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1" name=""/>
          <p:cNvSpPr/>
          <p:nvPr/>
        </p:nvSpPr>
        <p:spPr>
          <a:xfrm>
            <a:off x="10307160" y="3328200"/>
            <a:ext cx="1354320" cy="722160"/>
          </a:xfrm>
          <a:custGeom>
            <a:avLst/>
            <a:gdLst>
              <a:gd name="textAreaLeft" fmla="*/ 0 w 1354320"/>
              <a:gd name="textAreaRight" fmla="*/ 1354680 w 1354320"/>
              <a:gd name="textAreaTop" fmla="*/ 0 h 722160"/>
              <a:gd name="textAreaBottom" fmla="*/ 722520 h 722160"/>
            </a:gdLst>
            <a:ahLst/>
            <a:cxnLst/>
            <a:rect l="textAreaLeft" t="textAreaTop" r="textAreaRight" b="textAreaBottom"/>
            <a:pathLst>
              <a:path w="3763" h="2007">
                <a:moveTo>
                  <a:pt x="3691" y="1843"/>
                </a:moveTo>
                <a:lnTo>
                  <a:pt x="3763" y="1881"/>
                </a:lnTo>
                <a:lnTo>
                  <a:pt x="3763" y="2007"/>
                </a:lnTo>
                <a:lnTo>
                  <a:pt x="3691" y="1968"/>
                </a:lnTo>
                <a:lnTo>
                  <a:pt x="3691" y="1843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2" name=""/>
          <p:cNvSpPr/>
          <p:nvPr/>
        </p:nvSpPr>
        <p:spPr>
          <a:xfrm>
            <a:off x="10391760" y="3328200"/>
            <a:ext cx="1269720" cy="676800"/>
          </a:xfrm>
          <a:custGeom>
            <a:avLst/>
            <a:gdLst>
              <a:gd name="textAreaLeft" fmla="*/ 0 w 1269720"/>
              <a:gd name="textAreaRight" fmla="*/ 1270080 w 1269720"/>
              <a:gd name="textAreaTop" fmla="*/ 0 h 676800"/>
              <a:gd name="textAreaBottom" fmla="*/ 677160 h 676800"/>
            </a:gdLst>
            <a:ahLst/>
            <a:cxnLst/>
            <a:rect l="textAreaLeft" t="textAreaTop" r="textAreaRight" b="textAreaBottom"/>
            <a:pathLst>
              <a:path w="3528" h="1881">
                <a:moveTo>
                  <a:pt x="3456" y="1718"/>
                </a:moveTo>
                <a:lnTo>
                  <a:pt x="3528" y="1756"/>
                </a:lnTo>
                <a:lnTo>
                  <a:pt x="3528" y="1881"/>
                </a:lnTo>
                <a:lnTo>
                  <a:pt x="3456" y="1843"/>
                </a:lnTo>
                <a:lnTo>
                  <a:pt x="3456" y="1718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3" name=""/>
          <p:cNvSpPr/>
          <p:nvPr/>
        </p:nvSpPr>
        <p:spPr>
          <a:xfrm>
            <a:off x="10476360" y="3328200"/>
            <a:ext cx="1185120" cy="631800"/>
          </a:xfrm>
          <a:custGeom>
            <a:avLst/>
            <a:gdLst>
              <a:gd name="textAreaLeft" fmla="*/ 0 w 1185120"/>
              <a:gd name="textAreaRight" fmla="*/ 1185480 w 1185120"/>
              <a:gd name="textAreaTop" fmla="*/ 0 h 631800"/>
              <a:gd name="textAreaBottom" fmla="*/ 632160 h 631800"/>
            </a:gdLst>
            <a:ahLst/>
            <a:cxnLst/>
            <a:rect l="textAreaLeft" t="textAreaTop" r="textAreaRight" b="textAreaBottom"/>
            <a:pathLst>
              <a:path w="3293" h="1756">
                <a:moveTo>
                  <a:pt x="3221" y="1592"/>
                </a:moveTo>
                <a:lnTo>
                  <a:pt x="3293" y="1631"/>
                </a:lnTo>
                <a:lnTo>
                  <a:pt x="3293" y="1756"/>
                </a:lnTo>
                <a:lnTo>
                  <a:pt x="3221" y="1718"/>
                </a:lnTo>
                <a:lnTo>
                  <a:pt x="3221" y="1592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4" name=""/>
          <p:cNvSpPr/>
          <p:nvPr/>
        </p:nvSpPr>
        <p:spPr>
          <a:xfrm>
            <a:off x="10560960" y="3328200"/>
            <a:ext cx="1100520" cy="586800"/>
          </a:xfrm>
          <a:custGeom>
            <a:avLst/>
            <a:gdLst>
              <a:gd name="textAreaLeft" fmla="*/ 0 w 1100520"/>
              <a:gd name="textAreaRight" fmla="*/ 1100880 w 1100520"/>
              <a:gd name="textAreaTop" fmla="*/ 0 h 586800"/>
              <a:gd name="textAreaBottom" fmla="*/ 587160 h 586800"/>
            </a:gdLst>
            <a:ahLst/>
            <a:cxnLst/>
            <a:rect l="textAreaLeft" t="textAreaTop" r="textAreaRight" b="textAreaBottom"/>
            <a:pathLst>
              <a:path w="3058" h="1631">
                <a:moveTo>
                  <a:pt x="2986" y="1467"/>
                </a:moveTo>
                <a:lnTo>
                  <a:pt x="3058" y="1505"/>
                </a:lnTo>
                <a:lnTo>
                  <a:pt x="3058" y="1631"/>
                </a:lnTo>
                <a:lnTo>
                  <a:pt x="2986" y="1592"/>
                </a:lnTo>
                <a:lnTo>
                  <a:pt x="2986" y="1467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5" name=""/>
          <p:cNvSpPr/>
          <p:nvPr/>
        </p:nvSpPr>
        <p:spPr>
          <a:xfrm>
            <a:off x="10645560" y="3328200"/>
            <a:ext cx="1015920" cy="541440"/>
          </a:xfrm>
          <a:custGeom>
            <a:avLst/>
            <a:gdLst>
              <a:gd name="textAreaLeft" fmla="*/ 0 w 1015920"/>
              <a:gd name="textAreaRight" fmla="*/ 1016280 w 1015920"/>
              <a:gd name="textAreaTop" fmla="*/ 0 h 541440"/>
              <a:gd name="textAreaBottom" fmla="*/ 541800 h 541440"/>
            </a:gdLst>
            <a:ahLst/>
            <a:cxnLst/>
            <a:rect l="textAreaLeft" t="textAreaTop" r="textAreaRight" b="textAreaBottom"/>
            <a:pathLst>
              <a:path w="2823" h="1505">
                <a:moveTo>
                  <a:pt x="2751" y="1404"/>
                </a:moveTo>
                <a:lnTo>
                  <a:pt x="2823" y="1443"/>
                </a:lnTo>
                <a:lnTo>
                  <a:pt x="2823" y="1505"/>
                </a:lnTo>
                <a:lnTo>
                  <a:pt x="2751" y="1467"/>
                </a:lnTo>
                <a:lnTo>
                  <a:pt x="2751" y="1404"/>
                </a:lnTo>
                <a:moveTo>
                  <a:pt x="136" y="72"/>
                </a:moveTo>
                <a:lnTo>
                  <a:pt x="0" y="0"/>
                </a:lnTo>
                <a:lnTo>
                  <a:pt x="119" y="0"/>
                </a:lnTo>
                <a:lnTo>
                  <a:pt x="254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6" name=""/>
          <p:cNvSpPr/>
          <p:nvPr/>
        </p:nvSpPr>
        <p:spPr>
          <a:xfrm>
            <a:off x="10688040" y="3328200"/>
            <a:ext cx="973440" cy="519120"/>
          </a:xfrm>
          <a:custGeom>
            <a:avLst/>
            <a:gdLst>
              <a:gd name="textAreaLeft" fmla="*/ 0 w 973440"/>
              <a:gd name="textAreaRight" fmla="*/ 973800 w 973440"/>
              <a:gd name="textAreaTop" fmla="*/ 0 h 519120"/>
              <a:gd name="textAreaBottom" fmla="*/ 519480 h 519120"/>
            </a:gdLst>
            <a:ahLst/>
            <a:cxnLst/>
            <a:rect l="textAreaLeft" t="textAreaTop" r="textAreaRight" b="textAreaBottom"/>
            <a:pathLst>
              <a:path w="2705" h="1443">
                <a:moveTo>
                  <a:pt x="2633" y="1342"/>
                </a:moveTo>
                <a:lnTo>
                  <a:pt x="2705" y="1380"/>
                </a:lnTo>
                <a:lnTo>
                  <a:pt x="2705" y="1443"/>
                </a:lnTo>
                <a:lnTo>
                  <a:pt x="2633" y="1404"/>
                </a:lnTo>
                <a:lnTo>
                  <a:pt x="2633" y="1342"/>
                </a:lnTo>
                <a:moveTo>
                  <a:pt x="135" y="72"/>
                </a:moveTo>
                <a:lnTo>
                  <a:pt x="0" y="0"/>
                </a:lnTo>
                <a:lnTo>
                  <a:pt x="117" y="0"/>
                </a:lnTo>
                <a:lnTo>
                  <a:pt x="25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7" name=""/>
          <p:cNvSpPr/>
          <p:nvPr/>
        </p:nvSpPr>
        <p:spPr>
          <a:xfrm>
            <a:off x="10730160" y="3328200"/>
            <a:ext cx="931320" cy="496440"/>
          </a:xfrm>
          <a:custGeom>
            <a:avLst/>
            <a:gdLst>
              <a:gd name="textAreaLeft" fmla="*/ 0 w 931320"/>
              <a:gd name="textAreaRight" fmla="*/ 931680 w 931320"/>
              <a:gd name="textAreaTop" fmla="*/ 0 h 496440"/>
              <a:gd name="textAreaBottom" fmla="*/ 496800 h 496440"/>
            </a:gdLst>
            <a:ahLst/>
            <a:cxnLst/>
            <a:rect l="textAreaLeft" t="textAreaTop" r="textAreaRight" b="textAreaBottom"/>
            <a:pathLst>
              <a:path w="2588" h="1380">
                <a:moveTo>
                  <a:pt x="2515" y="1216"/>
                </a:moveTo>
                <a:lnTo>
                  <a:pt x="2588" y="1255"/>
                </a:lnTo>
                <a:lnTo>
                  <a:pt x="2588" y="1380"/>
                </a:lnTo>
                <a:lnTo>
                  <a:pt x="2515" y="1342"/>
                </a:lnTo>
                <a:lnTo>
                  <a:pt x="2515" y="1216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8" name=""/>
          <p:cNvSpPr/>
          <p:nvPr/>
        </p:nvSpPr>
        <p:spPr>
          <a:xfrm>
            <a:off x="10814760" y="3328200"/>
            <a:ext cx="846720" cy="451440"/>
          </a:xfrm>
          <a:custGeom>
            <a:avLst/>
            <a:gdLst>
              <a:gd name="textAreaLeft" fmla="*/ 0 w 846720"/>
              <a:gd name="textAreaRight" fmla="*/ 847080 w 846720"/>
              <a:gd name="textAreaTop" fmla="*/ 0 h 451440"/>
              <a:gd name="textAreaBottom" fmla="*/ 451800 h 451440"/>
            </a:gdLst>
            <a:ahLst/>
            <a:cxnLst/>
            <a:rect l="textAreaLeft" t="textAreaTop" r="textAreaRight" b="textAreaBottom"/>
            <a:pathLst>
              <a:path w="2353" h="1255">
                <a:moveTo>
                  <a:pt x="2281" y="1154"/>
                </a:moveTo>
                <a:lnTo>
                  <a:pt x="2353" y="1192"/>
                </a:lnTo>
                <a:lnTo>
                  <a:pt x="2353" y="1255"/>
                </a:lnTo>
                <a:lnTo>
                  <a:pt x="2281" y="1216"/>
                </a:lnTo>
                <a:lnTo>
                  <a:pt x="2281" y="1154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29" name=""/>
          <p:cNvSpPr/>
          <p:nvPr/>
        </p:nvSpPr>
        <p:spPr>
          <a:xfrm>
            <a:off x="10857240" y="3328200"/>
            <a:ext cx="804240" cy="428760"/>
          </a:xfrm>
          <a:custGeom>
            <a:avLst/>
            <a:gdLst>
              <a:gd name="textAreaLeft" fmla="*/ 0 w 804240"/>
              <a:gd name="textAreaRight" fmla="*/ 804600 w 804240"/>
              <a:gd name="textAreaTop" fmla="*/ 0 h 428760"/>
              <a:gd name="textAreaBottom" fmla="*/ 429120 h 428760"/>
            </a:gdLst>
            <a:ahLst/>
            <a:cxnLst/>
            <a:rect l="textAreaLeft" t="textAreaTop" r="textAreaRight" b="textAreaBottom"/>
            <a:pathLst>
              <a:path w="2235" h="1192">
                <a:moveTo>
                  <a:pt x="2162" y="1091"/>
                </a:moveTo>
                <a:lnTo>
                  <a:pt x="2235" y="1129"/>
                </a:lnTo>
                <a:lnTo>
                  <a:pt x="2235" y="1192"/>
                </a:lnTo>
                <a:lnTo>
                  <a:pt x="2162" y="1154"/>
                </a:lnTo>
                <a:lnTo>
                  <a:pt x="2162" y="1091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30" name=""/>
          <p:cNvSpPr/>
          <p:nvPr/>
        </p:nvSpPr>
        <p:spPr>
          <a:xfrm>
            <a:off x="10899720" y="3328200"/>
            <a:ext cx="761760" cy="406080"/>
          </a:xfrm>
          <a:custGeom>
            <a:avLst/>
            <a:gdLst>
              <a:gd name="textAreaLeft" fmla="*/ 0 w 761760"/>
              <a:gd name="textAreaRight" fmla="*/ 762120 w 761760"/>
              <a:gd name="textAreaTop" fmla="*/ 0 h 406080"/>
              <a:gd name="textAreaBottom" fmla="*/ 406440 h 406080"/>
            </a:gdLst>
            <a:ahLst/>
            <a:cxnLst/>
            <a:rect l="textAreaLeft" t="textAreaTop" r="textAreaRight" b="textAreaBottom"/>
            <a:pathLst>
              <a:path w="2117" h="1129">
                <a:moveTo>
                  <a:pt x="2045" y="966"/>
                </a:moveTo>
                <a:lnTo>
                  <a:pt x="2117" y="1004"/>
                </a:lnTo>
                <a:lnTo>
                  <a:pt x="2117" y="1129"/>
                </a:lnTo>
                <a:lnTo>
                  <a:pt x="2045" y="1091"/>
                </a:lnTo>
                <a:lnTo>
                  <a:pt x="2045" y="966"/>
                </a:lnTo>
                <a:moveTo>
                  <a:pt x="135" y="72"/>
                </a:moveTo>
                <a:lnTo>
                  <a:pt x="0" y="0"/>
                </a:lnTo>
                <a:lnTo>
                  <a:pt x="235" y="0"/>
                </a:lnTo>
                <a:lnTo>
                  <a:pt x="37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31" name=""/>
          <p:cNvSpPr/>
          <p:nvPr/>
        </p:nvSpPr>
        <p:spPr>
          <a:xfrm>
            <a:off x="10984320" y="3328200"/>
            <a:ext cx="677160" cy="361080"/>
          </a:xfrm>
          <a:custGeom>
            <a:avLst/>
            <a:gdLst>
              <a:gd name="textAreaLeft" fmla="*/ 0 w 677160"/>
              <a:gd name="textAreaRight" fmla="*/ 677520 w 677160"/>
              <a:gd name="textAreaTop" fmla="*/ 0 h 361080"/>
              <a:gd name="textAreaBottom" fmla="*/ 361440 h 361080"/>
            </a:gdLst>
            <a:ahLst/>
            <a:cxnLst/>
            <a:rect l="textAreaLeft" t="textAreaTop" r="textAreaRight" b="textAreaBottom"/>
            <a:pathLst>
              <a:path w="1882" h="1004">
                <a:moveTo>
                  <a:pt x="1879" y="513"/>
                </a:moveTo>
                <a:lnTo>
                  <a:pt x="1882" y="570"/>
                </a:lnTo>
                <a:lnTo>
                  <a:pt x="1882" y="1004"/>
                </a:lnTo>
                <a:lnTo>
                  <a:pt x="1810" y="966"/>
                </a:lnTo>
                <a:lnTo>
                  <a:pt x="1810" y="573"/>
                </a:lnTo>
                <a:lnTo>
                  <a:pt x="1808" y="520"/>
                </a:lnTo>
                <a:lnTo>
                  <a:pt x="1799" y="469"/>
                </a:lnTo>
                <a:lnTo>
                  <a:pt x="1800" y="473"/>
                </a:lnTo>
                <a:lnTo>
                  <a:pt x="1796" y="457"/>
                </a:lnTo>
                <a:lnTo>
                  <a:pt x="1877" y="500"/>
                </a:lnTo>
                <a:lnTo>
                  <a:pt x="1879" y="513"/>
                </a:lnTo>
                <a:moveTo>
                  <a:pt x="135" y="72"/>
                </a:moveTo>
                <a:lnTo>
                  <a:pt x="0" y="0"/>
                </a:lnTo>
                <a:lnTo>
                  <a:pt x="941" y="0"/>
                </a:lnTo>
                <a:lnTo>
                  <a:pt x="1076" y="72"/>
                </a:lnTo>
                <a:lnTo>
                  <a:pt x="135" y="72"/>
                </a:lnTo>
                <a:moveTo>
                  <a:pt x="1808" y="519"/>
                </a:moveTo>
                <a:lnTo>
                  <a:pt x="1808" y="520"/>
                </a:lnTo>
                <a:lnTo>
                  <a:pt x="1808" y="522"/>
                </a:lnTo>
                <a:lnTo>
                  <a:pt x="1808" y="519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32" name=""/>
          <p:cNvSpPr/>
          <p:nvPr/>
        </p:nvSpPr>
        <p:spPr>
          <a:xfrm>
            <a:off x="11322720" y="3328200"/>
            <a:ext cx="336960" cy="179640"/>
          </a:xfrm>
          <a:custGeom>
            <a:avLst/>
            <a:gdLst>
              <a:gd name="textAreaLeft" fmla="*/ 0 w 336960"/>
              <a:gd name="textAreaRight" fmla="*/ 337320 w 336960"/>
              <a:gd name="textAreaTop" fmla="*/ 0 h 179640"/>
              <a:gd name="textAreaBottom" fmla="*/ 180000 h 179640"/>
            </a:gdLst>
            <a:ahLst/>
            <a:cxnLst/>
            <a:rect l="textAreaLeft" t="textAreaTop" r="textAreaRight" b="textAreaBottom"/>
            <a:pathLst>
              <a:path w="937" h="500">
                <a:moveTo>
                  <a:pt x="930" y="455"/>
                </a:moveTo>
                <a:lnTo>
                  <a:pt x="937" y="500"/>
                </a:lnTo>
                <a:lnTo>
                  <a:pt x="856" y="456"/>
                </a:lnTo>
                <a:lnTo>
                  <a:pt x="847" y="422"/>
                </a:lnTo>
                <a:lnTo>
                  <a:pt x="832" y="380"/>
                </a:lnTo>
                <a:lnTo>
                  <a:pt x="924" y="429"/>
                </a:lnTo>
                <a:lnTo>
                  <a:pt x="930" y="455"/>
                </a:lnTo>
                <a:moveTo>
                  <a:pt x="135" y="72"/>
                </a:moveTo>
                <a:lnTo>
                  <a:pt x="0" y="0"/>
                </a:lnTo>
                <a:lnTo>
                  <a:pt x="118" y="0"/>
                </a:lnTo>
                <a:lnTo>
                  <a:pt x="253" y="72"/>
                </a:lnTo>
                <a:lnTo>
                  <a:pt x="135" y="72"/>
                </a:lnTo>
                <a:moveTo>
                  <a:pt x="847" y="421"/>
                </a:moveTo>
                <a:lnTo>
                  <a:pt x="847" y="422"/>
                </a:lnTo>
                <a:lnTo>
                  <a:pt x="848" y="424"/>
                </a:lnTo>
                <a:lnTo>
                  <a:pt x="847" y="421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33" name=""/>
          <p:cNvSpPr/>
          <p:nvPr/>
        </p:nvSpPr>
        <p:spPr>
          <a:xfrm>
            <a:off x="11365200" y="3328200"/>
            <a:ext cx="289800" cy="154440"/>
          </a:xfrm>
          <a:custGeom>
            <a:avLst/>
            <a:gdLst>
              <a:gd name="textAreaLeft" fmla="*/ 0 w 289800"/>
              <a:gd name="textAreaRight" fmla="*/ 290160 w 289800"/>
              <a:gd name="textAreaTop" fmla="*/ 0 h 154440"/>
              <a:gd name="textAreaBottom" fmla="*/ 154800 h 154440"/>
            </a:gdLst>
            <a:ahLst/>
            <a:cxnLst/>
            <a:rect l="textAreaLeft" t="textAreaTop" r="textAreaRight" b="textAreaBottom"/>
            <a:pathLst>
              <a:path w="806" h="430">
                <a:moveTo>
                  <a:pt x="798" y="402"/>
                </a:moveTo>
                <a:lnTo>
                  <a:pt x="806" y="430"/>
                </a:lnTo>
                <a:lnTo>
                  <a:pt x="714" y="380"/>
                </a:lnTo>
                <a:lnTo>
                  <a:pt x="712" y="376"/>
                </a:lnTo>
                <a:lnTo>
                  <a:pt x="692" y="333"/>
                </a:lnTo>
                <a:lnTo>
                  <a:pt x="667" y="293"/>
                </a:lnTo>
                <a:lnTo>
                  <a:pt x="668" y="293"/>
                </a:lnTo>
                <a:lnTo>
                  <a:pt x="781" y="353"/>
                </a:lnTo>
                <a:lnTo>
                  <a:pt x="798" y="402"/>
                </a:lnTo>
                <a:moveTo>
                  <a:pt x="252" y="72"/>
                </a:moveTo>
                <a:lnTo>
                  <a:pt x="135" y="72"/>
                </a:lnTo>
                <a:lnTo>
                  <a:pt x="0" y="0"/>
                </a:lnTo>
                <a:lnTo>
                  <a:pt x="118" y="0"/>
                </a:lnTo>
                <a:lnTo>
                  <a:pt x="254" y="72"/>
                </a:lnTo>
                <a:lnTo>
                  <a:pt x="252" y="72"/>
                </a:lnTo>
                <a:moveTo>
                  <a:pt x="712" y="375"/>
                </a:moveTo>
                <a:lnTo>
                  <a:pt x="712" y="376"/>
                </a:lnTo>
                <a:lnTo>
                  <a:pt x="714" y="378"/>
                </a:lnTo>
                <a:lnTo>
                  <a:pt x="712" y="375"/>
                </a:lnTo>
                <a:moveTo>
                  <a:pt x="691" y="331"/>
                </a:moveTo>
                <a:lnTo>
                  <a:pt x="692" y="333"/>
                </a:lnTo>
                <a:lnTo>
                  <a:pt x="693" y="335"/>
                </a:lnTo>
                <a:lnTo>
                  <a:pt x="691" y="331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34" name=""/>
          <p:cNvSpPr/>
          <p:nvPr/>
        </p:nvSpPr>
        <p:spPr>
          <a:xfrm>
            <a:off x="11407680" y="3328200"/>
            <a:ext cx="238320" cy="127080"/>
          </a:xfrm>
          <a:custGeom>
            <a:avLst/>
            <a:gdLst>
              <a:gd name="textAreaLeft" fmla="*/ 0 w 238320"/>
              <a:gd name="textAreaRight" fmla="*/ 238680 w 238320"/>
              <a:gd name="textAreaTop" fmla="*/ 0 h 127080"/>
              <a:gd name="textAreaBottom" fmla="*/ 127440 h 127080"/>
            </a:gdLst>
            <a:ahLst/>
            <a:cxnLst/>
            <a:rect l="textAreaLeft" t="textAreaTop" r="textAreaRight" b="textAreaBottom"/>
            <a:pathLst>
              <a:path w="663" h="354">
                <a:moveTo>
                  <a:pt x="136" y="0"/>
                </a:moveTo>
                <a:lnTo>
                  <a:pt x="193" y="3"/>
                </a:lnTo>
                <a:lnTo>
                  <a:pt x="250" y="12"/>
                </a:lnTo>
                <a:lnTo>
                  <a:pt x="263" y="15"/>
                </a:lnTo>
                <a:lnTo>
                  <a:pt x="525" y="155"/>
                </a:lnTo>
                <a:lnTo>
                  <a:pt x="539" y="168"/>
                </a:lnTo>
                <a:lnTo>
                  <a:pt x="576" y="209"/>
                </a:lnTo>
                <a:lnTo>
                  <a:pt x="609" y="252"/>
                </a:lnTo>
                <a:lnTo>
                  <a:pt x="638" y="300"/>
                </a:lnTo>
                <a:lnTo>
                  <a:pt x="661" y="349"/>
                </a:lnTo>
                <a:lnTo>
                  <a:pt x="663" y="354"/>
                </a:lnTo>
                <a:lnTo>
                  <a:pt x="550" y="294"/>
                </a:lnTo>
                <a:lnTo>
                  <a:pt x="521" y="256"/>
                </a:lnTo>
                <a:lnTo>
                  <a:pt x="488" y="219"/>
                </a:lnTo>
                <a:lnTo>
                  <a:pt x="454" y="188"/>
                </a:lnTo>
                <a:lnTo>
                  <a:pt x="414" y="159"/>
                </a:lnTo>
                <a:lnTo>
                  <a:pt x="373" y="133"/>
                </a:lnTo>
                <a:lnTo>
                  <a:pt x="330" y="113"/>
                </a:lnTo>
                <a:lnTo>
                  <a:pt x="283" y="94"/>
                </a:lnTo>
                <a:lnTo>
                  <a:pt x="234" y="82"/>
                </a:lnTo>
                <a:lnTo>
                  <a:pt x="237" y="83"/>
                </a:lnTo>
                <a:lnTo>
                  <a:pt x="185" y="74"/>
                </a:lnTo>
                <a:lnTo>
                  <a:pt x="135" y="72"/>
                </a:lnTo>
                <a:lnTo>
                  <a:pt x="0" y="0"/>
                </a:lnTo>
                <a:lnTo>
                  <a:pt x="136" y="0"/>
                </a:lnTo>
                <a:moveTo>
                  <a:pt x="548" y="291"/>
                </a:moveTo>
                <a:lnTo>
                  <a:pt x="550" y="294"/>
                </a:lnTo>
                <a:lnTo>
                  <a:pt x="549" y="294"/>
                </a:lnTo>
                <a:lnTo>
                  <a:pt x="548" y="291"/>
                </a:lnTo>
                <a:moveTo>
                  <a:pt x="519" y="253"/>
                </a:moveTo>
                <a:lnTo>
                  <a:pt x="521" y="256"/>
                </a:lnTo>
                <a:lnTo>
                  <a:pt x="519" y="253"/>
                </a:lnTo>
                <a:moveTo>
                  <a:pt x="487" y="218"/>
                </a:moveTo>
                <a:lnTo>
                  <a:pt x="488" y="219"/>
                </a:lnTo>
                <a:lnTo>
                  <a:pt x="489" y="220"/>
                </a:lnTo>
                <a:lnTo>
                  <a:pt x="487" y="218"/>
                </a:lnTo>
                <a:moveTo>
                  <a:pt x="452" y="186"/>
                </a:moveTo>
                <a:lnTo>
                  <a:pt x="454" y="188"/>
                </a:lnTo>
                <a:lnTo>
                  <a:pt x="452" y="186"/>
                </a:lnTo>
                <a:moveTo>
                  <a:pt x="412" y="157"/>
                </a:moveTo>
                <a:lnTo>
                  <a:pt x="414" y="159"/>
                </a:lnTo>
                <a:lnTo>
                  <a:pt x="415" y="159"/>
                </a:lnTo>
                <a:lnTo>
                  <a:pt x="412" y="157"/>
                </a:lnTo>
                <a:moveTo>
                  <a:pt x="371" y="132"/>
                </a:moveTo>
                <a:lnTo>
                  <a:pt x="373" y="133"/>
                </a:lnTo>
                <a:lnTo>
                  <a:pt x="374" y="134"/>
                </a:lnTo>
                <a:lnTo>
                  <a:pt x="371" y="132"/>
                </a:lnTo>
                <a:moveTo>
                  <a:pt x="327" y="112"/>
                </a:moveTo>
                <a:lnTo>
                  <a:pt x="330" y="113"/>
                </a:lnTo>
                <a:lnTo>
                  <a:pt x="331" y="113"/>
                </a:lnTo>
                <a:lnTo>
                  <a:pt x="327" y="112"/>
                </a:lnTo>
                <a:moveTo>
                  <a:pt x="281" y="94"/>
                </a:moveTo>
                <a:lnTo>
                  <a:pt x="283" y="94"/>
                </a:lnTo>
                <a:lnTo>
                  <a:pt x="285" y="95"/>
                </a:lnTo>
                <a:lnTo>
                  <a:pt x="281" y="94"/>
                </a:lnTo>
                <a:moveTo>
                  <a:pt x="184" y="74"/>
                </a:moveTo>
                <a:lnTo>
                  <a:pt x="185" y="74"/>
                </a:lnTo>
                <a:lnTo>
                  <a:pt x="188" y="75"/>
                </a:lnTo>
                <a:lnTo>
                  <a:pt x="184" y="74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35" name=""/>
          <p:cNvSpPr/>
          <p:nvPr/>
        </p:nvSpPr>
        <p:spPr>
          <a:xfrm>
            <a:off x="11502360" y="3333600"/>
            <a:ext cx="93960" cy="50040"/>
          </a:xfrm>
          <a:custGeom>
            <a:avLst/>
            <a:gdLst>
              <a:gd name="textAreaLeft" fmla="*/ 0 w 93960"/>
              <a:gd name="textAreaRight" fmla="*/ 94320 w 93960"/>
              <a:gd name="textAreaTop" fmla="*/ 0 h 50040"/>
              <a:gd name="textAreaBottom" fmla="*/ 50400 h 50040"/>
            </a:gdLst>
            <a:ahLst/>
            <a:cxnLst/>
            <a:rect l="textAreaLeft" t="textAreaTop" r="textAreaRight" b="textAreaBottom"/>
            <a:pathLst>
              <a:path w="262" h="140">
                <a:moveTo>
                  <a:pt x="43" y="11"/>
                </a:moveTo>
                <a:lnTo>
                  <a:pt x="95" y="30"/>
                </a:lnTo>
                <a:lnTo>
                  <a:pt x="145" y="54"/>
                </a:lnTo>
                <a:lnTo>
                  <a:pt x="192" y="82"/>
                </a:lnTo>
                <a:lnTo>
                  <a:pt x="236" y="115"/>
                </a:lnTo>
                <a:lnTo>
                  <a:pt x="262" y="140"/>
                </a:lnTo>
                <a:lnTo>
                  <a:pt x="0" y="0"/>
                </a:lnTo>
                <a:lnTo>
                  <a:pt x="43" y="11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pic>
        <p:nvPicPr>
          <p:cNvPr id="2036" name="" descr=""/>
          <p:cNvPicPr/>
          <p:nvPr/>
        </p:nvPicPr>
        <p:blipFill>
          <a:blip r:embed="rId3"/>
          <a:stretch/>
        </p:blipFill>
        <p:spPr>
          <a:xfrm>
            <a:off x="6138720" y="1482840"/>
            <a:ext cx="5622840" cy="1610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37" name=""/>
          <p:cNvSpPr/>
          <p:nvPr/>
        </p:nvSpPr>
        <p:spPr>
          <a:xfrm>
            <a:off x="6256440" y="1600920"/>
            <a:ext cx="5392080" cy="1379160"/>
          </a:xfrm>
          <a:custGeom>
            <a:avLst/>
            <a:gdLst>
              <a:gd name="textAreaLeft" fmla="*/ 0 w 5392080"/>
              <a:gd name="textAreaRight" fmla="*/ 5392440 w 5392080"/>
              <a:gd name="textAreaTop" fmla="*/ 0 h 1379160"/>
              <a:gd name="textAreaBottom" fmla="*/ 1379520 h 1379160"/>
            </a:gdLst>
            <a:ahLst/>
            <a:cxnLst/>
            <a:rect l="textAreaLeft" t="textAreaTop" r="textAreaRight" b="textAreaBottom"/>
            <a:pathLst>
              <a:path w="14979" h="3832">
                <a:moveTo>
                  <a:pt x="0" y="398"/>
                </a:moveTo>
                <a:cubicBezTo>
                  <a:pt x="0" y="178"/>
                  <a:pt x="179" y="0"/>
                  <a:pt x="398" y="0"/>
                </a:cubicBezTo>
                <a:lnTo>
                  <a:pt x="14581" y="0"/>
                </a:lnTo>
                <a:cubicBezTo>
                  <a:pt x="14801" y="0"/>
                  <a:pt x="14979" y="178"/>
                  <a:pt x="14979" y="398"/>
                </a:cubicBezTo>
                <a:lnTo>
                  <a:pt x="14979" y="3434"/>
                </a:lnTo>
                <a:cubicBezTo>
                  <a:pt x="14979" y="3654"/>
                  <a:pt x="14801" y="3832"/>
                  <a:pt x="14581" y="3832"/>
                </a:cubicBezTo>
                <a:lnTo>
                  <a:pt x="398" y="3832"/>
                </a:lnTo>
                <a:cubicBezTo>
                  <a:pt x="179" y="3832"/>
                  <a:pt x="0" y="3654"/>
                  <a:pt x="0" y="3434"/>
                </a:cubicBezTo>
                <a:lnTo>
                  <a:pt x="0" y="398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38" name=""/>
          <p:cNvSpPr/>
          <p:nvPr/>
        </p:nvSpPr>
        <p:spPr>
          <a:xfrm>
            <a:off x="6314040" y="2967480"/>
            <a:ext cx="99000" cy="25560"/>
          </a:xfrm>
          <a:custGeom>
            <a:avLst/>
            <a:gdLst>
              <a:gd name="textAreaLeft" fmla="*/ 0 w 99000"/>
              <a:gd name="textAreaRight" fmla="*/ 99360 w 99000"/>
              <a:gd name="textAreaTop" fmla="*/ 0 h 25560"/>
              <a:gd name="textAreaBottom" fmla="*/ 25920 h 25560"/>
            </a:gdLst>
            <a:ahLst/>
            <a:cxnLst/>
            <a:rect l="textAreaLeft" t="textAreaTop" r="textAreaRight" b="textAreaBottom"/>
            <a:pathLst>
              <a:path w="276" h="72">
                <a:moveTo>
                  <a:pt x="238" y="72"/>
                </a:moveTo>
                <a:lnTo>
                  <a:pt x="195" y="70"/>
                </a:lnTo>
                <a:lnTo>
                  <a:pt x="152" y="63"/>
                </a:lnTo>
                <a:lnTo>
                  <a:pt x="110" y="52"/>
                </a:lnTo>
                <a:lnTo>
                  <a:pt x="70" y="38"/>
                </a:lnTo>
                <a:lnTo>
                  <a:pt x="31" y="19"/>
                </a:lnTo>
                <a:lnTo>
                  <a:pt x="0" y="0"/>
                </a:lnTo>
                <a:lnTo>
                  <a:pt x="276" y="72"/>
                </a:lnTo>
                <a:lnTo>
                  <a:pt x="238" y="72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39" name=""/>
          <p:cNvSpPr/>
          <p:nvPr/>
        </p:nvSpPr>
        <p:spPr>
          <a:xfrm>
            <a:off x="6261840" y="2909880"/>
            <a:ext cx="320400" cy="83160"/>
          </a:xfrm>
          <a:custGeom>
            <a:avLst/>
            <a:gdLst>
              <a:gd name="textAreaLeft" fmla="*/ 0 w 320400"/>
              <a:gd name="textAreaRight" fmla="*/ 320760 w 320400"/>
              <a:gd name="textAreaTop" fmla="*/ 0 h 83160"/>
              <a:gd name="textAreaBottom" fmla="*/ 83520 h 83160"/>
            </a:gdLst>
            <a:ahLst/>
            <a:cxnLst/>
            <a:rect l="textAreaLeft" t="textAreaTop" r="textAreaRight" b="textAreaBottom"/>
            <a:pathLst>
              <a:path w="891" h="232">
                <a:moveTo>
                  <a:pt x="141" y="158"/>
                </a:moveTo>
                <a:lnTo>
                  <a:pt x="108" y="133"/>
                </a:lnTo>
                <a:lnTo>
                  <a:pt x="77" y="105"/>
                </a:lnTo>
                <a:lnTo>
                  <a:pt x="49" y="73"/>
                </a:lnTo>
                <a:lnTo>
                  <a:pt x="24" y="40"/>
                </a:lnTo>
                <a:lnTo>
                  <a:pt x="2" y="4"/>
                </a:lnTo>
                <a:lnTo>
                  <a:pt x="0" y="0"/>
                </a:lnTo>
                <a:lnTo>
                  <a:pt x="104" y="27"/>
                </a:lnTo>
                <a:lnTo>
                  <a:pt x="105" y="29"/>
                </a:lnTo>
                <a:lnTo>
                  <a:pt x="104" y="27"/>
                </a:lnTo>
                <a:lnTo>
                  <a:pt x="128" y="53"/>
                </a:lnTo>
                <a:lnTo>
                  <a:pt x="155" y="77"/>
                </a:lnTo>
                <a:lnTo>
                  <a:pt x="152" y="75"/>
                </a:lnTo>
                <a:lnTo>
                  <a:pt x="182" y="99"/>
                </a:lnTo>
                <a:lnTo>
                  <a:pt x="180" y="97"/>
                </a:lnTo>
                <a:lnTo>
                  <a:pt x="212" y="117"/>
                </a:lnTo>
                <a:lnTo>
                  <a:pt x="244" y="132"/>
                </a:lnTo>
                <a:lnTo>
                  <a:pt x="241" y="131"/>
                </a:lnTo>
                <a:lnTo>
                  <a:pt x="275" y="143"/>
                </a:lnTo>
                <a:lnTo>
                  <a:pt x="311" y="152"/>
                </a:lnTo>
                <a:lnTo>
                  <a:pt x="346" y="158"/>
                </a:lnTo>
                <a:lnTo>
                  <a:pt x="385" y="160"/>
                </a:lnTo>
                <a:lnTo>
                  <a:pt x="613" y="160"/>
                </a:lnTo>
                <a:lnTo>
                  <a:pt x="891" y="232"/>
                </a:lnTo>
                <a:lnTo>
                  <a:pt x="420" y="232"/>
                </a:lnTo>
                <a:lnTo>
                  <a:pt x="145" y="161"/>
                </a:lnTo>
                <a:lnTo>
                  <a:pt x="141" y="158"/>
                </a:lnTo>
                <a:moveTo>
                  <a:pt x="129" y="54"/>
                </a:moveTo>
                <a:lnTo>
                  <a:pt x="128" y="53"/>
                </a:lnTo>
                <a:lnTo>
                  <a:pt x="126" y="52"/>
                </a:lnTo>
                <a:lnTo>
                  <a:pt x="129" y="54"/>
                </a:lnTo>
                <a:moveTo>
                  <a:pt x="213" y="117"/>
                </a:moveTo>
                <a:lnTo>
                  <a:pt x="212" y="117"/>
                </a:lnTo>
                <a:lnTo>
                  <a:pt x="209" y="115"/>
                </a:lnTo>
                <a:lnTo>
                  <a:pt x="213" y="117"/>
                </a:lnTo>
                <a:moveTo>
                  <a:pt x="277" y="144"/>
                </a:moveTo>
                <a:lnTo>
                  <a:pt x="275" y="143"/>
                </a:lnTo>
                <a:lnTo>
                  <a:pt x="274" y="143"/>
                </a:lnTo>
                <a:lnTo>
                  <a:pt x="277" y="144"/>
                </a:lnTo>
                <a:moveTo>
                  <a:pt x="312" y="153"/>
                </a:moveTo>
                <a:lnTo>
                  <a:pt x="311" y="152"/>
                </a:lnTo>
                <a:lnTo>
                  <a:pt x="309" y="152"/>
                </a:lnTo>
                <a:lnTo>
                  <a:pt x="312" y="153"/>
                </a:lnTo>
                <a:moveTo>
                  <a:pt x="348" y="158"/>
                </a:moveTo>
                <a:lnTo>
                  <a:pt x="346" y="158"/>
                </a:lnTo>
                <a:lnTo>
                  <a:pt x="345" y="158"/>
                </a:lnTo>
                <a:lnTo>
                  <a:pt x="348" y="15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0" name=""/>
          <p:cNvSpPr/>
          <p:nvPr/>
        </p:nvSpPr>
        <p:spPr>
          <a:xfrm>
            <a:off x="6255720" y="2897280"/>
            <a:ext cx="369000" cy="95760"/>
          </a:xfrm>
          <a:custGeom>
            <a:avLst/>
            <a:gdLst>
              <a:gd name="textAreaLeft" fmla="*/ 0 w 369000"/>
              <a:gd name="textAreaRight" fmla="*/ 369360 w 369000"/>
              <a:gd name="textAreaTop" fmla="*/ 0 h 95760"/>
              <a:gd name="textAreaBottom" fmla="*/ 96120 h 95760"/>
            </a:gdLst>
            <a:ahLst/>
            <a:cxnLst/>
            <a:rect l="textAreaLeft" t="textAreaTop" r="textAreaRight" b="textAreaBottom"/>
            <a:pathLst>
              <a:path w="1026" h="267">
                <a:moveTo>
                  <a:pt x="0" y="1"/>
                </a:moveTo>
                <a:lnTo>
                  <a:pt x="0" y="0"/>
                </a:lnTo>
                <a:lnTo>
                  <a:pt x="94" y="25"/>
                </a:lnTo>
                <a:lnTo>
                  <a:pt x="101" y="37"/>
                </a:lnTo>
                <a:lnTo>
                  <a:pt x="121" y="63"/>
                </a:lnTo>
                <a:lnTo>
                  <a:pt x="17" y="36"/>
                </a:lnTo>
                <a:lnTo>
                  <a:pt x="0" y="1"/>
                </a:lnTo>
                <a:moveTo>
                  <a:pt x="120" y="62"/>
                </a:moveTo>
                <a:lnTo>
                  <a:pt x="121" y="63"/>
                </a:lnTo>
                <a:lnTo>
                  <a:pt x="120" y="62"/>
                </a:lnTo>
                <a:moveTo>
                  <a:pt x="748" y="195"/>
                </a:moveTo>
                <a:lnTo>
                  <a:pt x="1026" y="267"/>
                </a:lnTo>
                <a:lnTo>
                  <a:pt x="908" y="267"/>
                </a:lnTo>
                <a:lnTo>
                  <a:pt x="631" y="195"/>
                </a:lnTo>
                <a:lnTo>
                  <a:pt x="748" y="195"/>
                </a:lnTo>
                <a:moveTo>
                  <a:pt x="101" y="37"/>
                </a:moveTo>
                <a:lnTo>
                  <a:pt x="99" y="33"/>
                </a:lnTo>
                <a:lnTo>
                  <a:pt x="101" y="37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1" name=""/>
          <p:cNvSpPr/>
          <p:nvPr/>
        </p:nvSpPr>
        <p:spPr>
          <a:xfrm>
            <a:off x="6251400" y="2885040"/>
            <a:ext cx="415440" cy="108000"/>
          </a:xfrm>
          <a:custGeom>
            <a:avLst/>
            <a:gdLst>
              <a:gd name="textAreaLeft" fmla="*/ 0 w 415440"/>
              <a:gd name="textAreaRight" fmla="*/ 415800 w 4154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1155" h="301">
                <a:moveTo>
                  <a:pt x="0" y="0"/>
                </a:moveTo>
                <a:lnTo>
                  <a:pt x="87" y="23"/>
                </a:lnTo>
                <a:lnTo>
                  <a:pt x="94" y="37"/>
                </a:lnTo>
                <a:lnTo>
                  <a:pt x="106" y="59"/>
                </a:lnTo>
                <a:lnTo>
                  <a:pt x="12" y="34"/>
                </a:lnTo>
                <a:lnTo>
                  <a:pt x="0" y="0"/>
                </a:lnTo>
                <a:moveTo>
                  <a:pt x="878" y="229"/>
                </a:moveTo>
                <a:lnTo>
                  <a:pt x="1155" y="301"/>
                </a:lnTo>
                <a:lnTo>
                  <a:pt x="1038" y="301"/>
                </a:lnTo>
                <a:lnTo>
                  <a:pt x="760" y="229"/>
                </a:lnTo>
                <a:lnTo>
                  <a:pt x="878" y="229"/>
                </a:lnTo>
                <a:moveTo>
                  <a:pt x="95" y="40"/>
                </a:moveTo>
                <a:lnTo>
                  <a:pt x="94" y="37"/>
                </a:lnTo>
                <a:lnTo>
                  <a:pt x="93" y="37"/>
                </a:lnTo>
                <a:lnTo>
                  <a:pt x="95" y="4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2" name=""/>
          <p:cNvSpPr/>
          <p:nvPr/>
        </p:nvSpPr>
        <p:spPr>
          <a:xfrm>
            <a:off x="6245640" y="2861640"/>
            <a:ext cx="505800" cy="131400"/>
          </a:xfrm>
          <a:custGeom>
            <a:avLst/>
            <a:gdLst>
              <a:gd name="textAreaLeft" fmla="*/ 0 w 505800"/>
              <a:gd name="textAreaRight" fmla="*/ 506160 w 505800"/>
              <a:gd name="textAreaTop" fmla="*/ 0 h 131400"/>
              <a:gd name="textAreaBottom" fmla="*/ 131760 h 131400"/>
            </a:gdLst>
            <a:ahLst/>
            <a:cxnLst/>
            <a:rect l="textAreaLeft" t="textAreaTop" r="textAreaRight" b="textAreaBottom"/>
            <a:pathLst>
              <a:path w="1406" h="366">
                <a:moveTo>
                  <a:pt x="14" y="60"/>
                </a:moveTo>
                <a:lnTo>
                  <a:pt x="3" y="19"/>
                </a:lnTo>
                <a:lnTo>
                  <a:pt x="0" y="0"/>
                </a:lnTo>
                <a:lnTo>
                  <a:pt x="78" y="21"/>
                </a:lnTo>
                <a:lnTo>
                  <a:pt x="83" y="39"/>
                </a:lnTo>
                <a:lnTo>
                  <a:pt x="95" y="71"/>
                </a:lnTo>
                <a:lnTo>
                  <a:pt x="103" y="88"/>
                </a:lnTo>
                <a:lnTo>
                  <a:pt x="16" y="65"/>
                </a:lnTo>
                <a:lnTo>
                  <a:pt x="14" y="60"/>
                </a:lnTo>
                <a:moveTo>
                  <a:pt x="1129" y="294"/>
                </a:moveTo>
                <a:lnTo>
                  <a:pt x="1406" y="366"/>
                </a:lnTo>
                <a:lnTo>
                  <a:pt x="1171" y="366"/>
                </a:lnTo>
                <a:lnTo>
                  <a:pt x="894" y="294"/>
                </a:lnTo>
                <a:lnTo>
                  <a:pt x="1129" y="294"/>
                </a:lnTo>
                <a:moveTo>
                  <a:pt x="83" y="41"/>
                </a:moveTo>
                <a:lnTo>
                  <a:pt x="83" y="39"/>
                </a:lnTo>
                <a:lnTo>
                  <a:pt x="82" y="37"/>
                </a:lnTo>
                <a:lnTo>
                  <a:pt x="83" y="41"/>
                </a:lnTo>
                <a:moveTo>
                  <a:pt x="95" y="74"/>
                </a:moveTo>
                <a:lnTo>
                  <a:pt x="95" y="71"/>
                </a:lnTo>
                <a:lnTo>
                  <a:pt x="94" y="70"/>
                </a:lnTo>
                <a:lnTo>
                  <a:pt x="95" y="74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3" name=""/>
          <p:cNvSpPr/>
          <p:nvPr/>
        </p:nvSpPr>
        <p:spPr>
          <a:xfrm>
            <a:off x="6244200" y="2850480"/>
            <a:ext cx="549720" cy="142560"/>
          </a:xfrm>
          <a:custGeom>
            <a:avLst/>
            <a:gdLst>
              <a:gd name="textAreaLeft" fmla="*/ 0 w 549720"/>
              <a:gd name="textAreaRight" fmla="*/ 550080 w 549720"/>
              <a:gd name="textAreaTop" fmla="*/ 0 h 142560"/>
              <a:gd name="textAreaBottom" fmla="*/ 142920 h 142560"/>
            </a:gdLst>
            <a:ahLst/>
            <a:cxnLst/>
            <a:rect l="textAreaLeft" t="textAreaTop" r="textAreaRight" b="textAreaBottom"/>
            <a:pathLst>
              <a:path w="1528" h="397">
                <a:moveTo>
                  <a:pt x="1" y="7"/>
                </a:moveTo>
                <a:lnTo>
                  <a:pt x="0" y="0"/>
                </a:lnTo>
                <a:lnTo>
                  <a:pt x="76" y="19"/>
                </a:lnTo>
                <a:lnTo>
                  <a:pt x="78" y="36"/>
                </a:lnTo>
                <a:lnTo>
                  <a:pt x="82" y="52"/>
                </a:lnTo>
                <a:lnTo>
                  <a:pt x="4" y="31"/>
                </a:lnTo>
                <a:lnTo>
                  <a:pt x="1" y="7"/>
                </a:lnTo>
                <a:moveTo>
                  <a:pt x="1250" y="325"/>
                </a:moveTo>
                <a:lnTo>
                  <a:pt x="1528" y="397"/>
                </a:lnTo>
                <a:lnTo>
                  <a:pt x="1410" y="397"/>
                </a:lnTo>
                <a:lnTo>
                  <a:pt x="1133" y="325"/>
                </a:lnTo>
                <a:lnTo>
                  <a:pt x="1250" y="325"/>
                </a:lnTo>
                <a:moveTo>
                  <a:pt x="78" y="37"/>
                </a:moveTo>
                <a:lnTo>
                  <a:pt x="78" y="36"/>
                </a:lnTo>
                <a:lnTo>
                  <a:pt x="77" y="33"/>
                </a:lnTo>
                <a:lnTo>
                  <a:pt x="78" y="37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4" name=""/>
          <p:cNvSpPr/>
          <p:nvPr/>
        </p:nvSpPr>
        <p:spPr>
          <a:xfrm>
            <a:off x="6243840" y="2839320"/>
            <a:ext cx="592200" cy="153720"/>
          </a:xfrm>
          <a:custGeom>
            <a:avLst/>
            <a:gdLst>
              <a:gd name="textAreaLeft" fmla="*/ 0 w 592200"/>
              <a:gd name="textAreaRight" fmla="*/ 592560 w 592200"/>
              <a:gd name="textAreaTop" fmla="*/ 0 h 153720"/>
              <a:gd name="textAreaBottom" fmla="*/ 154080 h 153720"/>
            </a:gdLst>
            <a:ahLst/>
            <a:cxnLst/>
            <a:rect l="textAreaLeft" t="textAreaTop" r="textAreaRight" b="textAreaBottom"/>
            <a:pathLst>
              <a:path w="1646" h="428">
                <a:moveTo>
                  <a:pt x="0" y="0"/>
                </a:moveTo>
                <a:lnTo>
                  <a:pt x="73" y="19"/>
                </a:lnTo>
                <a:lnTo>
                  <a:pt x="73" y="30"/>
                </a:lnTo>
                <a:lnTo>
                  <a:pt x="77" y="50"/>
                </a:lnTo>
                <a:lnTo>
                  <a:pt x="1" y="31"/>
                </a:lnTo>
                <a:lnTo>
                  <a:pt x="0" y="0"/>
                </a:lnTo>
                <a:moveTo>
                  <a:pt x="1368" y="355"/>
                </a:moveTo>
                <a:lnTo>
                  <a:pt x="1646" y="428"/>
                </a:lnTo>
                <a:lnTo>
                  <a:pt x="1528" y="428"/>
                </a:lnTo>
                <a:lnTo>
                  <a:pt x="1250" y="355"/>
                </a:lnTo>
                <a:lnTo>
                  <a:pt x="1368" y="355"/>
                </a:lnTo>
                <a:moveTo>
                  <a:pt x="74" y="32"/>
                </a:moveTo>
                <a:lnTo>
                  <a:pt x="73" y="30"/>
                </a:lnTo>
                <a:lnTo>
                  <a:pt x="73" y="28"/>
                </a:lnTo>
                <a:lnTo>
                  <a:pt x="74" y="32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5" name=""/>
          <p:cNvSpPr/>
          <p:nvPr/>
        </p:nvSpPr>
        <p:spPr>
          <a:xfrm>
            <a:off x="6243480" y="2817360"/>
            <a:ext cx="677520" cy="175680"/>
          </a:xfrm>
          <a:custGeom>
            <a:avLst/>
            <a:gdLst>
              <a:gd name="textAreaLeft" fmla="*/ 0 w 677520"/>
              <a:gd name="textAreaRight" fmla="*/ 677880 w 677520"/>
              <a:gd name="textAreaTop" fmla="*/ 0 h 175680"/>
              <a:gd name="textAreaBottom" fmla="*/ 176040 h 175680"/>
            </a:gdLst>
            <a:ahLst/>
            <a:cxnLst/>
            <a:rect l="textAreaLeft" t="textAreaTop" r="textAreaRight" b="textAreaBottom"/>
            <a:pathLst>
              <a:path w="1883" h="489">
                <a:moveTo>
                  <a:pt x="0" y="55"/>
                </a:moveTo>
                <a:lnTo>
                  <a:pt x="0" y="0"/>
                </a:lnTo>
                <a:lnTo>
                  <a:pt x="72" y="19"/>
                </a:lnTo>
                <a:lnTo>
                  <a:pt x="72" y="52"/>
                </a:lnTo>
                <a:lnTo>
                  <a:pt x="74" y="80"/>
                </a:lnTo>
                <a:lnTo>
                  <a:pt x="1" y="61"/>
                </a:lnTo>
                <a:lnTo>
                  <a:pt x="0" y="55"/>
                </a:lnTo>
                <a:moveTo>
                  <a:pt x="1605" y="417"/>
                </a:moveTo>
                <a:lnTo>
                  <a:pt x="1883" y="489"/>
                </a:lnTo>
                <a:lnTo>
                  <a:pt x="1647" y="489"/>
                </a:lnTo>
                <a:lnTo>
                  <a:pt x="1370" y="417"/>
                </a:lnTo>
                <a:lnTo>
                  <a:pt x="1605" y="417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6" name=""/>
          <p:cNvSpPr/>
          <p:nvPr/>
        </p:nvSpPr>
        <p:spPr>
          <a:xfrm>
            <a:off x="6243480" y="2795400"/>
            <a:ext cx="762120" cy="197640"/>
          </a:xfrm>
          <a:custGeom>
            <a:avLst/>
            <a:gdLst>
              <a:gd name="textAreaLeft" fmla="*/ 0 w 762120"/>
              <a:gd name="textAreaRight" fmla="*/ 762480 w 762120"/>
              <a:gd name="textAreaTop" fmla="*/ 0 h 197640"/>
              <a:gd name="textAreaBottom" fmla="*/ 198000 h 197640"/>
            </a:gdLst>
            <a:ahLst/>
            <a:cxnLst/>
            <a:rect l="textAreaLeft" t="textAreaTop" r="textAreaRight" b="textAreaBottom"/>
            <a:pathLst>
              <a:path w="2118" h="550">
                <a:moveTo>
                  <a:pt x="1840" y="478"/>
                </a:moveTo>
                <a:lnTo>
                  <a:pt x="2118" y="550"/>
                </a:lnTo>
                <a:lnTo>
                  <a:pt x="1883" y="550"/>
                </a:lnTo>
                <a:lnTo>
                  <a:pt x="1605" y="478"/>
                </a:lnTo>
                <a:lnTo>
                  <a:pt x="1840" y="478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7" name=""/>
          <p:cNvSpPr/>
          <p:nvPr/>
        </p:nvSpPr>
        <p:spPr>
          <a:xfrm>
            <a:off x="6243480" y="2773440"/>
            <a:ext cx="846720" cy="219600"/>
          </a:xfrm>
          <a:custGeom>
            <a:avLst/>
            <a:gdLst>
              <a:gd name="textAreaLeft" fmla="*/ 0 w 846720"/>
              <a:gd name="textAreaRight" fmla="*/ 847080 w 846720"/>
              <a:gd name="textAreaTop" fmla="*/ 0 h 219600"/>
              <a:gd name="textAreaBottom" fmla="*/ 219960 h 219600"/>
            </a:gdLst>
            <a:ahLst/>
            <a:cxnLst/>
            <a:rect l="textAreaLeft" t="textAreaTop" r="textAreaRight" b="textAreaBottom"/>
            <a:pathLst>
              <a:path w="2353" h="611">
                <a:moveTo>
                  <a:pt x="2075" y="539"/>
                </a:moveTo>
                <a:lnTo>
                  <a:pt x="2353" y="611"/>
                </a:lnTo>
                <a:lnTo>
                  <a:pt x="2118" y="611"/>
                </a:lnTo>
                <a:lnTo>
                  <a:pt x="1840" y="539"/>
                </a:lnTo>
                <a:lnTo>
                  <a:pt x="2075" y="539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8" name=""/>
          <p:cNvSpPr/>
          <p:nvPr/>
        </p:nvSpPr>
        <p:spPr>
          <a:xfrm>
            <a:off x="6243480" y="2762280"/>
            <a:ext cx="888840" cy="230760"/>
          </a:xfrm>
          <a:custGeom>
            <a:avLst/>
            <a:gdLst>
              <a:gd name="textAreaLeft" fmla="*/ 0 w 888840"/>
              <a:gd name="textAreaRight" fmla="*/ 889200 w 888840"/>
              <a:gd name="textAreaTop" fmla="*/ 0 h 230760"/>
              <a:gd name="textAreaBottom" fmla="*/ 231120 h 230760"/>
            </a:gdLst>
            <a:ahLst/>
            <a:cxnLst/>
            <a:rect l="textAreaLeft" t="textAreaTop" r="textAreaRight" b="textAreaBottom"/>
            <a:pathLst>
              <a:path w="2470" h="642">
                <a:moveTo>
                  <a:pt x="2193" y="570"/>
                </a:moveTo>
                <a:lnTo>
                  <a:pt x="2470" y="642"/>
                </a:lnTo>
                <a:lnTo>
                  <a:pt x="2353" y="642"/>
                </a:lnTo>
                <a:lnTo>
                  <a:pt x="2075" y="570"/>
                </a:lnTo>
                <a:lnTo>
                  <a:pt x="2193" y="570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49" name=""/>
          <p:cNvSpPr/>
          <p:nvPr/>
        </p:nvSpPr>
        <p:spPr>
          <a:xfrm>
            <a:off x="6243480" y="2751480"/>
            <a:ext cx="931320" cy="241560"/>
          </a:xfrm>
          <a:custGeom>
            <a:avLst/>
            <a:gdLst>
              <a:gd name="textAreaLeft" fmla="*/ 0 w 931320"/>
              <a:gd name="textAreaRight" fmla="*/ 931680 w 931320"/>
              <a:gd name="textAreaTop" fmla="*/ 0 h 241560"/>
              <a:gd name="textAreaBottom" fmla="*/ 241920 h 241560"/>
            </a:gdLst>
            <a:ahLst/>
            <a:cxnLst/>
            <a:rect l="textAreaLeft" t="textAreaTop" r="textAreaRight" b="textAreaBottom"/>
            <a:pathLst>
              <a:path w="2588" h="672">
                <a:moveTo>
                  <a:pt x="2311" y="600"/>
                </a:moveTo>
                <a:lnTo>
                  <a:pt x="2588" y="672"/>
                </a:lnTo>
                <a:lnTo>
                  <a:pt x="2470" y="672"/>
                </a:lnTo>
                <a:lnTo>
                  <a:pt x="2193" y="600"/>
                </a:lnTo>
                <a:lnTo>
                  <a:pt x="2311" y="600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0" name=""/>
          <p:cNvSpPr/>
          <p:nvPr/>
        </p:nvSpPr>
        <p:spPr>
          <a:xfrm>
            <a:off x="6243480" y="2729520"/>
            <a:ext cx="1015920" cy="263520"/>
          </a:xfrm>
          <a:custGeom>
            <a:avLst/>
            <a:gdLst>
              <a:gd name="textAreaLeft" fmla="*/ 0 w 1015920"/>
              <a:gd name="textAreaRight" fmla="*/ 1016280 w 1015920"/>
              <a:gd name="textAreaTop" fmla="*/ 0 h 263520"/>
              <a:gd name="textAreaBottom" fmla="*/ 263880 h 263520"/>
            </a:gdLst>
            <a:ahLst/>
            <a:cxnLst/>
            <a:rect l="textAreaLeft" t="textAreaTop" r="textAreaRight" b="textAreaBottom"/>
            <a:pathLst>
              <a:path w="2823" h="733">
                <a:moveTo>
                  <a:pt x="2546" y="661"/>
                </a:moveTo>
                <a:lnTo>
                  <a:pt x="2823" y="733"/>
                </a:lnTo>
                <a:lnTo>
                  <a:pt x="2588" y="733"/>
                </a:lnTo>
                <a:lnTo>
                  <a:pt x="2311" y="661"/>
                </a:lnTo>
                <a:lnTo>
                  <a:pt x="2546" y="661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1" name=""/>
          <p:cNvSpPr/>
          <p:nvPr/>
        </p:nvSpPr>
        <p:spPr>
          <a:xfrm>
            <a:off x="6243480" y="2718360"/>
            <a:ext cx="1058400" cy="274680"/>
          </a:xfrm>
          <a:custGeom>
            <a:avLst/>
            <a:gdLst>
              <a:gd name="textAreaLeft" fmla="*/ 0 w 1058400"/>
              <a:gd name="textAreaRight" fmla="*/ 1058760 w 1058400"/>
              <a:gd name="textAreaTop" fmla="*/ 0 h 274680"/>
              <a:gd name="textAreaBottom" fmla="*/ 275040 h 274680"/>
            </a:gdLst>
            <a:ahLst/>
            <a:cxnLst/>
            <a:rect l="textAreaLeft" t="textAreaTop" r="textAreaRight" b="textAreaBottom"/>
            <a:pathLst>
              <a:path w="2941" h="764">
                <a:moveTo>
                  <a:pt x="2663" y="692"/>
                </a:moveTo>
                <a:lnTo>
                  <a:pt x="2941" y="764"/>
                </a:lnTo>
                <a:lnTo>
                  <a:pt x="2823" y="764"/>
                </a:lnTo>
                <a:lnTo>
                  <a:pt x="2546" y="692"/>
                </a:lnTo>
                <a:lnTo>
                  <a:pt x="2663" y="692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2" name=""/>
          <p:cNvSpPr/>
          <p:nvPr/>
        </p:nvSpPr>
        <p:spPr>
          <a:xfrm>
            <a:off x="6243480" y="2707560"/>
            <a:ext cx="1100520" cy="285480"/>
          </a:xfrm>
          <a:custGeom>
            <a:avLst/>
            <a:gdLst>
              <a:gd name="textAreaLeft" fmla="*/ 0 w 1100520"/>
              <a:gd name="textAreaRight" fmla="*/ 1100880 w 1100520"/>
              <a:gd name="textAreaTop" fmla="*/ 0 h 285480"/>
              <a:gd name="textAreaBottom" fmla="*/ 285840 h 285480"/>
            </a:gdLst>
            <a:ahLst/>
            <a:cxnLst/>
            <a:rect l="textAreaLeft" t="textAreaTop" r="textAreaRight" b="textAreaBottom"/>
            <a:pathLst>
              <a:path w="3058" h="794">
                <a:moveTo>
                  <a:pt x="2781" y="722"/>
                </a:moveTo>
                <a:lnTo>
                  <a:pt x="3058" y="794"/>
                </a:lnTo>
                <a:lnTo>
                  <a:pt x="2941" y="794"/>
                </a:lnTo>
                <a:lnTo>
                  <a:pt x="2663" y="722"/>
                </a:lnTo>
                <a:lnTo>
                  <a:pt x="2781" y="722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20"/>
                </a:lnTo>
                <a:lnTo>
                  <a:pt x="72" y="50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3" name=""/>
          <p:cNvSpPr/>
          <p:nvPr/>
        </p:nvSpPr>
        <p:spPr>
          <a:xfrm>
            <a:off x="6243480" y="2685600"/>
            <a:ext cx="1185120" cy="307440"/>
          </a:xfrm>
          <a:custGeom>
            <a:avLst/>
            <a:gdLst>
              <a:gd name="textAreaLeft" fmla="*/ 0 w 1185120"/>
              <a:gd name="textAreaRight" fmla="*/ 1185480 w 1185120"/>
              <a:gd name="textAreaTop" fmla="*/ 0 h 307440"/>
              <a:gd name="textAreaBottom" fmla="*/ 307800 h 307440"/>
            </a:gdLst>
            <a:ahLst/>
            <a:cxnLst/>
            <a:rect l="textAreaLeft" t="textAreaTop" r="textAreaRight" b="textAreaBottom"/>
            <a:pathLst>
              <a:path w="3293" h="855">
                <a:moveTo>
                  <a:pt x="3016" y="783"/>
                </a:moveTo>
                <a:lnTo>
                  <a:pt x="3293" y="855"/>
                </a:lnTo>
                <a:lnTo>
                  <a:pt x="3058" y="855"/>
                </a:lnTo>
                <a:lnTo>
                  <a:pt x="2781" y="783"/>
                </a:lnTo>
                <a:lnTo>
                  <a:pt x="3016" y="783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4" name=""/>
          <p:cNvSpPr/>
          <p:nvPr/>
        </p:nvSpPr>
        <p:spPr>
          <a:xfrm>
            <a:off x="6243480" y="2663640"/>
            <a:ext cx="1270080" cy="329400"/>
          </a:xfrm>
          <a:custGeom>
            <a:avLst/>
            <a:gdLst>
              <a:gd name="textAreaLeft" fmla="*/ 0 w 1270080"/>
              <a:gd name="textAreaRight" fmla="*/ 1270440 w 1270080"/>
              <a:gd name="textAreaTop" fmla="*/ 0 h 329400"/>
              <a:gd name="textAreaBottom" fmla="*/ 329760 h 329400"/>
            </a:gdLst>
            <a:ahLst/>
            <a:cxnLst/>
            <a:rect l="textAreaLeft" t="textAreaTop" r="textAreaRight" b="textAreaBottom"/>
            <a:pathLst>
              <a:path w="3529" h="916">
                <a:moveTo>
                  <a:pt x="3251" y="844"/>
                </a:moveTo>
                <a:lnTo>
                  <a:pt x="3529" y="916"/>
                </a:lnTo>
                <a:lnTo>
                  <a:pt x="3293" y="916"/>
                </a:lnTo>
                <a:lnTo>
                  <a:pt x="3016" y="844"/>
                </a:lnTo>
                <a:lnTo>
                  <a:pt x="3251" y="844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5" name=""/>
          <p:cNvSpPr/>
          <p:nvPr/>
        </p:nvSpPr>
        <p:spPr>
          <a:xfrm>
            <a:off x="6243480" y="2652480"/>
            <a:ext cx="1312200" cy="340560"/>
          </a:xfrm>
          <a:custGeom>
            <a:avLst/>
            <a:gdLst>
              <a:gd name="textAreaLeft" fmla="*/ 0 w 1312200"/>
              <a:gd name="textAreaRight" fmla="*/ 1312560 w 1312200"/>
              <a:gd name="textAreaTop" fmla="*/ 0 h 340560"/>
              <a:gd name="textAreaBottom" fmla="*/ 340920 h 340560"/>
            </a:gdLst>
            <a:ahLst/>
            <a:cxnLst/>
            <a:rect l="textAreaLeft" t="textAreaTop" r="textAreaRight" b="textAreaBottom"/>
            <a:pathLst>
              <a:path w="3646" h="947">
                <a:moveTo>
                  <a:pt x="3369" y="875"/>
                </a:moveTo>
                <a:lnTo>
                  <a:pt x="3646" y="947"/>
                </a:lnTo>
                <a:lnTo>
                  <a:pt x="3529" y="947"/>
                </a:lnTo>
                <a:lnTo>
                  <a:pt x="3251" y="875"/>
                </a:lnTo>
                <a:lnTo>
                  <a:pt x="3369" y="875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6" name=""/>
          <p:cNvSpPr/>
          <p:nvPr/>
        </p:nvSpPr>
        <p:spPr>
          <a:xfrm>
            <a:off x="6243480" y="2641680"/>
            <a:ext cx="1354680" cy="351360"/>
          </a:xfrm>
          <a:custGeom>
            <a:avLst/>
            <a:gdLst>
              <a:gd name="textAreaLeft" fmla="*/ 0 w 1354680"/>
              <a:gd name="textAreaRight" fmla="*/ 1355040 w 1354680"/>
              <a:gd name="textAreaTop" fmla="*/ 0 h 351360"/>
              <a:gd name="textAreaBottom" fmla="*/ 351720 h 351360"/>
            </a:gdLst>
            <a:ahLst/>
            <a:cxnLst/>
            <a:rect l="textAreaLeft" t="textAreaTop" r="textAreaRight" b="textAreaBottom"/>
            <a:pathLst>
              <a:path w="3764" h="977">
                <a:moveTo>
                  <a:pt x="3486" y="904"/>
                </a:moveTo>
                <a:lnTo>
                  <a:pt x="3764" y="977"/>
                </a:lnTo>
                <a:lnTo>
                  <a:pt x="3646" y="977"/>
                </a:lnTo>
                <a:lnTo>
                  <a:pt x="3369" y="904"/>
                </a:lnTo>
                <a:lnTo>
                  <a:pt x="3486" y="904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7" name=""/>
          <p:cNvSpPr/>
          <p:nvPr/>
        </p:nvSpPr>
        <p:spPr>
          <a:xfrm>
            <a:off x="6243480" y="2630520"/>
            <a:ext cx="1396800" cy="362520"/>
          </a:xfrm>
          <a:custGeom>
            <a:avLst/>
            <a:gdLst>
              <a:gd name="textAreaLeft" fmla="*/ 0 w 1396800"/>
              <a:gd name="textAreaRight" fmla="*/ 1397160 w 1396800"/>
              <a:gd name="textAreaTop" fmla="*/ 0 h 362520"/>
              <a:gd name="textAreaBottom" fmla="*/ 362880 h 362520"/>
            </a:gdLst>
            <a:ahLst/>
            <a:cxnLst/>
            <a:rect l="textAreaLeft" t="textAreaTop" r="textAreaRight" b="textAreaBottom"/>
            <a:pathLst>
              <a:path w="3881" h="1008">
                <a:moveTo>
                  <a:pt x="3604" y="936"/>
                </a:moveTo>
                <a:lnTo>
                  <a:pt x="3881" y="1008"/>
                </a:lnTo>
                <a:lnTo>
                  <a:pt x="3764" y="1008"/>
                </a:lnTo>
                <a:lnTo>
                  <a:pt x="3486" y="936"/>
                </a:lnTo>
                <a:lnTo>
                  <a:pt x="3604" y="936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8" name=""/>
          <p:cNvSpPr/>
          <p:nvPr/>
        </p:nvSpPr>
        <p:spPr>
          <a:xfrm>
            <a:off x="6243480" y="2619720"/>
            <a:ext cx="1439280" cy="373320"/>
          </a:xfrm>
          <a:custGeom>
            <a:avLst/>
            <a:gdLst>
              <a:gd name="textAreaLeft" fmla="*/ 0 w 1439280"/>
              <a:gd name="textAreaRight" fmla="*/ 1439640 w 1439280"/>
              <a:gd name="textAreaTop" fmla="*/ 0 h 373320"/>
              <a:gd name="textAreaBottom" fmla="*/ 373680 h 373320"/>
            </a:gdLst>
            <a:ahLst/>
            <a:cxnLst/>
            <a:rect l="textAreaLeft" t="textAreaTop" r="textAreaRight" b="textAreaBottom"/>
            <a:pathLst>
              <a:path w="3999" h="1038">
                <a:moveTo>
                  <a:pt x="3721" y="966"/>
                </a:moveTo>
                <a:lnTo>
                  <a:pt x="3999" y="1038"/>
                </a:lnTo>
                <a:lnTo>
                  <a:pt x="3881" y="1038"/>
                </a:lnTo>
                <a:lnTo>
                  <a:pt x="3604" y="966"/>
                </a:lnTo>
                <a:lnTo>
                  <a:pt x="3721" y="966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59" name=""/>
          <p:cNvSpPr/>
          <p:nvPr/>
        </p:nvSpPr>
        <p:spPr>
          <a:xfrm>
            <a:off x="6243480" y="2597760"/>
            <a:ext cx="1523880" cy="39528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395280"/>
              <a:gd name="textAreaBottom" fmla="*/ 395640 h 395280"/>
            </a:gdLst>
            <a:ahLst/>
            <a:cxnLst/>
            <a:rect l="textAreaLeft" t="textAreaTop" r="textAreaRight" b="textAreaBottom"/>
            <a:pathLst>
              <a:path w="4234" h="1099">
                <a:moveTo>
                  <a:pt x="3957" y="1027"/>
                </a:moveTo>
                <a:lnTo>
                  <a:pt x="4234" y="1099"/>
                </a:lnTo>
                <a:lnTo>
                  <a:pt x="3999" y="1099"/>
                </a:lnTo>
                <a:lnTo>
                  <a:pt x="3721" y="1027"/>
                </a:lnTo>
                <a:lnTo>
                  <a:pt x="3957" y="1027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0" name=""/>
          <p:cNvSpPr/>
          <p:nvPr/>
        </p:nvSpPr>
        <p:spPr>
          <a:xfrm>
            <a:off x="6243480" y="2586600"/>
            <a:ext cx="1566360" cy="406440"/>
          </a:xfrm>
          <a:custGeom>
            <a:avLst/>
            <a:gdLst>
              <a:gd name="textAreaLeft" fmla="*/ 0 w 1566360"/>
              <a:gd name="textAreaRight" fmla="*/ 1566720 w 1566360"/>
              <a:gd name="textAreaTop" fmla="*/ 0 h 406440"/>
              <a:gd name="textAreaBottom" fmla="*/ 406800 h 406440"/>
            </a:gdLst>
            <a:ahLst/>
            <a:cxnLst/>
            <a:rect l="textAreaLeft" t="textAreaTop" r="textAreaRight" b="textAreaBottom"/>
            <a:pathLst>
              <a:path w="4352" h="1130">
                <a:moveTo>
                  <a:pt x="4074" y="1058"/>
                </a:moveTo>
                <a:lnTo>
                  <a:pt x="4352" y="1130"/>
                </a:lnTo>
                <a:lnTo>
                  <a:pt x="4234" y="1130"/>
                </a:lnTo>
                <a:lnTo>
                  <a:pt x="3957" y="1058"/>
                </a:lnTo>
                <a:lnTo>
                  <a:pt x="4074" y="1058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1" name=""/>
          <p:cNvSpPr/>
          <p:nvPr/>
        </p:nvSpPr>
        <p:spPr>
          <a:xfrm>
            <a:off x="6243480" y="2575800"/>
            <a:ext cx="1608480" cy="417240"/>
          </a:xfrm>
          <a:custGeom>
            <a:avLst/>
            <a:gdLst>
              <a:gd name="textAreaLeft" fmla="*/ 0 w 1608480"/>
              <a:gd name="textAreaRight" fmla="*/ 1608840 w 1608480"/>
              <a:gd name="textAreaTop" fmla="*/ 0 h 417240"/>
              <a:gd name="textAreaBottom" fmla="*/ 417600 h 417240"/>
            </a:gdLst>
            <a:ahLst/>
            <a:cxnLst/>
            <a:rect l="textAreaLeft" t="textAreaTop" r="textAreaRight" b="textAreaBottom"/>
            <a:pathLst>
              <a:path w="4469" h="1160">
                <a:moveTo>
                  <a:pt x="4192" y="1088"/>
                </a:moveTo>
                <a:lnTo>
                  <a:pt x="4469" y="1160"/>
                </a:lnTo>
                <a:lnTo>
                  <a:pt x="4352" y="1160"/>
                </a:lnTo>
                <a:lnTo>
                  <a:pt x="4074" y="1088"/>
                </a:lnTo>
                <a:lnTo>
                  <a:pt x="4192" y="1088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2" name=""/>
          <p:cNvSpPr/>
          <p:nvPr/>
        </p:nvSpPr>
        <p:spPr>
          <a:xfrm>
            <a:off x="6243480" y="2553840"/>
            <a:ext cx="1693080" cy="439200"/>
          </a:xfrm>
          <a:custGeom>
            <a:avLst/>
            <a:gdLst>
              <a:gd name="textAreaLeft" fmla="*/ 0 w 1693080"/>
              <a:gd name="textAreaRight" fmla="*/ 1693440 w 1693080"/>
              <a:gd name="textAreaTop" fmla="*/ 0 h 439200"/>
              <a:gd name="textAreaBottom" fmla="*/ 439560 h 439200"/>
            </a:gdLst>
            <a:ahLst/>
            <a:cxnLst/>
            <a:rect l="textAreaLeft" t="textAreaTop" r="textAreaRight" b="textAreaBottom"/>
            <a:pathLst>
              <a:path w="4704" h="1221">
                <a:moveTo>
                  <a:pt x="4427" y="1149"/>
                </a:moveTo>
                <a:lnTo>
                  <a:pt x="4704" y="1221"/>
                </a:lnTo>
                <a:lnTo>
                  <a:pt x="4469" y="1221"/>
                </a:lnTo>
                <a:lnTo>
                  <a:pt x="4192" y="1149"/>
                </a:lnTo>
                <a:lnTo>
                  <a:pt x="4427" y="1149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3" name=""/>
          <p:cNvSpPr/>
          <p:nvPr/>
        </p:nvSpPr>
        <p:spPr>
          <a:xfrm>
            <a:off x="6243480" y="2543040"/>
            <a:ext cx="1735560" cy="450000"/>
          </a:xfrm>
          <a:custGeom>
            <a:avLst/>
            <a:gdLst>
              <a:gd name="textAreaLeft" fmla="*/ 0 w 1735560"/>
              <a:gd name="textAreaRight" fmla="*/ 1735920 w 173556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4822" h="1251">
                <a:moveTo>
                  <a:pt x="4544" y="1179"/>
                </a:moveTo>
                <a:lnTo>
                  <a:pt x="4822" y="1251"/>
                </a:lnTo>
                <a:lnTo>
                  <a:pt x="4704" y="1251"/>
                </a:lnTo>
                <a:lnTo>
                  <a:pt x="4427" y="1179"/>
                </a:lnTo>
                <a:lnTo>
                  <a:pt x="4544" y="1179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4" name=""/>
          <p:cNvSpPr/>
          <p:nvPr/>
        </p:nvSpPr>
        <p:spPr>
          <a:xfrm>
            <a:off x="6243480" y="2531880"/>
            <a:ext cx="1777680" cy="461160"/>
          </a:xfrm>
          <a:custGeom>
            <a:avLst/>
            <a:gdLst>
              <a:gd name="textAreaLeft" fmla="*/ 0 w 1777680"/>
              <a:gd name="textAreaRight" fmla="*/ 1778040 w 1777680"/>
              <a:gd name="textAreaTop" fmla="*/ 0 h 461160"/>
              <a:gd name="textAreaBottom" fmla="*/ 461520 h 461160"/>
            </a:gdLst>
            <a:ahLst/>
            <a:cxnLst/>
            <a:rect l="textAreaLeft" t="textAreaTop" r="textAreaRight" b="textAreaBottom"/>
            <a:pathLst>
              <a:path w="4939" h="1282">
                <a:moveTo>
                  <a:pt x="4661" y="1210"/>
                </a:moveTo>
                <a:lnTo>
                  <a:pt x="4939" y="1282"/>
                </a:lnTo>
                <a:lnTo>
                  <a:pt x="4821" y="1282"/>
                </a:lnTo>
                <a:lnTo>
                  <a:pt x="4543" y="1210"/>
                </a:lnTo>
                <a:lnTo>
                  <a:pt x="4661" y="1210"/>
                </a:lnTo>
                <a:moveTo>
                  <a:pt x="72" y="50"/>
                </a:moveTo>
                <a:lnTo>
                  <a:pt x="0" y="32"/>
                </a:lnTo>
                <a:lnTo>
                  <a:pt x="0" y="0"/>
                </a:lnTo>
                <a:lnTo>
                  <a:pt x="72" y="20"/>
                </a:lnTo>
                <a:lnTo>
                  <a:pt x="72" y="50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5" name=""/>
          <p:cNvSpPr/>
          <p:nvPr/>
        </p:nvSpPr>
        <p:spPr>
          <a:xfrm>
            <a:off x="6243480" y="2509920"/>
            <a:ext cx="1862640" cy="483120"/>
          </a:xfrm>
          <a:custGeom>
            <a:avLst/>
            <a:gdLst>
              <a:gd name="textAreaLeft" fmla="*/ 0 w 1862640"/>
              <a:gd name="textAreaRight" fmla="*/ 1863000 w 1862640"/>
              <a:gd name="textAreaTop" fmla="*/ 0 h 483120"/>
              <a:gd name="textAreaBottom" fmla="*/ 483480 h 483120"/>
            </a:gdLst>
            <a:ahLst/>
            <a:cxnLst/>
            <a:rect l="textAreaLeft" t="textAreaTop" r="textAreaRight" b="textAreaBottom"/>
            <a:pathLst>
              <a:path w="5175" h="1343">
                <a:moveTo>
                  <a:pt x="4897" y="1271"/>
                </a:moveTo>
                <a:lnTo>
                  <a:pt x="5175" y="1343"/>
                </a:lnTo>
                <a:lnTo>
                  <a:pt x="4939" y="1343"/>
                </a:lnTo>
                <a:lnTo>
                  <a:pt x="4662" y="1271"/>
                </a:lnTo>
                <a:lnTo>
                  <a:pt x="4897" y="1271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6" name=""/>
          <p:cNvSpPr/>
          <p:nvPr/>
        </p:nvSpPr>
        <p:spPr>
          <a:xfrm>
            <a:off x="6243480" y="2487960"/>
            <a:ext cx="1947240" cy="505080"/>
          </a:xfrm>
          <a:custGeom>
            <a:avLst/>
            <a:gdLst>
              <a:gd name="textAreaLeft" fmla="*/ 0 w 1947240"/>
              <a:gd name="textAreaRight" fmla="*/ 1947600 w 1947240"/>
              <a:gd name="textAreaTop" fmla="*/ 0 h 505080"/>
              <a:gd name="textAreaBottom" fmla="*/ 505440 h 505080"/>
            </a:gdLst>
            <a:ahLst/>
            <a:cxnLst/>
            <a:rect l="textAreaLeft" t="textAreaTop" r="textAreaRight" b="textAreaBottom"/>
            <a:pathLst>
              <a:path w="5410" h="1404">
                <a:moveTo>
                  <a:pt x="5132" y="1332"/>
                </a:moveTo>
                <a:lnTo>
                  <a:pt x="5410" y="1404"/>
                </a:lnTo>
                <a:lnTo>
                  <a:pt x="5175" y="1404"/>
                </a:lnTo>
                <a:lnTo>
                  <a:pt x="4897" y="1332"/>
                </a:lnTo>
                <a:lnTo>
                  <a:pt x="5132" y="1332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7" name=""/>
          <p:cNvSpPr/>
          <p:nvPr/>
        </p:nvSpPr>
        <p:spPr>
          <a:xfrm>
            <a:off x="6243480" y="2466000"/>
            <a:ext cx="2031840" cy="527040"/>
          </a:xfrm>
          <a:custGeom>
            <a:avLst/>
            <a:gdLst>
              <a:gd name="textAreaLeft" fmla="*/ 0 w 2031840"/>
              <a:gd name="textAreaRight" fmla="*/ 2032200 w 2031840"/>
              <a:gd name="textAreaTop" fmla="*/ 0 h 527040"/>
              <a:gd name="textAreaBottom" fmla="*/ 527400 h 527040"/>
            </a:gdLst>
            <a:ahLst/>
            <a:cxnLst/>
            <a:rect l="textAreaLeft" t="textAreaTop" r="textAreaRight" b="textAreaBottom"/>
            <a:pathLst>
              <a:path w="5645" h="1465">
                <a:moveTo>
                  <a:pt x="5367" y="1393"/>
                </a:moveTo>
                <a:lnTo>
                  <a:pt x="5645" y="1465"/>
                </a:lnTo>
                <a:lnTo>
                  <a:pt x="5410" y="1465"/>
                </a:lnTo>
                <a:lnTo>
                  <a:pt x="5132" y="1393"/>
                </a:lnTo>
                <a:lnTo>
                  <a:pt x="5367" y="1393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8" name=""/>
          <p:cNvSpPr/>
          <p:nvPr/>
        </p:nvSpPr>
        <p:spPr>
          <a:xfrm>
            <a:off x="6243480" y="2444040"/>
            <a:ext cx="2116440" cy="549000"/>
          </a:xfrm>
          <a:custGeom>
            <a:avLst/>
            <a:gdLst>
              <a:gd name="textAreaLeft" fmla="*/ 0 w 2116440"/>
              <a:gd name="textAreaRight" fmla="*/ 2116800 w 2116440"/>
              <a:gd name="textAreaTop" fmla="*/ 0 h 549000"/>
              <a:gd name="textAreaBottom" fmla="*/ 549360 h 549000"/>
            </a:gdLst>
            <a:ahLst/>
            <a:cxnLst/>
            <a:rect l="textAreaLeft" t="textAreaTop" r="textAreaRight" b="textAreaBottom"/>
            <a:pathLst>
              <a:path w="5880" h="1526">
                <a:moveTo>
                  <a:pt x="5603" y="1454"/>
                </a:moveTo>
                <a:lnTo>
                  <a:pt x="5880" y="1526"/>
                </a:lnTo>
                <a:lnTo>
                  <a:pt x="5645" y="1526"/>
                </a:lnTo>
                <a:lnTo>
                  <a:pt x="5367" y="1454"/>
                </a:lnTo>
                <a:lnTo>
                  <a:pt x="5603" y="1454"/>
                </a:lnTo>
                <a:moveTo>
                  <a:pt x="72" y="81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1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69" name=""/>
          <p:cNvSpPr/>
          <p:nvPr/>
        </p:nvSpPr>
        <p:spPr>
          <a:xfrm>
            <a:off x="6243480" y="2422080"/>
            <a:ext cx="2201040" cy="570960"/>
          </a:xfrm>
          <a:custGeom>
            <a:avLst/>
            <a:gdLst>
              <a:gd name="textAreaLeft" fmla="*/ 0 w 2201040"/>
              <a:gd name="textAreaRight" fmla="*/ 2201400 w 2201040"/>
              <a:gd name="textAreaTop" fmla="*/ 0 h 570960"/>
              <a:gd name="textAreaBottom" fmla="*/ 571320 h 570960"/>
            </a:gdLst>
            <a:ahLst/>
            <a:cxnLst/>
            <a:rect l="textAreaLeft" t="textAreaTop" r="textAreaRight" b="textAreaBottom"/>
            <a:pathLst>
              <a:path w="6115" h="1587">
                <a:moveTo>
                  <a:pt x="5838" y="1515"/>
                </a:moveTo>
                <a:lnTo>
                  <a:pt x="6115" y="1587"/>
                </a:lnTo>
                <a:lnTo>
                  <a:pt x="5880" y="1587"/>
                </a:lnTo>
                <a:lnTo>
                  <a:pt x="5603" y="1515"/>
                </a:lnTo>
                <a:lnTo>
                  <a:pt x="5838" y="1515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0" name=""/>
          <p:cNvSpPr/>
          <p:nvPr/>
        </p:nvSpPr>
        <p:spPr>
          <a:xfrm>
            <a:off x="6243480" y="2411280"/>
            <a:ext cx="2243520" cy="581760"/>
          </a:xfrm>
          <a:custGeom>
            <a:avLst/>
            <a:gdLst>
              <a:gd name="textAreaLeft" fmla="*/ 0 w 2243520"/>
              <a:gd name="textAreaRight" fmla="*/ 2243880 w 2243520"/>
              <a:gd name="textAreaTop" fmla="*/ 0 h 581760"/>
              <a:gd name="textAreaBottom" fmla="*/ 582120 h 581760"/>
            </a:gdLst>
            <a:ahLst/>
            <a:cxnLst/>
            <a:rect l="textAreaLeft" t="textAreaTop" r="textAreaRight" b="textAreaBottom"/>
            <a:pathLst>
              <a:path w="6233" h="1617">
                <a:moveTo>
                  <a:pt x="5955" y="1545"/>
                </a:moveTo>
                <a:lnTo>
                  <a:pt x="6233" y="1617"/>
                </a:lnTo>
                <a:lnTo>
                  <a:pt x="6115" y="1617"/>
                </a:lnTo>
                <a:lnTo>
                  <a:pt x="5838" y="1545"/>
                </a:lnTo>
                <a:lnTo>
                  <a:pt x="5955" y="1545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1" name=""/>
          <p:cNvSpPr/>
          <p:nvPr/>
        </p:nvSpPr>
        <p:spPr>
          <a:xfrm>
            <a:off x="6243480" y="2400120"/>
            <a:ext cx="2285640" cy="59292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592920"/>
              <a:gd name="textAreaBottom" fmla="*/ 593280 h 592920"/>
            </a:gdLst>
            <a:ahLst/>
            <a:cxnLst/>
            <a:rect l="textAreaLeft" t="textAreaTop" r="textAreaRight" b="textAreaBottom"/>
            <a:pathLst>
              <a:path w="6350" h="1648">
                <a:moveTo>
                  <a:pt x="6073" y="1576"/>
                </a:moveTo>
                <a:lnTo>
                  <a:pt x="6350" y="1648"/>
                </a:lnTo>
                <a:lnTo>
                  <a:pt x="6233" y="1648"/>
                </a:lnTo>
                <a:lnTo>
                  <a:pt x="5955" y="1576"/>
                </a:lnTo>
                <a:lnTo>
                  <a:pt x="6073" y="1576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2" name=""/>
          <p:cNvSpPr/>
          <p:nvPr/>
        </p:nvSpPr>
        <p:spPr>
          <a:xfrm>
            <a:off x="6243480" y="2378160"/>
            <a:ext cx="2370600" cy="614880"/>
          </a:xfrm>
          <a:custGeom>
            <a:avLst/>
            <a:gdLst>
              <a:gd name="textAreaLeft" fmla="*/ 0 w 2370600"/>
              <a:gd name="textAreaRight" fmla="*/ 2370960 w 2370600"/>
              <a:gd name="textAreaTop" fmla="*/ 0 h 614880"/>
              <a:gd name="textAreaBottom" fmla="*/ 615240 h 614880"/>
            </a:gdLst>
            <a:ahLst/>
            <a:cxnLst/>
            <a:rect l="textAreaLeft" t="textAreaTop" r="textAreaRight" b="textAreaBottom"/>
            <a:pathLst>
              <a:path w="6586" h="1709">
                <a:moveTo>
                  <a:pt x="6308" y="1637"/>
                </a:moveTo>
                <a:lnTo>
                  <a:pt x="6586" y="1709"/>
                </a:lnTo>
                <a:lnTo>
                  <a:pt x="6350" y="1709"/>
                </a:lnTo>
                <a:lnTo>
                  <a:pt x="6073" y="1637"/>
                </a:lnTo>
                <a:lnTo>
                  <a:pt x="6308" y="1637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3" name=""/>
          <p:cNvSpPr/>
          <p:nvPr/>
        </p:nvSpPr>
        <p:spPr>
          <a:xfrm>
            <a:off x="6243480" y="2356200"/>
            <a:ext cx="2455200" cy="636840"/>
          </a:xfrm>
          <a:custGeom>
            <a:avLst/>
            <a:gdLst>
              <a:gd name="textAreaLeft" fmla="*/ 0 w 2455200"/>
              <a:gd name="textAreaRight" fmla="*/ 2455560 w 2455200"/>
              <a:gd name="textAreaTop" fmla="*/ 0 h 636840"/>
              <a:gd name="textAreaBottom" fmla="*/ 637200 h 636840"/>
            </a:gdLst>
            <a:ahLst/>
            <a:cxnLst/>
            <a:rect l="textAreaLeft" t="textAreaTop" r="textAreaRight" b="textAreaBottom"/>
            <a:pathLst>
              <a:path w="6821" h="1770">
                <a:moveTo>
                  <a:pt x="6543" y="1698"/>
                </a:moveTo>
                <a:lnTo>
                  <a:pt x="6821" y="1770"/>
                </a:lnTo>
                <a:lnTo>
                  <a:pt x="6586" y="1770"/>
                </a:lnTo>
                <a:lnTo>
                  <a:pt x="6307" y="1698"/>
                </a:lnTo>
                <a:lnTo>
                  <a:pt x="6543" y="1698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4" name=""/>
          <p:cNvSpPr/>
          <p:nvPr/>
        </p:nvSpPr>
        <p:spPr>
          <a:xfrm>
            <a:off x="6243480" y="2345400"/>
            <a:ext cx="2497320" cy="647640"/>
          </a:xfrm>
          <a:custGeom>
            <a:avLst/>
            <a:gdLst>
              <a:gd name="textAreaLeft" fmla="*/ 0 w 2497320"/>
              <a:gd name="textAreaRight" fmla="*/ 2497680 w 2497320"/>
              <a:gd name="textAreaTop" fmla="*/ 0 h 647640"/>
              <a:gd name="textAreaBottom" fmla="*/ 648000 h 647640"/>
            </a:gdLst>
            <a:ahLst/>
            <a:cxnLst/>
            <a:rect l="textAreaLeft" t="textAreaTop" r="textAreaRight" b="textAreaBottom"/>
            <a:pathLst>
              <a:path w="6938" h="1800">
                <a:moveTo>
                  <a:pt x="6660" y="1728"/>
                </a:moveTo>
                <a:lnTo>
                  <a:pt x="6938" y="1800"/>
                </a:lnTo>
                <a:lnTo>
                  <a:pt x="6820" y="1800"/>
                </a:lnTo>
                <a:lnTo>
                  <a:pt x="6542" y="1728"/>
                </a:lnTo>
                <a:lnTo>
                  <a:pt x="6660" y="1728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5" name=""/>
          <p:cNvSpPr/>
          <p:nvPr/>
        </p:nvSpPr>
        <p:spPr>
          <a:xfrm>
            <a:off x="6243480" y="2334240"/>
            <a:ext cx="2539800" cy="658800"/>
          </a:xfrm>
          <a:custGeom>
            <a:avLst/>
            <a:gdLst>
              <a:gd name="textAreaLeft" fmla="*/ 0 w 2539800"/>
              <a:gd name="textAreaRight" fmla="*/ 2540160 w 2539800"/>
              <a:gd name="textAreaTop" fmla="*/ 0 h 658800"/>
              <a:gd name="textAreaBottom" fmla="*/ 659160 h 658800"/>
            </a:gdLst>
            <a:ahLst/>
            <a:cxnLst/>
            <a:rect l="textAreaLeft" t="textAreaTop" r="textAreaRight" b="textAreaBottom"/>
            <a:pathLst>
              <a:path w="7056" h="1831">
                <a:moveTo>
                  <a:pt x="6778" y="1759"/>
                </a:moveTo>
                <a:lnTo>
                  <a:pt x="7056" y="1831"/>
                </a:lnTo>
                <a:lnTo>
                  <a:pt x="6938" y="1831"/>
                </a:lnTo>
                <a:lnTo>
                  <a:pt x="6661" y="1759"/>
                </a:lnTo>
                <a:lnTo>
                  <a:pt x="6778" y="1759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6" name=""/>
          <p:cNvSpPr/>
          <p:nvPr/>
        </p:nvSpPr>
        <p:spPr>
          <a:xfrm>
            <a:off x="6243480" y="2312280"/>
            <a:ext cx="2624400" cy="680760"/>
          </a:xfrm>
          <a:custGeom>
            <a:avLst/>
            <a:gdLst>
              <a:gd name="textAreaLeft" fmla="*/ 0 w 2624400"/>
              <a:gd name="textAreaRight" fmla="*/ 2624760 w 2624400"/>
              <a:gd name="textAreaTop" fmla="*/ 0 h 680760"/>
              <a:gd name="textAreaBottom" fmla="*/ 681120 h 680760"/>
            </a:gdLst>
            <a:ahLst/>
            <a:cxnLst/>
            <a:rect l="textAreaLeft" t="textAreaTop" r="textAreaRight" b="textAreaBottom"/>
            <a:pathLst>
              <a:path w="7291" h="1892">
                <a:moveTo>
                  <a:pt x="7013" y="1820"/>
                </a:moveTo>
                <a:lnTo>
                  <a:pt x="7291" y="1892"/>
                </a:lnTo>
                <a:lnTo>
                  <a:pt x="7056" y="1892"/>
                </a:lnTo>
                <a:lnTo>
                  <a:pt x="6778" y="1820"/>
                </a:lnTo>
                <a:lnTo>
                  <a:pt x="7013" y="1820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7" name=""/>
          <p:cNvSpPr/>
          <p:nvPr/>
        </p:nvSpPr>
        <p:spPr>
          <a:xfrm>
            <a:off x="6243480" y="2290320"/>
            <a:ext cx="2709000" cy="702720"/>
          </a:xfrm>
          <a:custGeom>
            <a:avLst/>
            <a:gdLst>
              <a:gd name="textAreaLeft" fmla="*/ 0 w 2709000"/>
              <a:gd name="textAreaRight" fmla="*/ 2709360 w 2709000"/>
              <a:gd name="textAreaTop" fmla="*/ 0 h 702720"/>
              <a:gd name="textAreaBottom" fmla="*/ 703080 h 702720"/>
            </a:gdLst>
            <a:ahLst/>
            <a:cxnLst/>
            <a:rect l="textAreaLeft" t="textAreaTop" r="textAreaRight" b="textAreaBottom"/>
            <a:pathLst>
              <a:path w="7526" h="1953">
                <a:moveTo>
                  <a:pt x="7249" y="1881"/>
                </a:moveTo>
                <a:lnTo>
                  <a:pt x="7526" y="1953"/>
                </a:lnTo>
                <a:lnTo>
                  <a:pt x="7291" y="1953"/>
                </a:lnTo>
                <a:lnTo>
                  <a:pt x="7013" y="1881"/>
                </a:lnTo>
                <a:lnTo>
                  <a:pt x="7249" y="1881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8" name=""/>
          <p:cNvSpPr/>
          <p:nvPr/>
        </p:nvSpPr>
        <p:spPr>
          <a:xfrm>
            <a:off x="6243480" y="2279520"/>
            <a:ext cx="2751480" cy="713520"/>
          </a:xfrm>
          <a:custGeom>
            <a:avLst/>
            <a:gdLst>
              <a:gd name="textAreaLeft" fmla="*/ 0 w 2751480"/>
              <a:gd name="textAreaRight" fmla="*/ 2751840 w 2751480"/>
              <a:gd name="textAreaTop" fmla="*/ 0 h 713520"/>
              <a:gd name="textAreaBottom" fmla="*/ 713880 h 713520"/>
            </a:gdLst>
            <a:ahLst/>
            <a:cxnLst/>
            <a:rect l="textAreaLeft" t="textAreaTop" r="textAreaRight" b="textAreaBottom"/>
            <a:pathLst>
              <a:path w="7644" h="1983">
                <a:moveTo>
                  <a:pt x="7366" y="1911"/>
                </a:moveTo>
                <a:lnTo>
                  <a:pt x="7644" y="1983"/>
                </a:lnTo>
                <a:lnTo>
                  <a:pt x="7526" y="1983"/>
                </a:lnTo>
                <a:lnTo>
                  <a:pt x="7249" y="1911"/>
                </a:lnTo>
                <a:lnTo>
                  <a:pt x="7366" y="1911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79" name=""/>
          <p:cNvSpPr/>
          <p:nvPr/>
        </p:nvSpPr>
        <p:spPr>
          <a:xfrm>
            <a:off x="6243480" y="2268360"/>
            <a:ext cx="2793600" cy="724680"/>
          </a:xfrm>
          <a:custGeom>
            <a:avLst/>
            <a:gdLst>
              <a:gd name="textAreaLeft" fmla="*/ 0 w 2793600"/>
              <a:gd name="textAreaRight" fmla="*/ 2793960 w 2793600"/>
              <a:gd name="textAreaTop" fmla="*/ 0 h 724680"/>
              <a:gd name="textAreaBottom" fmla="*/ 725040 h 724680"/>
            </a:gdLst>
            <a:ahLst/>
            <a:cxnLst/>
            <a:rect l="textAreaLeft" t="textAreaTop" r="textAreaRight" b="textAreaBottom"/>
            <a:pathLst>
              <a:path w="7761" h="2014">
                <a:moveTo>
                  <a:pt x="7484" y="1942"/>
                </a:moveTo>
                <a:lnTo>
                  <a:pt x="7761" y="2014"/>
                </a:lnTo>
                <a:lnTo>
                  <a:pt x="7644" y="2014"/>
                </a:lnTo>
                <a:lnTo>
                  <a:pt x="7366" y="1942"/>
                </a:lnTo>
                <a:lnTo>
                  <a:pt x="7484" y="1942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80" name=""/>
          <p:cNvSpPr/>
          <p:nvPr/>
        </p:nvSpPr>
        <p:spPr>
          <a:xfrm>
            <a:off x="6243480" y="2257560"/>
            <a:ext cx="2836080" cy="735480"/>
          </a:xfrm>
          <a:custGeom>
            <a:avLst/>
            <a:gdLst>
              <a:gd name="textAreaLeft" fmla="*/ 0 w 2836080"/>
              <a:gd name="textAreaRight" fmla="*/ 2836440 w 2836080"/>
              <a:gd name="textAreaTop" fmla="*/ 0 h 735480"/>
              <a:gd name="textAreaBottom" fmla="*/ 735840 h 735480"/>
            </a:gdLst>
            <a:ahLst/>
            <a:cxnLst/>
            <a:rect l="textAreaLeft" t="textAreaTop" r="textAreaRight" b="textAreaBottom"/>
            <a:pathLst>
              <a:path w="7879" h="2044">
                <a:moveTo>
                  <a:pt x="7601" y="1972"/>
                </a:moveTo>
                <a:lnTo>
                  <a:pt x="7879" y="2044"/>
                </a:lnTo>
                <a:lnTo>
                  <a:pt x="7761" y="2044"/>
                </a:lnTo>
                <a:lnTo>
                  <a:pt x="7484" y="1972"/>
                </a:lnTo>
                <a:lnTo>
                  <a:pt x="7601" y="1972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81" name=""/>
          <p:cNvSpPr/>
          <p:nvPr/>
        </p:nvSpPr>
        <p:spPr>
          <a:xfrm>
            <a:off x="6243480" y="2246400"/>
            <a:ext cx="2878200" cy="746640"/>
          </a:xfrm>
          <a:custGeom>
            <a:avLst/>
            <a:gdLst>
              <a:gd name="textAreaLeft" fmla="*/ 0 w 2878200"/>
              <a:gd name="textAreaRight" fmla="*/ 2878560 w 2878200"/>
              <a:gd name="textAreaTop" fmla="*/ 0 h 746640"/>
              <a:gd name="textAreaBottom" fmla="*/ 747000 h 746640"/>
            </a:gdLst>
            <a:ahLst/>
            <a:cxnLst/>
            <a:rect l="textAreaLeft" t="textAreaTop" r="textAreaRight" b="textAreaBottom"/>
            <a:pathLst>
              <a:path w="7996" h="2075">
                <a:moveTo>
                  <a:pt x="7719" y="2003"/>
                </a:moveTo>
                <a:lnTo>
                  <a:pt x="7996" y="2075"/>
                </a:lnTo>
                <a:lnTo>
                  <a:pt x="7879" y="2075"/>
                </a:lnTo>
                <a:lnTo>
                  <a:pt x="7601" y="2003"/>
                </a:lnTo>
                <a:lnTo>
                  <a:pt x="7719" y="2003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82" name=""/>
          <p:cNvSpPr/>
          <p:nvPr/>
        </p:nvSpPr>
        <p:spPr>
          <a:xfrm>
            <a:off x="6243480" y="2224440"/>
            <a:ext cx="2963160" cy="768600"/>
          </a:xfrm>
          <a:custGeom>
            <a:avLst/>
            <a:gdLst>
              <a:gd name="textAreaLeft" fmla="*/ 0 w 2963160"/>
              <a:gd name="textAreaRight" fmla="*/ 2963520 w 2963160"/>
              <a:gd name="textAreaTop" fmla="*/ 0 h 768600"/>
              <a:gd name="textAreaBottom" fmla="*/ 768960 h 768600"/>
            </a:gdLst>
            <a:ahLst/>
            <a:cxnLst/>
            <a:rect l="textAreaLeft" t="textAreaTop" r="textAreaRight" b="textAreaBottom"/>
            <a:pathLst>
              <a:path w="8232" h="2136">
                <a:moveTo>
                  <a:pt x="7954" y="2064"/>
                </a:moveTo>
                <a:lnTo>
                  <a:pt x="8232" y="2136"/>
                </a:lnTo>
                <a:lnTo>
                  <a:pt x="7996" y="2136"/>
                </a:lnTo>
                <a:lnTo>
                  <a:pt x="7719" y="2064"/>
                </a:lnTo>
                <a:lnTo>
                  <a:pt x="7954" y="2064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83" name=""/>
          <p:cNvSpPr/>
          <p:nvPr/>
        </p:nvSpPr>
        <p:spPr>
          <a:xfrm>
            <a:off x="6243480" y="2202480"/>
            <a:ext cx="3047760" cy="79056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790560"/>
              <a:gd name="textAreaBottom" fmla="*/ 790920 h 790560"/>
            </a:gdLst>
            <a:ahLst/>
            <a:cxnLst/>
            <a:rect l="textAreaLeft" t="textAreaTop" r="textAreaRight" b="textAreaBottom"/>
            <a:pathLst>
              <a:path w="8467" h="2197">
                <a:moveTo>
                  <a:pt x="8189" y="2125"/>
                </a:moveTo>
                <a:lnTo>
                  <a:pt x="8467" y="2197"/>
                </a:lnTo>
                <a:lnTo>
                  <a:pt x="8232" y="2197"/>
                </a:lnTo>
                <a:lnTo>
                  <a:pt x="7954" y="2125"/>
                </a:lnTo>
                <a:lnTo>
                  <a:pt x="8189" y="2125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84" name=""/>
          <p:cNvSpPr/>
          <p:nvPr/>
        </p:nvSpPr>
        <p:spPr>
          <a:xfrm>
            <a:off x="6243480" y="2191680"/>
            <a:ext cx="3089880" cy="801360"/>
          </a:xfrm>
          <a:custGeom>
            <a:avLst/>
            <a:gdLst>
              <a:gd name="textAreaLeft" fmla="*/ 0 w 3089880"/>
              <a:gd name="textAreaRight" fmla="*/ 3090240 w 3089880"/>
              <a:gd name="textAreaTop" fmla="*/ 0 h 801360"/>
              <a:gd name="textAreaBottom" fmla="*/ 801720 h 801360"/>
            </a:gdLst>
            <a:ahLst/>
            <a:cxnLst/>
            <a:rect l="textAreaLeft" t="textAreaTop" r="textAreaRight" b="textAreaBottom"/>
            <a:pathLst>
              <a:path w="8584" h="2227">
                <a:moveTo>
                  <a:pt x="8307" y="2155"/>
                </a:moveTo>
                <a:lnTo>
                  <a:pt x="8584" y="2227"/>
                </a:lnTo>
                <a:lnTo>
                  <a:pt x="8467" y="2227"/>
                </a:lnTo>
                <a:lnTo>
                  <a:pt x="8189" y="2155"/>
                </a:lnTo>
                <a:lnTo>
                  <a:pt x="8307" y="2155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085" name=""/>
          <p:cNvSpPr/>
          <p:nvPr/>
        </p:nvSpPr>
        <p:spPr>
          <a:xfrm>
            <a:off x="6243480" y="2180520"/>
            <a:ext cx="3132360" cy="812520"/>
          </a:xfrm>
          <a:custGeom>
            <a:avLst/>
            <a:gdLst>
              <a:gd name="textAreaLeft" fmla="*/ 0 w 3132360"/>
              <a:gd name="textAreaRight" fmla="*/ 3132720 w 3132360"/>
              <a:gd name="textAreaTop" fmla="*/ 0 h 812520"/>
              <a:gd name="textAreaBottom" fmla="*/ 812880 h 812520"/>
            </a:gdLst>
            <a:ahLst/>
            <a:cxnLst/>
            <a:rect l="textAreaLeft" t="textAreaTop" r="textAreaRight" b="textAreaBottom"/>
            <a:pathLst>
              <a:path w="8702" h="2258">
                <a:moveTo>
                  <a:pt x="8424" y="2186"/>
                </a:moveTo>
                <a:lnTo>
                  <a:pt x="8702" y="2258"/>
                </a:lnTo>
                <a:lnTo>
                  <a:pt x="8584" y="2258"/>
                </a:lnTo>
                <a:lnTo>
                  <a:pt x="8307" y="2186"/>
                </a:lnTo>
                <a:lnTo>
                  <a:pt x="8424" y="2186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86" name=""/>
          <p:cNvSpPr/>
          <p:nvPr/>
        </p:nvSpPr>
        <p:spPr>
          <a:xfrm>
            <a:off x="6243480" y="2169720"/>
            <a:ext cx="3174480" cy="823320"/>
          </a:xfrm>
          <a:custGeom>
            <a:avLst/>
            <a:gdLst>
              <a:gd name="textAreaLeft" fmla="*/ 0 w 3174480"/>
              <a:gd name="textAreaRight" fmla="*/ 3174840 w 3174480"/>
              <a:gd name="textAreaTop" fmla="*/ 0 h 823320"/>
              <a:gd name="textAreaBottom" fmla="*/ 823680 h 823320"/>
            </a:gdLst>
            <a:ahLst/>
            <a:cxnLst/>
            <a:rect l="textAreaLeft" t="textAreaTop" r="textAreaRight" b="textAreaBottom"/>
            <a:pathLst>
              <a:path w="8819" h="2288">
                <a:moveTo>
                  <a:pt x="8542" y="2216"/>
                </a:moveTo>
                <a:lnTo>
                  <a:pt x="8819" y="2288"/>
                </a:lnTo>
                <a:lnTo>
                  <a:pt x="8702" y="2288"/>
                </a:lnTo>
                <a:lnTo>
                  <a:pt x="8424" y="2216"/>
                </a:lnTo>
                <a:lnTo>
                  <a:pt x="8542" y="2216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87" name=""/>
          <p:cNvSpPr/>
          <p:nvPr/>
        </p:nvSpPr>
        <p:spPr>
          <a:xfrm>
            <a:off x="6243480" y="2158560"/>
            <a:ext cx="3216960" cy="834480"/>
          </a:xfrm>
          <a:custGeom>
            <a:avLst/>
            <a:gdLst>
              <a:gd name="textAreaLeft" fmla="*/ 0 w 3216960"/>
              <a:gd name="textAreaRight" fmla="*/ 3217320 w 3216960"/>
              <a:gd name="textAreaTop" fmla="*/ 0 h 834480"/>
              <a:gd name="textAreaBottom" fmla="*/ 834840 h 834480"/>
            </a:gdLst>
            <a:ahLst/>
            <a:cxnLst/>
            <a:rect l="textAreaLeft" t="textAreaTop" r="textAreaRight" b="textAreaBottom"/>
            <a:pathLst>
              <a:path w="8937" h="2319">
                <a:moveTo>
                  <a:pt x="8659" y="2247"/>
                </a:moveTo>
                <a:lnTo>
                  <a:pt x="8937" y="2319"/>
                </a:lnTo>
                <a:lnTo>
                  <a:pt x="8819" y="2319"/>
                </a:lnTo>
                <a:lnTo>
                  <a:pt x="8542" y="2247"/>
                </a:lnTo>
                <a:lnTo>
                  <a:pt x="8659" y="2247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88" name=""/>
          <p:cNvSpPr/>
          <p:nvPr/>
        </p:nvSpPr>
        <p:spPr>
          <a:xfrm>
            <a:off x="6243480" y="2136600"/>
            <a:ext cx="3301560" cy="856440"/>
          </a:xfrm>
          <a:custGeom>
            <a:avLst/>
            <a:gdLst>
              <a:gd name="textAreaLeft" fmla="*/ 0 w 3301560"/>
              <a:gd name="textAreaRight" fmla="*/ 3301920 w 3301560"/>
              <a:gd name="textAreaTop" fmla="*/ 0 h 856440"/>
              <a:gd name="textAreaBottom" fmla="*/ 856800 h 856440"/>
            </a:gdLst>
            <a:ahLst/>
            <a:cxnLst/>
            <a:rect l="textAreaLeft" t="textAreaTop" r="textAreaRight" b="textAreaBottom"/>
            <a:pathLst>
              <a:path w="9172" h="2380">
                <a:moveTo>
                  <a:pt x="8895" y="2308"/>
                </a:moveTo>
                <a:lnTo>
                  <a:pt x="9172" y="2380"/>
                </a:lnTo>
                <a:lnTo>
                  <a:pt x="8937" y="2380"/>
                </a:lnTo>
                <a:lnTo>
                  <a:pt x="8659" y="2308"/>
                </a:lnTo>
                <a:lnTo>
                  <a:pt x="8895" y="2308"/>
                </a:lnTo>
                <a:moveTo>
                  <a:pt x="72" y="81"/>
                </a:moveTo>
                <a:lnTo>
                  <a:pt x="0" y="62"/>
                </a:lnTo>
                <a:lnTo>
                  <a:pt x="0" y="0"/>
                </a:lnTo>
                <a:lnTo>
                  <a:pt x="72" y="20"/>
                </a:lnTo>
                <a:lnTo>
                  <a:pt x="72" y="81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89" name=""/>
          <p:cNvSpPr/>
          <p:nvPr/>
        </p:nvSpPr>
        <p:spPr>
          <a:xfrm>
            <a:off x="6243480" y="2125800"/>
            <a:ext cx="3344040" cy="867240"/>
          </a:xfrm>
          <a:custGeom>
            <a:avLst/>
            <a:gdLst>
              <a:gd name="textAreaLeft" fmla="*/ 0 w 3344040"/>
              <a:gd name="textAreaRight" fmla="*/ 3344400 w 3344040"/>
              <a:gd name="textAreaTop" fmla="*/ 0 h 867240"/>
              <a:gd name="textAreaBottom" fmla="*/ 867600 h 867240"/>
            </a:gdLst>
            <a:ahLst/>
            <a:cxnLst/>
            <a:rect l="textAreaLeft" t="textAreaTop" r="textAreaRight" b="textAreaBottom"/>
            <a:pathLst>
              <a:path w="9290" h="2410">
                <a:moveTo>
                  <a:pt x="9012" y="2338"/>
                </a:moveTo>
                <a:lnTo>
                  <a:pt x="9290" y="2410"/>
                </a:lnTo>
                <a:lnTo>
                  <a:pt x="9172" y="2410"/>
                </a:lnTo>
                <a:lnTo>
                  <a:pt x="8895" y="2338"/>
                </a:lnTo>
                <a:lnTo>
                  <a:pt x="9012" y="2338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0" name=""/>
          <p:cNvSpPr/>
          <p:nvPr/>
        </p:nvSpPr>
        <p:spPr>
          <a:xfrm>
            <a:off x="6243480" y="2114640"/>
            <a:ext cx="3386160" cy="878400"/>
          </a:xfrm>
          <a:custGeom>
            <a:avLst/>
            <a:gdLst>
              <a:gd name="textAreaLeft" fmla="*/ 0 w 3386160"/>
              <a:gd name="textAreaRight" fmla="*/ 3386520 w 3386160"/>
              <a:gd name="textAreaTop" fmla="*/ 0 h 878400"/>
              <a:gd name="textAreaBottom" fmla="*/ 878760 h 878400"/>
            </a:gdLst>
            <a:ahLst/>
            <a:cxnLst/>
            <a:rect l="textAreaLeft" t="textAreaTop" r="textAreaRight" b="textAreaBottom"/>
            <a:pathLst>
              <a:path w="9407" h="2441">
                <a:moveTo>
                  <a:pt x="9130" y="2369"/>
                </a:moveTo>
                <a:lnTo>
                  <a:pt x="9407" y="2441"/>
                </a:lnTo>
                <a:lnTo>
                  <a:pt x="9290" y="2441"/>
                </a:lnTo>
                <a:lnTo>
                  <a:pt x="9012" y="2369"/>
                </a:lnTo>
                <a:lnTo>
                  <a:pt x="9130" y="2369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1" name=""/>
          <p:cNvSpPr/>
          <p:nvPr/>
        </p:nvSpPr>
        <p:spPr>
          <a:xfrm>
            <a:off x="6243480" y="2103840"/>
            <a:ext cx="3428640" cy="8892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889200"/>
              <a:gd name="textAreaBottom" fmla="*/ 889560 h 889200"/>
            </a:gdLst>
            <a:ahLst/>
            <a:cxnLst/>
            <a:rect l="textAreaLeft" t="textAreaTop" r="textAreaRight" b="textAreaBottom"/>
            <a:pathLst>
              <a:path w="9525" h="2471">
                <a:moveTo>
                  <a:pt x="9247" y="2399"/>
                </a:moveTo>
                <a:lnTo>
                  <a:pt x="9525" y="2471"/>
                </a:lnTo>
                <a:lnTo>
                  <a:pt x="9407" y="2471"/>
                </a:lnTo>
                <a:lnTo>
                  <a:pt x="9130" y="2399"/>
                </a:lnTo>
                <a:lnTo>
                  <a:pt x="9247" y="2399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2" name=""/>
          <p:cNvSpPr/>
          <p:nvPr/>
        </p:nvSpPr>
        <p:spPr>
          <a:xfrm>
            <a:off x="6243480" y="2092680"/>
            <a:ext cx="3470760" cy="900360"/>
          </a:xfrm>
          <a:custGeom>
            <a:avLst/>
            <a:gdLst>
              <a:gd name="textAreaLeft" fmla="*/ 0 w 3470760"/>
              <a:gd name="textAreaRight" fmla="*/ 3471120 w 3470760"/>
              <a:gd name="textAreaTop" fmla="*/ 0 h 900360"/>
              <a:gd name="textAreaBottom" fmla="*/ 900720 h 900360"/>
            </a:gdLst>
            <a:ahLst/>
            <a:cxnLst/>
            <a:rect l="textAreaLeft" t="textAreaTop" r="textAreaRight" b="textAreaBottom"/>
            <a:pathLst>
              <a:path w="9642" h="2502">
                <a:moveTo>
                  <a:pt x="9365" y="2430"/>
                </a:moveTo>
                <a:lnTo>
                  <a:pt x="9642" y="2502"/>
                </a:lnTo>
                <a:lnTo>
                  <a:pt x="9525" y="2502"/>
                </a:lnTo>
                <a:lnTo>
                  <a:pt x="9247" y="2430"/>
                </a:lnTo>
                <a:lnTo>
                  <a:pt x="9365" y="2430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3" name=""/>
          <p:cNvSpPr/>
          <p:nvPr/>
        </p:nvSpPr>
        <p:spPr>
          <a:xfrm>
            <a:off x="6243480" y="2070720"/>
            <a:ext cx="3555720" cy="922320"/>
          </a:xfrm>
          <a:custGeom>
            <a:avLst/>
            <a:gdLst>
              <a:gd name="textAreaLeft" fmla="*/ 0 w 3555720"/>
              <a:gd name="textAreaRight" fmla="*/ 3556080 w 3555720"/>
              <a:gd name="textAreaTop" fmla="*/ 0 h 922320"/>
              <a:gd name="textAreaBottom" fmla="*/ 922680 h 922320"/>
            </a:gdLst>
            <a:ahLst/>
            <a:cxnLst/>
            <a:rect l="textAreaLeft" t="textAreaTop" r="textAreaRight" b="textAreaBottom"/>
            <a:pathLst>
              <a:path w="9878" h="2563">
                <a:moveTo>
                  <a:pt x="9600" y="2491"/>
                </a:moveTo>
                <a:lnTo>
                  <a:pt x="9878" y="2563"/>
                </a:lnTo>
                <a:lnTo>
                  <a:pt x="9642" y="2563"/>
                </a:lnTo>
                <a:lnTo>
                  <a:pt x="9365" y="2491"/>
                </a:lnTo>
                <a:lnTo>
                  <a:pt x="9600" y="2491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4" name=""/>
          <p:cNvSpPr/>
          <p:nvPr/>
        </p:nvSpPr>
        <p:spPr>
          <a:xfrm>
            <a:off x="6243480" y="2059920"/>
            <a:ext cx="3597840" cy="933120"/>
          </a:xfrm>
          <a:custGeom>
            <a:avLst/>
            <a:gdLst>
              <a:gd name="textAreaLeft" fmla="*/ 0 w 3597840"/>
              <a:gd name="textAreaRight" fmla="*/ 3598200 w 3597840"/>
              <a:gd name="textAreaTop" fmla="*/ 0 h 933120"/>
              <a:gd name="textAreaBottom" fmla="*/ 933480 h 933120"/>
            </a:gdLst>
            <a:ahLst/>
            <a:cxnLst/>
            <a:rect l="textAreaLeft" t="textAreaTop" r="textAreaRight" b="textAreaBottom"/>
            <a:pathLst>
              <a:path w="9995" h="2593">
                <a:moveTo>
                  <a:pt x="9718" y="2521"/>
                </a:moveTo>
                <a:lnTo>
                  <a:pt x="9995" y="2593"/>
                </a:lnTo>
                <a:lnTo>
                  <a:pt x="9878" y="2593"/>
                </a:lnTo>
                <a:lnTo>
                  <a:pt x="9600" y="2521"/>
                </a:lnTo>
                <a:lnTo>
                  <a:pt x="9718" y="2521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5" name=""/>
          <p:cNvSpPr/>
          <p:nvPr/>
        </p:nvSpPr>
        <p:spPr>
          <a:xfrm>
            <a:off x="6243480" y="2048760"/>
            <a:ext cx="3640320" cy="944280"/>
          </a:xfrm>
          <a:custGeom>
            <a:avLst/>
            <a:gdLst>
              <a:gd name="textAreaLeft" fmla="*/ 0 w 3640320"/>
              <a:gd name="textAreaRight" fmla="*/ 3640680 w 3640320"/>
              <a:gd name="textAreaTop" fmla="*/ 0 h 944280"/>
              <a:gd name="textAreaBottom" fmla="*/ 944640 h 944280"/>
            </a:gdLst>
            <a:ahLst/>
            <a:cxnLst/>
            <a:rect l="textAreaLeft" t="textAreaTop" r="textAreaRight" b="textAreaBottom"/>
            <a:pathLst>
              <a:path w="10113" h="2624">
                <a:moveTo>
                  <a:pt x="9835" y="2552"/>
                </a:moveTo>
                <a:lnTo>
                  <a:pt x="10113" y="2624"/>
                </a:lnTo>
                <a:lnTo>
                  <a:pt x="9995" y="2624"/>
                </a:lnTo>
                <a:lnTo>
                  <a:pt x="9718" y="2552"/>
                </a:lnTo>
                <a:lnTo>
                  <a:pt x="9835" y="2552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6" name=""/>
          <p:cNvSpPr/>
          <p:nvPr/>
        </p:nvSpPr>
        <p:spPr>
          <a:xfrm>
            <a:off x="6243480" y="2037960"/>
            <a:ext cx="3682440" cy="955080"/>
          </a:xfrm>
          <a:custGeom>
            <a:avLst/>
            <a:gdLst>
              <a:gd name="textAreaLeft" fmla="*/ 0 w 3682440"/>
              <a:gd name="textAreaRight" fmla="*/ 3682800 w 3682440"/>
              <a:gd name="textAreaTop" fmla="*/ 0 h 955080"/>
              <a:gd name="textAreaBottom" fmla="*/ 955440 h 955080"/>
            </a:gdLst>
            <a:ahLst/>
            <a:cxnLst/>
            <a:rect l="textAreaLeft" t="textAreaTop" r="textAreaRight" b="textAreaBottom"/>
            <a:pathLst>
              <a:path w="10230" h="2654">
                <a:moveTo>
                  <a:pt x="9953" y="2582"/>
                </a:moveTo>
                <a:lnTo>
                  <a:pt x="10230" y="2654"/>
                </a:lnTo>
                <a:lnTo>
                  <a:pt x="10113" y="2654"/>
                </a:lnTo>
                <a:lnTo>
                  <a:pt x="9835" y="2582"/>
                </a:lnTo>
                <a:lnTo>
                  <a:pt x="9953" y="2582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7" name=""/>
          <p:cNvSpPr/>
          <p:nvPr/>
        </p:nvSpPr>
        <p:spPr>
          <a:xfrm>
            <a:off x="6243480" y="2026800"/>
            <a:ext cx="3724920" cy="966240"/>
          </a:xfrm>
          <a:custGeom>
            <a:avLst/>
            <a:gdLst>
              <a:gd name="textAreaLeft" fmla="*/ 0 w 3724920"/>
              <a:gd name="textAreaRight" fmla="*/ 3725280 w 3724920"/>
              <a:gd name="textAreaTop" fmla="*/ 0 h 966240"/>
              <a:gd name="textAreaBottom" fmla="*/ 966600 h 966240"/>
            </a:gdLst>
            <a:ahLst/>
            <a:cxnLst/>
            <a:rect l="textAreaLeft" t="textAreaTop" r="textAreaRight" b="textAreaBottom"/>
            <a:pathLst>
              <a:path w="10348" h="2685">
                <a:moveTo>
                  <a:pt x="10070" y="2613"/>
                </a:moveTo>
                <a:lnTo>
                  <a:pt x="10348" y="2685"/>
                </a:lnTo>
                <a:lnTo>
                  <a:pt x="10230" y="2685"/>
                </a:lnTo>
                <a:lnTo>
                  <a:pt x="9953" y="2613"/>
                </a:lnTo>
                <a:lnTo>
                  <a:pt x="10070" y="2613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8" name=""/>
          <p:cNvSpPr/>
          <p:nvPr/>
        </p:nvSpPr>
        <p:spPr>
          <a:xfrm>
            <a:off x="6243480" y="2016000"/>
            <a:ext cx="3767040" cy="977040"/>
          </a:xfrm>
          <a:custGeom>
            <a:avLst/>
            <a:gdLst>
              <a:gd name="textAreaLeft" fmla="*/ 0 w 3767040"/>
              <a:gd name="textAreaRight" fmla="*/ 3767400 w 3767040"/>
              <a:gd name="textAreaTop" fmla="*/ 0 h 977040"/>
              <a:gd name="textAreaBottom" fmla="*/ 977400 h 977040"/>
            </a:gdLst>
            <a:ahLst/>
            <a:cxnLst/>
            <a:rect l="textAreaLeft" t="textAreaTop" r="textAreaRight" b="textAreaBottom"/>
            <a:pathLst>
              <a:path w="10465" h="2715">
                <a:moveTo>
                  <a:pt x="10188" y="2643"/>
                </a:moveTo>
                <a:lnTo>
                  <a:pt x="10465" y="2715"/>
                </a:lnTo>
                <a:lnTo>
                  <a:pt x="10348" y="2715"/>
                </a:lnTo>
                <a:lnTo>
                  <a:pt x="10070" y="2643"/>
                </a:lnTo>
                <a:lnTo>
                  <a:pt x="10188" y="2643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099" name=""/>
          <p:cNvSpPr/>
          <p:nvPr/>
        </p:nvSpPr>
        <p:spPr>
          <a:xfrm>
            <a:off x="6243480" y="2004840"/>
            <a:ext cx="3809520" cy="988200"/>
          </a:xfrm>
          <a:custGeom>
            <a:avLst/>
            <a:gdLst>
              <a:gd name="textAreaLeft" fmla="*/ 0 w 3809520"/>
              <a:gd name="textAreaRight" fmla="*/ 3809880 w 3809520"/>
              <a:gd name="textAreaTop" fmla="*/ 0 h 988200"/>
              <a:gd name="textAreaBottom" fmla="*/ 988560 h 988200"/>
            </a:gdLst>
            <a:ahLst/>
            <a:cxnLst/>
            <a:rect l="textAreaLeft" t="textAreaTop" r="textAreaRight" b="textAreaBottom"/>
            <a:pathLst>
              <a:path w="10583" h="2746">
                <a:moveTo>
                  <a:pt x="10305" y="2674"/>
                </a:moveTo>
                <a:lnTo>
                  <a:pt x="10583" y="2746"/>
                </a:lnTo>
                <a:lnTo>
                  <a:pt x="10465" y="2746"/>
                </a:lnTo>
                <a:lnTo>
                  <a:pt x="10188" y="2674"/>
                </a:lnTo>
                <a:lnTo>
                  <a:pt x="10305" y="2674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0" name=""/>
          <p:cNvSpPr/>
          <p:nvPr/>
        </p:nvSpPr>
        <p:spPr>
          <a:xfrm>
            <a:off x="6243480" y="1994040"/>
            <a:ext cx="3852000" cy="999000"/>
          </a:xfrm>
          <a:custGeom>
            <a:avLst/>
            <a:gdLst>
              <a:gd name="textAreaLeft" fmla="*/ 0 w 3852000"/>
              <a:gd name="textAreaRight" fmla="*/ 3852360 w 3852000"/>
              <a:gd name="textAreaTop" fmla="*/ 0 h 999000"/>
              <a:gd name="textAreaBottom" fmla="*/ 999360 h 999000"/>
            </a:gdLst>
            <a:ahLst/>
            <a:cxnLst/>
            <a:rect l="textAreaLeft" t="textAreaTop" r="textAreaRight" b="textAreaBottom"/>
            <a:pathLst>
              <a:path w="10701" h="2776">
                <a:moveTo>
                  <a:pt x="10423" y="2704"/>
                </a:moveTo>
                <a:lnTo>
                  <a:pt x="10701" y="2776"/>
                </a:lnTo>
                <a:lnTo>
                  <a:pt x="10583" y="2776"/>
                </a:lnTo>
                <a:lnTo>
                  <a:pt x="10305" y="2704"/>
                </a:lnTo>
                <a:lnTo>
                  <a:pt x="10423" y="2704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8"/>
                </a:lnTo>
                <a:lnTo>
                  <a:pt x="72" y="49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1" name=""/>
          <p:cNvSpPr/>
          <p:nvPr/>
        </p:nvSpPr>
        <p:spPr>
          <a:xfrm>
            <a:off x="6243480" y="1982880"/>
            <a:ext cx="3894120" cy="1010160"/>
          </a:xfrm>
          <a:custGeom>
            <a:avLst/>
            <a:gdLst>
              <a:gd name="textAreaLeft" fmla="*/ 0 w 3894120"/>
              <a:gd name="textAreaRight" fmla="*/ 3894480 w 3894120"/>
              <a:gd name="textAreaTop" fmla="*/ 0 h 1010160"/>
              <a:gd name="textAreaBottom" fmla="*/ 1010520 h 1010160"/>
            </a:gdLst>
            <a:ahLst/>
            <a:cxnLst/>
            <a:rect l="textAreaLeft" t="textAreaTop" r="textAreaRight" b="textAreaBottom"/>
            <a:pathLst>
              <a:path w="10818" h="2807">
                <a:moveTo>
                  <a:pt x="10541" y="2735"/>
                </a:moveTo>
                <a:lnTo>
                  <a:pt x="10818" y="2807"/>
                </a:lnTo>
                <a:lnTo>
                  <a:pt x="10701" y="2807"/>
                </a:lnTo>
                <a:lnTo>
                  <a:pt x="10423" y="2735"/>
                </a:lnTo>
                <a:lnTo>
                  <a:pt x="10541" y="2735"/>
                </a:lnTo>
                <a:moveTo>
                  <a:pt x="72" y="49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2" name=""/>
          <p:cNvSpPr/>
          <p:nvPr/>
        </p:nvSpPr>
        <p:spPr>
          <a:xfrm>
            <a:off x="6243480" y="1960920"/>
            <a:ext cx="3978720" cy="1032120"/>
          </a:xfrm>
          <a:custGeom>
            <a:avLst/>
            <a:gdLst>
              <a:gd name="textAreaLeft" fmla="*/ 0 w 3978720"/>
              <a:gd name="textAreaRight" fmla="*/ 3979080 w 3978720"/>
              <a:gd name="textAreaTop" fmla="*/ 0 h 1032120"/>
              <a:gd name="textAreaBottom" fmla="*/ 1032480 h 1032120"/>
            </a:gdLst>
            <a:ahLst/>
            <a:cxnLst/>
            <a:rect l="textAreaLeft" t="textAreaTop" r="textAreaRight" b="textAreaBottom"/>
            <a:pathLst>
              <a:path w="11053" h="2868">
                <a:moveTo>
                  <a:pt x="10776" y="2796"/>
                </a:moveTo>
                <a:lnTo>
                  <a:pt x="11053" y="2868"/>
                </a:lnTo>
                <a:lnTo>
                  <a:pt x="10818" y="2868"/>
                </a:lnTo>
                <a:lnTo>
                  <a:pt x="10541" y="2796"/>
                </a:lnTo>
                <a:lnTo>
                  <a:pt x="10776" y="2796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3" name=""/>
          <p:cNvSpPr/>
          <p:nvPr/>
        </p:nvSpPr>
        <p:spPr>
          <a:xfrm>
            <a:off x="6243480" y="1950120"/>
            <a:ext cx="4021200" cy="1042920"/>
          </a:xfrm>
          <a:custGeom>
            <a:avLst/>
            <a:gdLst>
              <a:gd name="textAreaLeft" fmla="*/ 0 w 4021200"/>
              <a:gd name="textAreaRight" fmla="*/ 4021560 w 4021200"/>
              <a:gd name="textAreaTop" fmla="*/ 0 h 1042920"/>
              <a:gd name="textAreaBottom" fmla="*/ 1043280 h 1042920"/>
            </a:gdLst>
            <a:ahLst/>
            <a:cxnLst/>
            <a:rect l="textAreaLeft" t="textAreaTop" r="textAreaRight" b="textAreaBottom"/>
            <a:pathLst>
              <a:path w="11171" h="2898">
                <a:moveTo>
                  <a:pt x="10893" y="2826"/>
                </a:moveTo>
                <a:lnTo>
                  <a:pt x="11171" y="2898"/>
                </a:lnTo>
                <a:lnTo>
                  <a:pt x="11053" y="2898"/>
                </a:lnTo>
                <a:lnTo>
                  <a:pt x="10776" y="2826"/>
                </a:lnTo>
                <a:lnTo>
                  <a:pt x="10893" y="2826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4" name=""/>
          <p:cNvSpPr/>
          <p:nvPr/>
        </p:nvSpPr>
        <p:spPr>
          <a:xfrm>
            <a:off x="6243480" y="1938960"/>
            <a:ext cx="4063320" cy="1054080"/>
          </a:xfrm>
          <a:custGeom>
            <a:avLst/>
            <a:gdLst>
              <a:gd name="textAreaLeft" fmla="*/ 0 w 4063320"/>
              <a:gd name="textAreaRight" fmla="*/ 4063680 w 4063320"/>
              <a:gd name="textAreaTop" fmla="*/ 0 h 1054080"/>
              <a:gd name="textAreaBottom" fmla="*/ 1054440 h 1054080"/>
            </a:gdLst>
            <a:ahLst/>
            <a:cxnLst/>
            <a:rect l="textAreaLeft" t="textAreaTop" r="textAreaRight" b="textAreaBottom"/>
            <a:pathLst>
              <a:path w="11288" h="2929">
                <a:moveTo>
                  <a:pt x="11011" y="2857"/>
                </a:moveTo>
                <a:lnTo>
                  <a:pt x="11288" y="2929"/>
                </a:lnTo>
                <a:lnTo>
                  <a:pt x="11171" y="2929"/>
                </a:lnTo>
                <a:lnTo>
                  <a:pt x="10893" y="2857"/>
                </a:lnTo>
                <a:lnTo>
                  <a:pt x="11011" y="2857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5" name=""/>
          <p:cNvSpPr/>
          <p:nvPr/>
        </p:nvSpPr>
        <p:spPr>
          <a:xfrm>
            <a:off x="6243480" y="1928160"/>
            <a:ext cx="4105800" cy="1064880"/>
          </a:xfrm>
          <a:custGeom>
            <a:avLst/>
            <a:gdLst>
              <a:gd name="textAreaLeft" fmla="*/ 0 w 4105800"/>
              <a:gd name="textAreaRight" fmla="*/ 4106160 w 4105800"/>
              <a:gd name="textAreaTop" fmla="*/ 0 h 1064880"/>
              <a:gd name="textAreaBottom" fmla="*/ 1065240 h 1064880"/>
            </a:gdLst>
            <a:ahLst/>
            <a:cxnLst/>
            <a:rect l="textAreaLeft" t="textAreaTop" r="textAreaRight" b="textAreaBottom"/>
            <a:pathLst>
              <a:path w="11406" h="2959">
                <a:moveTo>
                  <a:pt x="11127" y="2887"/>
                </a:moveTo>
                <a:lnTo>
                  <a:pt x="11406" y="2959"/>
                </a:lnTo>
                <a:lnTo>
                  <a:pt x="11288" y="2959"/>
                </a:lnTo>
                <a:lnTo>
                  <a:pt x="11010" y="2887"/>
                </a:lnTo>
                <a:lnTo>
                  <a:pt x="11127" y="2887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6" name=""/>
          <p:cNvSpPr/>
          <p:nvPr/>
        </p:nvSpPr>
        <p:spPr>
          <a:xfrm>
            <a:off x="6243480" y="1917000"/>
            <a:ext cx="4148280" cy="1076040"/>
          </a:xfrm>
          <a:custGeom>
            <a:avLst/>
            <a:gdLst>
              <a:gd name="textAreaLeft" fmla="*/ 0 w 4148280"/>
              <a:gd name="textAreaRight" fmla="*/ 4148640 w 4148280"/>
              <a:gd name="textAreaTop" fmla="*/ 0 h 1076040"/>
              <a:gd name="textAreaBottom" fmla="*/ 1076400 h 1076040"/>
            </a:gdLst>
            <a:ahLst/>
            <a:cxnLst/>
            <a:rect l="textAreaLeft" t="textAreaTop" r="textAreaRight" b="textAreaBottom"/>
            <a:pathLst>
              <a:path w="11524" h="2990">
                <a:moveTo>
                  <a:pt x="11245" y="2918"/>
                </a:moveTo>
                <a:lnTo>
                  <a:pt x="11524" y="2990"/>
                </a:lnTo>
                <a:lnTo>
                  <a:pt x="11405" y="2990"/>
                </a:lnTo>
                <a:lnTo>
                  <a:pt x="11127" y="2918"/>
                </a:lnTo>
                <a:lnTo>
                  <a:pt x="11245" y="2918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7" name=""/>
          <p:cNvSpPr/>
          <p:nvPr/>
        </p:nvSpPr>
        <p:spPr>
          <a:xfrm>
            <a:off x="6243480" y="1906200"/>
            <a:ext cx="4190400" cy="1086840"/>
          </a:xfrm>
          <a:custGeom>
            <a:avLst/>
            <a:gdLst>
              <a:gd name="textAreaLeft" fmla="*/ 0 w 4190400"/>
              <a:gd name="textAreaRight" fmla="*/ 4190760 w 4190400"/>
              <a:gd name="textAreaTop" fmla="*/ 0 h 1086840"/>
              <a:gd name="textAreaBottom" fmla="*/ 1087200 h 1086840"/>
            </a:gdLst>
            <a:ahLst/>
            <a:cxnLst/>
            <a:rect l="textAreaLeft" t="textAreaTop" r="textAreaRight" b="textAreaBottom"/>
            <a:pathLst>
              <a:path w="11641" h="3020">
                <a:moveTo>
                  <a:pt x="11364" y="2948"/>
                </a:moveTo>
                <a:lnTo>
                  <a:pt x="11641" y="3020"/>
                </a:lnTo>
                <a:lnTo>
                  <a:pt x="11524" y="3020"/>
                </a:lnTo>
                <a:lnTo>
                  <a:pt x="11246" y="2948"/>
                </a:lnTo>
                <a:lnTo>
                  <a:pt x="11364" y="2948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8" name=""/>
          <p:cNvSpPr/>
          <p:nvPr/>
        </p:nvSpPr>
        <p:spPr>
          <a:xfrm>
            <a:off x="6243480" y="1895040"/>
            <a:ext cx="4232880" cy="1098000"/>
          </a:xfrm>
          <a:custGeom>
            <a:avLst/>
            <a:gdLst>
              <a:gd name="textAreaLeft" fmla="*/ 0 w 4232880"/>
              <a:gd name="textAreaRight" fmla="*/ 4233240 w 42328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11759" h="3051">
                <a:moveTo>
                  <a:pt x="11481" y="2979"/>
                </a:moveTo>
                <a:lnTo>
                  <a:pt x="11759" y="3051"/>
                </a:lnTo>
                <a:lnTo>
                  <a:pt x="11641" y="3051"/>
                </a:lnTo>
                <a:lnTo>
                  <a:pt x="11364" y="2979"/>
                </a:lnTo>
                <a:lnTo>
                  <a:pt x="11481" y="2979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09" name=""/>
          <p:cNvSpPr/>
          <p:nvPr/>
        </p:nvSpPr>
        <p:spPr>
          <a:xfrm>
            <a:off x="6243480" y="1884240"/>
            <a:ext cx="4275000" cy="1108800"/>
          </a:xfrm>
          <a:custGeom>
            <a:avLst/>
            <a:gdLst>
              <a:gd name="textAreaLeft" fmla="*/ 0 w 4275000"/>
              <a:gd name="textAreaRight" fmla="*/ 4275360 w 4275000"/>
              <a:gd name="textAreaTop" fmla="*/ 0 h 1108800"/>
              <a:gd name="textAreaBottom" fmla="*/ 1109160 h 1108800"/>
            </a:gdLst>
            <a:ahLst/>
            <a:cxnLst/>
            <a:rect l="textAreaLeft" t="textAreaTop" r="textAreaRight" b="textAreaBottom"/>
            <a:pathLst>
              <a:path w="11876" h="3081">
                <a:moveTo>
                  <a:pt x="11599" y="3009"/>
                </a:moveTo>
                <a:lnTo>
                  <a:pt x="11876" y="3081"/>
                </a:lnTo>
                <a:lnTo>
                  <a:pt x="11759" y="3081"/>
                </a:lnTo>
                <a:lnTo>
                  <a:pt x="11481" y="3009"/>
                </a:lnTo>
                <a:lnTo>
                  <a:pt x="11599" y="3009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0" name=""/>
          <p:cNvSpPr/>
          <p:nvPr/>
        </p:nvSpPr>
        <p:spPr>
          <a:xfrm>
            <a:off x="6243480" y="1873080"/>
            <a:ext cx="4317480" cy="1119960"/>
          </a:xfrm>
          <a:custGeom>
            <a:avLst/>
            <a:gdLst>
              <a:gd name="textAreaLeft" fmla="*/ 0 w 4317480"/>
              <a:gd name="textAreaRight" fmla="*/ 4317840 w 4317480"/>
              <a:gd name="textAreaTop" fmla="*/ 0 h 1119960"/>
              <a:gd name="textAreaBottom" fmla="*/ 1120320 h 1119960"/>
            </a:gdLst>
            <a:ahLst/>
            <a:cxnLst/>
            <a:rect l="textAreaLeft" t="textAreaTop" r="textAreaRight" b="textAreaBottom"/>
            <a:pathLst>
              <a:path w="11994" h="3112">
                <a:moveTo>
                  <a:pt x="11716" y="3040"/>
                </a:moveTo>
                <a:lnTo>
                  <a:pt x="11994" y="3112"/>
                </a:lnTo>
                <a:lnTo>
                  <a:pt x="11876" y="3112"/>
                </a:lnTo>
                <a:lnTo>
                  <a:pt x="11599" y="3040"/>
                </a:lnTo>
                <a:lnTo>
                  <a:pt x="11716" y="3040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1" name=""/>
          <p:cNvSpPr/>
          <p:nvPr/>
        </p:nvSpPr>
        <p:spPr>
          <a:xfrm>
            <a:off x="6243480" y="1862280"/>
            <a:ext cx="4359600" cy="1130760"/>
          </a:xfrm>
          <a:custGeom>
            <a:avLst/>
            <a:gdLst>
              <a:gd name="textAreaLeft" fmla="*/ 0 w 4359600"/>
              <a:gd name="textAreaRight" fmla="*/ 4359960 w 4359600"/>
              <a:gd name="textAreaTop" fmla="*/ 0 h 1130760"/>
              <a:gd name="textAreaBottom" fmla="*/ 1131120 h 1130760"/>
            </a:gdLst>
            <a:ahLst/>
            <a:cxnLst/>
            <a:rect l="textAreaLeft" t="textAreaTop" r="textAreaRight" b="textAreaBottom"/>
            <a:pathLst>
              <a:path w="12111" h="3142">
                <a:moveTo>
                  <a:pt x="11834" y="3070"/>
                </a:moveTo>
                <a:lnTo>
                  <a:pt x="12111" y="3142"/>
                </a:lnTo>
                <a:lnTo>
                  <a:pt x="11994" y="3142"/>
                </a:lnTo>
                <a:lnTo>
                  <a:pt x="11716" y="3070"/>
                </a:lnTo>
                <a:lnTo>
                  <a:pt x="11834" y="3070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2" name=""/>
          <p:cNvSpPr/>
          <p:nvPr/>
        </p:nvSpPr>
        <p:spPr>
          <a:xfrm>
            <a:off x="6243480" y="1851120"/>
            <a:ext cx="4402080" cy="1141920"/>
          </a:xfrm>
          <a:custGeom>
            <a:avLst/>
            <a:gdLst>
              <a:gd name="textAreaLeft" fmla="*/ 0 w 4402080"/>
              <a:gd name="textAreaRight" fmla="*/ 4402440 w 4402080"/>
              <a:gd name="textAreaTop" fmla="*/ 0 h 1141920"/>
              <a:gd name="textAreaBottom" fmla="*/ 1142280 h 1141920"/>
            </a:gdLst>
            <a:ahLst/>
            <a:cxnLst/>
            <a:rect l="textAreaLeft" t="textAreaTop" r="textAreaRight" b="textAreaBottom"/>
            <a:pathLst>
              <a:path w="12229" h="3173">
                <a:moveTo>
                  <a:pt x="11951" y="3101"/>
                </a:moveTo>
                <a:lnTo>
                  <a:pt x="12229" y="3173"/>
                </a:lnTo>
                <a:lnTo>
                  <a:pt x="12111" y="3173"/>
                </a:lnTo>
                <a:lnTo>
                  <a:pt x="11834" y="3101"/>
                </a:lnTo>
                <a:lnTo>
                  <a:pt x="11951" y="3101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3" name=""/>
          <p:cNvSpPr/>
          <p:nvPr/>
        </p:nvSpPr>
        <p:spPr>
          <a:xfrm>
            <a:off x="6243480" y="1829160"/>
            <a:ext cx="4486680" cy="1163880"/>
          </a:xfrm>
          <a:custGeom>
            <a:avLst/>
            <a:gdLst>
              <a:gd name="textAreaLeft" fmla="*/ 0 w 4486680"/>
              <a:gd name="textAreaRight" fmla="*/ 4487040 w 4486680"/>
              <a:gd name="textAreaTop" fmla="*/ 0 h 1163880"/>
              <a:gd name="textAreaBottom" fmla="*/ 1164240 h 1163880"/>
            </a:gdLst>
            <a:ahLst/>
            <a:cxnLst/>
            <a:rect l="textAreaLeft" t="textAreaTop" r="textAreaRight" b="textAreaBottom"/>
            <a:pathLst>
              <a:path w="12464" h="3234">
                <a:moveTo>
                  <a:pt x="12187" y="3162"/>
                </a:moveTo>
                <a:lnTo>
                  <a:pt x="12464" y="3234"/>
                </a:lnTo>
                <a:lnTo>
                  <a:pt x="12229" y="3234"/>
                </a:lnTo>
                <a:lnTo>
                  <a:pt x="11951" y="3162"/>
                </a:lnTo>
                <a:lnTo>
                  <a:pt x="12187" y="3162"/>
                </a:lnTo>
                <a:moveTo>
                  <a:pt x="72" y="80"/>
                </a:moveTo>
                <a:lnTo>
                  <a:pt x="0" y="61"/>
                </a:lnTo>
                <a:lnTo>
                  <a:pt x="0" y="0"/>
                </a:lnTo>
                <a:lnTo>
                  <a:pt x="72" y="19"/>
                </a:lnTo>
                <a:lnTo>
                  <a:pt x="72" y="80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4" name=""/>
          <p:cNvSpPr/>
          <p:nvPr/>
        </p:nvSpPr>
        <p:spPr>
          <a:xfrm>
            <a:off x="6243480" y="1818360"/>
            <a:ext cx="4529160" cy="1174680"/>
          </a:xfrm>
          <a:custGeom>
            <a:avLst/>
            <a:gdLst>
              <a:gd name="textAreaLeft" fmla="*/ 0 w 4529160"/>
              <a:gd name="textAreaRight" fmla="*/ 4529520 w 4529160"/>
              <a:gd name="textAreaTop" fmla="*/ 0 h 1174680"/>
              <a:gd name="textAreaBottom" fmla="*/ 1175040 h 1174680"/>
            </a:gdLst>
            <a:ahLst/>
            <a:cxnLst/>
            <a:rect l="textAreaLeft" t="textAreaTop" r="textAreaRight" b="textAreaBottom"/>
            <a:pathLst>
              <a:path w="12582" h="3264">
                <a:moveTo>
                  <a:pt x="12304" y="3192"/>
                </a:moveTo>
                <a:lnTo>
                  <a:pt x="12582" y="3264"/>
                </a:lnTo>
                <a:lnTo>
                  <a:pt x="12464" y="3264"/>
                </a:lnTo>
                <a:lnTo>
                  <a:pt x="12187" y="3192"/>
                </a:lnTo>
                <a:lnTo>
                  <a:pt x="12304" y="3192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5" name=""/>
          <p:cNvSpPr/>
          <p:nvPr/>
        </p:nvSpPr>
        <p:spPr>
          <a:xfrm>
            <a:off x="6243480" y="1807200"/>
            <a:ext cx="4571280" cy="1185840"/>
          </a:xfrm>
          <a:custGeom>
            <a:avLst/>
            <a:gdLst>
              <a:gd name="textAreaLeft" fmla="*/ 0 w 4571280"/>
              <a:gd name="textAreaRight" fmla="*/ 4571640 w 4571280"/>
              <a:gd name="textAreaTop" fmla="*/ 0 h 1185840"/>
              <a:gd name="textAreaBottom" fmla="*/ 1186200 h 1185840"/>
            </a:gdLst>
            <a:ahLst/>
            <a:cxnLst/>
            <a:rect l="textAreaLeft" t="textAreaTop" r="textAreaRight" b="textAreaBottom"/>
            <a:pathLst>
              <a:path w="12699" h="3295">
                <a:moveTo>
                  <a:pt x="12422" y="3223"/>
                </a:moveTo>
                <a:lnTo>
                  <a:pt x="12699" y="3295"/>
                </a:lnTo>
                <a:lnTo>
                  <a:pt x="12582" y="3295"/>
                </a:lnTo>
                <a:lnTo>
                  <a:pt x="12304" y="3223"/>
                </a:lnTo>
                <a:lnTo>
                  <a:pt x="12422" y="3223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6" name=""/>
          <p:cNvSpPr/>
          <p:nvPr/>
        </p:nvSpPr>
        <p:spPr>
          <a:xfrm>
            <a:off x="6243480" y="1796400"/>
            <a:ext cx="4613760" cy="1196640"/>
          </a:xfrm>
          <a:custGeom>
            <a:avLst/>
            <a:gdLst>
              <a:gd name="textAreaLeft" fmla="*/ 0 w 4613760"/>
              <a:gd name="textAreaRight" fmla="*/ 4614120 w 4613760"/>
              <a:gd name="textAreaTop" fmla="*/ 0 h 1196640"/>
              <a:gd name="textAreaBottom" fmla="*/ 1197000 h 1196640"/>
            </a:gdLst>
            <a:ahLst/>
            <a:cxnLst/>
            <a:rect l="textAreaLeft" t="textAreaTop" r="textAreaRight" b="textAreaBottom"/>
            <a:pathLst>
              <a:path w="12817" h="3325">
                <a:moveTo>
                  <a:pt x="12539" y="3252"/>
                </a:moveTo>
                <a:lnTo>
                  <a:pt x="12817" y="3325"/>
                </a:lnTo>
                <a:lnTo>
                  <a:pt x="12699" y="3325"/>
                </a:lnTo>
                <a:lnTo>
                  <a:pt x="12422" y="3252"/>
                </a:lnTo>
                <a:lnTo>
                  <a:pt x="12539" y="3252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7" name=""/>
          <p:cNvSpPr/>
          <p:nvPr/>
        </p:nvSpPr>
        <p:spPr>
          <a:xfrm>
            <a:off x="6243480" y="1785240"/>
            <a:ext cx="4655880" cy="1207800"/>
          </a:xfrm>
          <a:custGeom>
            <a:avLst/>
            <a:gdLst>
              <a:gd name="textAreaLeft" fmla="*/ 0 w 4655880"/>
              <a:gd name="textAreaRight" fmla="*/ 4656240 w 4655880"/>
              <a:gd name="textAreaTop" fmla="*/ 0 h 1207800"/>
              <a:gd name="textAreaBottom" fmla="*/ 1208160 h 1207800"/>
            </a:gdLst>
            <a:ahLst/>
            <a:cxnLst/>
            <a:rect l="textAreaLeft" t="textAreaTop" r="textAreaRight" b="textAreaBottom"/>
            <a:pathLst>
              <a:path w="12934" h="3356">
                <a:moveTo>
                  <a:pt x="12657" y="3284"/>
                </a:moveTo>
                <a:lnTo>
                  <a:pt x="12934" y="3356"/>
                </a:lnTo>
                <a:lnTo>
                  <a:pt x="12817" y="3356"/>
                </a:lnTo>
                <a:lnTo>
                  <a:pt x="12539" y="3284"/>
                </a:lnTo>
                <a:lnTo>
                  <a:pt x="12657" y="3284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8" name=""/>
          <p:cNvSpPr/>
          <p:nvPr/>
        </p:nvSpPr>
        <p:spPr>
          <a:xfrm>
            <a:off x="6243480" y="1774440"/>
            <a:ext cx="4698360" cy="1218600"/>
          </a:xfrm>
          <a:custGeom>
            <a:avLst/>
            <a:gdLst>
              <a:gd name="textAreaLeft" fmla="*/ 0 w 4698360"/>
              <a:gd name="textAreaRight" fmla="*/ 4698720 w 4698360"/>
              <a:gd name="textAreaTop" fmla="*/ 0 h 1218600"/>
              <a:gd name="textAreaBottom" fmla="*/ 1218960 h 1218600"/>
            </a:gdLst>
            <a:ahLst/>
            <a:cxnLst/>
            <a:rect l="textAreaLeft" t="textAreaTop" r="textAreaRight" b="textAreaBottom"/>
            <a:pathLst>
              <a:path w="13052" h="3386">
                <a:moveTo>
                  <a:pt x="12774" y="3314"/>
                </a:moveTo>
                <a:lnTo>
                  <a:pt x="13052" y="3386"/>
                </a:lnTo>
                <a:lnTo>
                  <a:pt x="12934" y="3386"/>
                </a:lnTo>
                <a:lnTo>
                  <a:pt x="12657" y="3314"/>
                </a:lnTo>
                <a:lnTo>
                  <a:pt x="12774" y="3314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19" name=""/>
          <p:cNvSpPr/>
          <p:nvPr/>
        </p:nvSpPr>
        <p:spPr>
          <a:xfrm>
            <a:off x="6243480" y="1763280"/>
            <a:ext cx="4740840" cy="1229760"/>
          </a:xfrm>
          <a:custGeom>
            <a:avLst/>
            <a:gdLst>
              <a:gd name="textAreaLeft" fmla="*/ 0 w 4740840"/>
              <a:gd name="textAreaRight" fmla="*/ 4741200 w 4740840"/>
              <a:gd name="textAreaTop" fmla="*/ 0 h 1229760"/>
              <a:gd name="textAreaBottom" fmla="*/ 1230120 h 1229760"/>
            </a:gdLst>
            <a:ahLst/>
            <a:cxnLst/>
            <a:rect l="textAreaLeft" t="textAreaTop" r="textAreaRight" b="textAreaBottom"/>
            <a:pathLst>
              <a:path w="13170" h="3417">
                <a:moveTo>
                  <a:pt x="12892" y="3345"/>
                </a:moveTo>
                <a:lnTo>
                  <a:pt x="13170" y="3417"/>
                </a:lnTo>
                <a:lnTo>
                  <a:pt x="13052" y="3417"/>
                </a:lnTo>
                <a:lnTo>
                  <a:pt x="12774" y="3345"/>
                </a:lnTo>
                <a:lnTo>
                  <a:pt x="12892" y="3345"/>
                </a:lnTo>
                <a:moveTo>
                  <a:pt x="72" y="50"/>
                </a:moveTo>
                <a:lnTo>
                  <a:pt x="0" y="31"/>
                </a:lnTo>
                <a:lnTo>
                  <a:pt x="0" y="0"/>
                </a:lnTo>
                <a:lnTo>
                  <a:pt x="72" y="19"/>
                </a:lnTo>
                <a:lnTo>
                  <a:pt x="72" y="50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0" name=""/>
          <p:cNvSpPr/>
          <p:nvPr/>
        </p:nvSpPr>
        <p:spPr>
          <a:xfrm>
            <a:off x="6243480" y="1752480"/>
            <a:ext cx="4782960" cy="1240560"/>
          </a:xfrm>
          <a:custGeom>
            <a:avLst/>
            <a:gdLst>
              <a:gd name="textAreaLeft" fmla="*/ 0 w 4782960"/>
              <a:gd name="textAreaRight" fmla="*/ 4783320 w 4782960"/>
              <a:gd name="textAreaTop" fmla="*/ 0 h 1240560"/>
              <a:gd name="textAreaBottom" fmla="*/ 1240920 h 1240560"/>
            </a:gdLst>
            <a:ahLst/>
            <a:cxnLst/>
            <a:rect l="textAreaLeft" t="textAreaTop" r="textAreaRight" b="textAreaBottom"/>
            <a:pathLst>
              <a:path w="13287" h="3447">
                <a:moveTo>
                  <a:pt x="13010" y="3375"/>
                </a:moveTo>
                <a:lnTo>
                  <a:pt x="13287" y="3447"/>
                </a:lnTo>
                <a:lnTo>
                  <a:pt x="13170" y="3447"/>
                </a:lnTo>
                <a:lnTo>
                  <a:pt x="12892" y="3375"/>
                </a:lnTo>
                <a:lnTo>
                  <a:pt x="13010" y="3375"/>
                </a:lnTo>
                <a:moveTo>
                  <a:pt x="72" y="49"/>
                </a:moveTo>
                <a:lnTo>
                  <a:pt x="0" y="30"/>
                </a:lnTo>
                <a:lnTo>
                  <a:pt x="0" y="0"/>
                </a:lnTo>
                <a:lnTo>
                  <a:pt x="72" y="19"/>
                </a:lnTo>
                <a:lnTo>
                  <a:pt x="72" y="49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1" name=""/>
          <p:cNvSpPr/>
          <p:nvPr/>
        </p:nvSpPr>
        <p:spPr>
          <a:xfrm>
            <a:off x="6243480" y="1741680"/>
            <a:ext cx="4825440" cy="1251360"/>
          </a:xfrm>
          <a:custGeom>
            <a:avLst/>
            <a:gdLst>
              <a:gd name="textAreaLeft" fmla="*/ 0 w 4825440"/>
              <a:gd name="textAreaRight" fmla="*/ 4825800 w 4825440"/>
              <a:gd name="textAreaTop" fmla="*/ 0 h 1251360"/>
              <a:gd name="textAreaBottom" fmla="*/ 1251720 h 1251360"/>
            </a:gdLst>
            <a:ahLst/>
            <a:cxnLst/>
            <a:rect l="textAreaLeft" t="textAreaTop" r="textAreaRight" b="textAreaBottom"/>
            <a:pathLst>
              <a:path w="13405" h="3477">
                <a:moveTo>
                  <a:pt x="0" y="5"/>
                </a:moveTo>
                <a:lnTo>
                  <a:pt x="1" y="0"/>
                </a:lnTo>
                <a:lnTo>
                  <a:pt x="72" y="18"/>
                </a:lnTo>
                <a:lnTo>
                  <a:pt x="72" y="49"/>
                </a:lnTo>
                <a:lnTo>
                  <a:pt x="0" y="30"/>
                </a:lnTo>
                <a:lnTo>
                  <a:pt x="0" y="5"/>
                </a:lnTo>
                <a:moveTo>
                  <a:pt x="13127" y="3405"/>
                </a:moveTo>
                <a:lnTo>
                  <a:pt x="13405" y="3477"/>
                </a:lnTo>
                <a:lnTo>
                  <a:pt x="13287" y="3477"/>
                </a:lnTo>
                <a:lnTo>
                  <a:pt x="13010" y="3405"/>
                </a:lnTo>
                <a:lnTo>
                  <a:pt x="13127" y="3405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2" name=""/>
          <p:cNvSpPr/>
          <p:nvPr/>
        </p:nvSpPr>
        <p:spPr>
          <a:xfrm>
            <a:off x="6243840" y="1730520"/>
            <a:ext cx="4867200" cy="1262520"/>
          </a:xfrm>
          <a:custGeom>
            <a:avLst/>
            <a:gdLst>
              <a:gd name="textAreaLeft" fmla="*/ 0 w 4867200"/>
              <a:gd name="textAreaRight" fmla="*/ 4867560 w 4867200"/>
              <a:gd name="textAreaTop" fmla="*/ 0 h 1262520"/>
              <a:gd name="textAreaBottom" fmla="*/ 1262880 h 1262520"/>
            </a:gdLst>
            <a:ahLst/>
            <a:cxnLst/>
            <a:rect l="textAreaLeft" t="textAreaTop" r="textAreaRight" b="textAreaBottom"/>
            <a:pathLst>
              <a:path w="13521" h="3508">
                <a:moveTo>
                  <a:pt x="1" y="0"/>
                </a:moveTo>
                <a:lnTo>
                  <a:pt x="72" y="19"/>
                </a:lnTo>
                <a:lnTo>
                  <a:pt x="71" y="39"/>
                </a:lnTo>
                <a:lnTo>
                  <a:pt x="71" y="49"/>
                </a:lnTo>
                <a:lnTo>
                  <a:pt x="0" y="31"/>
                </a:lnTo>
                <a:lnTo>
                  <a:pt x="1" y="0"/>
                </a:lnTo>
                <a:moveTo>
                  <a:pt x="13244" y="3436"/>
                </a:moveTo>
                <a:lnTo>
                  <a:pt x="13521" y="3508"/>
                </a:lnTo>
                <a:lnTo>
                  <a:pt x="13404" y="3508"/>
                </a:lnTo>
                <a:lnTo>
                  <a:pt x="13126" y="3436"/>
                </a:lnTo>
                <a:lnTo>
                  <a:pt x="13244" y="3436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3" name=""/>
          <p:cNvSpPr/>
          <p:nvPr/>
        </p:nvSpPr>
        <p:spPr>
          <a:xfrm>
            <a:off x="6244200" y="1720080"/>
            <a:ext cx="4909320" cy="1272960"/>
          </a:xfrm>
          <a:custGeom>
            <a:avLst/>
            <a:gdLst>
              <a:gd name="textAreaLeft" fmla="*/ 0 w 4909320"/>
              <a:gd name="textAreaRight" fmla="*/ 4909680 w 4909320"/>
              <a:gd name="textAreaTop" fmla="*/ 0 h 1272960"/>
              <a:gd name="textAreaBottom" fmla="*/ 1273320 h 1272960"/>
            </a:gdLst>
            <a:ahLst/>
            <a:cxnLst/>
            <a:rect l="textAreaLeft" t="textAreaTop" r="textAreaRight" b="textAreaBottom"/>
            <a:pathLst>
              <a:path w="13638" h="3537">
                <a:moveTo>
                  <a:pt x="1" y="22"/>
                </a:moveTo>
                <a:lnTo>
                  <a:pt x="4" y="0"/>
                </a:lnTo>
                <a:lnTo>
                  <a:pt x="74" y="18"/>
                </a:lnTo>
                <a:lnTo>
                  <a:pt x="72" y="30"/>
                </a:lnTo>
                <a:lnTo>
                  <a:pt x="71" y="48"/>
                </a:lnTo>
                <a:lnTo>
                  <a:pt x="0" y="29"/>
                </a:lnTo>
                <a:lnTo>
                  <a:pt x="1" y="22"/>
                </a:lnTo>
                <a:moveTo>
                  <a:pt x="13360" y="3465"/>
                </a:moveTo>
                <a:lnTo>
                  <a:pt x="13638" y="3537"/>
                </a:lnTo>
                <a:lnTo>
                  <a:pt x="13520" y="3537"/>
                </a:lnTo>
                <a:lnTo>
                  <a:pt x="13243" y="3465"/>
                </a:lnTo>
                <a:lnTo>
                  <a:pt x="13360" y="3465"/>
                </a:lnTo>
                <a:moveTo>
                  <a:pt x="72" y="31"/>
                </a:moveTo>
                <a:lnTo>
                  <a:pt x="72" y="30"/>
                </a:lnTo>
                <a:lnTo>
                  <a:pt x="73" y="28"/>
                </a:lnTo>
                <a:lnTo>
                  <a:pt x="72" y="31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4" name=""/>
          <p:cNvSpPr/>
          <p:nvPr/>
        </p:nvSpPr>
        <p:spPr>
          <a:xfrm>
            <a:off x="6245640" y="1699200"/>
            <a:ext cx="4992480" cy="1293840"/>
          </a:xfrm>
          <a:custGeom>
            <a:avLst/>
            <a:gdLst>
              <a:gd name="textAreaLeft" fmla="*/ 0 w 4992480"/>
              <a:gd name="textAreaRight" fmla="*/ 4992840 w 4992480"/>
              <a:gd name="textAreaTop" fmla="*/ 0 h 1293840"/>
              <a:gd name="textAreaBottom" fmla="*/ 1294200 h 1293840"/>
            </a:gdLst>
            <a:ahLst/>
            <a:cxnLst/>
            <a:rect l="textAreaLeft" t="textAreaTop" r="textAreaRight" b="textAreaBottom"/>
            <a:pathLst>
              <a:path w="13869" h="3595">
                <a:moveTo>
                  <a:pt x="3" y="37"/>
                </a:moveTo>
                <a:lnTo>
                  <a:pt x="13" y="0"/>
                </a:lnTo>
                <a:lnTo>
                  <a:pt x="82" y="18"/>
                </a:lnTo>
                <a:lnTo>
                  <a:pt x="83" y="18"/>
                </a:lnTo>
                <a:lnTo>
                  <a:pt x="74" y="52"/>
                </a:lnTo>
                <a:lnTo>
                  <a:pt x="70" y="76"/>
                </a:lnTo>
                <a:lnTo>
                  <a:pt x="0" y="58"/>
                </a:lnTo>
                <a:lnTo>
                  <a:pt x="3" y="37"/>
                </a:lnTo>
                <a:moveTo>
                  <a:pt x="13592" y="3523"/>
                </a:moveTo>
                <a:lnTo>
                  <a:pt x="13869" y="3595"/>
                </a:lnTo>
                <a:lnTo>
                  <a:pt x="13634" y="3595"/>
                </a:lnTo>
                <a:lnTo>
                  <a:pt x="13356" y="3523"/>
                </a:lnTo>
                <a:lnTo>
                  <a:pt x="13592" y="3523"/>
                </a:lnTo>
                <a:moveTo>
                  <a:pt x="73" y="53"/>
                </a:moveTo>
                <a:lnTo>
                  <a:pt x="74" y="52"/>
                </a:lnTo>
                <a:lnTo>
                  <a:pt x="74" y="50"/>
                </a:lnTo>
                <a:lnTo>
                  <a:pt x="73" y="53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5" name=""/>
          <p:cNvSpPr/>
          <p:nvPr/>
        </p:nvSpPr>
        <p:spPr>
          <a:xfrm>
            <a:off x="6250320" y="1689120"/>
            <a:ext cx="5030280" cy="1303920"/>
          </a:xfrm>
          <a:custGeom>
            <a:avLst/>
            <a:gdLst>
              <a:gd name="textAreaLeft" fmla="*/ 0 w 5030280"/>
              <a:gd name="textAreaRight" fmla="*/ 5030640 w 5030280"/>
              <a:gd name="textAreaTop" fmla="*/ 0 h 1303920"/>
              <a:gd name="textAreaBottom" fmla="*/ 1304280 h 1303920"/>
            </a:gdLst>
            <a:ahLst/>
            <a:cxnLst/>
            <a:rect l="textAreaLeft" t="textAreaTop" r="textAreaRight" b="textAreaBottom"/>
            <a:pathLst>
              <a:path w="13974" h="3623">
                <a:moveTo>
                  <a:pt x="1" y="24"/>
                </a:moveTo>
                <a:lnTo>
                  <a:pt x="9" y="0"/>
                </a:lnTo>
                <a:lnTo>
                  <a:pt x="79" y="18"/>
                </a:lnTo>
                <a:lnTo>
                  <a:pt x="70" y="44"/>
                </a:lnTo>
                <a:lnTo>
                  <a:pt x="70" y="46"/>
                </a:lnTo>
                <a:lnTo>
                  <a:pt x="69" y="46"/>
                </a:lnTo>
                <a:lnTo>
                  <a:pt x="70" y="44"/>
                </a:lnTo>
                <a:lnTo>
                  <a:pt x="70" y="43"/>
                </a:lnTo>
                <a:lnTo>
                  <a:pt x="69" y="46"/>
                </a:lnTo>
                <a:lnTo>
                  <a:pt x="0" y="28"/>
                </a:lnTo>
                <a:lnTo>
                  <a:pt x="1" y="24"/>
                </a:lnTo>
                <a:moveTo>
                  <a:pt x="13696" y="3551"/>
                </a:moveTo>
                <a:lnTo>
                  <a:pt x="13974" y="3623"/>
                </a:lnTo>
                <a:lnTo>
                  <a:pt x="13856" y="3623"/>
                </a:lnTo>
                <a:lnTo>
                  <a:pt x="13579" y="3551"/>
                </a:lnTo>
                <a:lnTo>
                  <a:pt x="13696" y="3551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6" name=""/>
          <p:cNvSpPr/>
          <p:nvPr/>
        </p:nvSpPr>
        <p:spPr>
          <a:xfrm>
            <a:off x="6253560" y="1679400"/>
            <a:ext cx="5069160" cy="1313640"/>
          </a:xfrm>
          <a:custGeom>
            <a:avLst/>
            <a:gdLst>
              <a:gd name="textAreaLeft" fmla="*/ 0 w 5069160"/>
              <a:gd name="textAreaRight" fmla="*/ 5069520 w 5069160"/>
              <a:gd name="textAreaTop" fmla="*/ 0 h 1313640"/>
              <a:gd name="textAreaBottom" fmla="*/ 1314000 h 1313640"/>
            </a:gdLst>
            <a:ahLst/>
            <a:cxnLst/>
            <a:rect l="textAreaLeft" t="textAreaTop" r="textAreaRight" b="textAreaBottom"/>
            <a:pathLst>
              <a:path w="14082" h="3650">
                <a:moveTo>
                  <a:pt x="6" y="11"/>
                </a:moveTo>
                <a:lnTo>
                  <a:pt x="12" y="0"/>
                </a:lnTo>
                <a:lnTo>
                  <a:pt x="83" y="18"/>
                </a:lnTo>
                <a:lnTo>
                  <a:pt x="73" y="39"/>
                </a:lnTo>
                <a:lnTo>
                  <a:pt x="70" y="45"/>
                </a:lnTo>
                <a:lnTo>
                  <a:pt x="0" y="27"/>
                </a:lnTo>
                <a:lnTo>
                  <a:pt x="6" y="11"/>
                </a:lnTo>
                <a:moveTo>
                  <a:pt x="13805" y="3578"/>
                </a:moveTo>
                <a:lnTo>
                  <a:pt x="14082" y="3650"/>
                </a:lnTo>
                <a:lnTo>
                  <a:pt x="13965" y="3650"/>
                </a:lnTo>
                <a:lnTo>
                  <a:pt x="13687" y="3578"/>
                </a:lnTo>
                <a:lnTo>
                  <a:pt x="13805" y="3578"/>
                </a:lnTo>
                <a:moveTo>
                  <a:pt x="72" y="41"/>
                </a:moveTo>
                <a:lnTo>
                  <a:pt x="73" y="39"/>
                </a:lnTo>
                <a:lnTo>
                  <a:pt x="73" y="37"/>
                </a:lnTo>
                <a:lnTo>
                  <a:pt x="72" y="41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7" name=""/>
          <p:cNvSpPr/>
          <p:nvPr/>
        </p:nvSpPr>
        <p:spPr>
          <a:xfrm>
            <a:off x="6257880" y="1669680"/>
            <a:ext cx="5107320" cy="1323360"/>
          </a:xfrm>
          <a:custGeom>
            <a:avLst/>
            <a:gdLst>
              <a:gd name="textAreaLeft" fmla="*/ 0 w 5107320"/>
              <a:gd name="textAreaRight" fmla="*/ 5107680 w 5107320"/>
              <a:gd name="textAreaTop" fmla="*/ 0 h 1323360"/>
              <a:gd name="textAreaBottom" fmla="*/ 1323720 h 1323360"/>
            </a:gdLst>
            <a:ahLst/>
            <a:cxnLst/>
            <a:rect l="textAreaLeft" t="textAreaTop" r="textAreaRight" b="textAreaBottom"/>
            <a:pathLst>
              <a:path w="14188" h="3677">
                <a:moveTo>
                  <a:pt x="13" y="0"/>
                </a:moveTo>
                <a:lnTo>
                  <a:pt x="86" y="18"/>
                </a:lnTo>
                <a:lnTo>
                  <a:pt x="76" y="35"/>
                </a:lnTo>
                <a:lnTo>
                  <a:pt x="71" y="45"/>
                </a:lnTo>
                <a:lnTo>
                  <a:pt x="0" y="27"/>
                </a:lnTo>
                <a:lnTo>
                  <a:pt x="13" y="0"/>
                </a:lnTo>
                <a:moveTo>
                  <a:pt x="13910" y="3605"/>
                </a:moveTo>
                <a:lnTo>
                  <a:pt x="14188" y="3677"/>
                </a:lnTo>
                <a:lnTo>
                  <a:pt x="14070" y="3677"/>
                </a:lnTo>
                <a:lnTo>
                  <a:pt x="13793" y="3605"/>
                </a:lnTo>
                <a:lnTo>
                  <a:pt x="13910" y="3605"/>
                </a:lnTo>
                <a:moveTo>
                  <a:pt x="75" y="35"/>
                </a:moveTo>
                <a:lnTo>
                  <a:pt x="76" y="35"/>
                </a:lnTo>
                <a:lnTo>
                  <a:pt x="77" y="33"/>
                </a:lnTo>
                <a:lnTo>
                  <a:pt x="75" y="35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8" name=""/>
          <p:cNvSpPr/>
          <p:nvPr/>
        </p:nvSpPr>
        <p:spPr>
          <a:xfrm>
            <a:off x="6262560" y="1659960"/>
            <a:ext cx="5144760" cy="1333080"/>
          </a:xfrm>
          <a:custGeom>
            <a:avLst/>
            <a:gdLst>
              <a:gd name="textAreaLeft" fmla="*/ 0 w 5144760"/>
              <a:gd name="textAreaRight" fmla="*/ 5145120 w 5144760"/>
              <a:gd name="textAreaTop" fmla="*/ 0 h 1333080"/>
              <a:gd name="textAreaBottom" fmla="*/ 1333440 h 1333080"/>
            </a:gdLst>
            <a:ahLst/>
            <a:cxnLst/>
            <a:rect l="textAreaLeft" t="textAreaTop" r="textAreaRight" b="textAreaBottom"/>
            <a:pathLst>
              <a:path w="14292" h="3704">
                <a:moveTo>
                  <a:pt x="16" y="0"/>
                </a:moveTo>
                <a:lnTo>
                  <a:pt x="90" y="20"/>
                </a:lnTo>
                <a:lnTo>
                  <a:pt x="81" y="31"/>
                </a:lnTo>
                <a:lnTo>
                  <a:pt x="73" y="45"/>
                </a:lnTo>
                <a:lnTo>
                  <a:pt x="0" y="27"/>
                </a:lnTo>
                <a:lnTo>
                  <a:pt x="16" y="0"/>
                </a:lnTo>
                <a:moveTo>
                  <a:pt x="14015" y="3632"/>
                </a:moveTo>
                <a:lnTo>
                  <a:pt x="14292" y="3704"/>
                </a:lnTo>
                <a:lnTo>
                  <a:pt x="14175" y="3704"/>
                </a:lnTo>
                <a:lnTo>
                  <a:pt x="13897" y="3632"/>
                </a:lnTo>
                <a:lnTo>
                  <a:pt x="14015" y="3632"/>
                </a:lnTo>
                <a:moveTo>
                  <a:pt x="80" y="33"/>
                </a:moveTo>
                <a:lnTo>
                  <a:pt x="81" y="31"/>
                </a:lnTo>
                <a:lnTo>
                  <a:pt x="82" y="30"/>
                </a:lnTo>
                <a:lnTo>
                  <a:pt x="80" y="33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29" name=""/>
          <p:cNvSpPr/>
          <p:nvPr/>
        </p:nvSpPr>
        <p:spPr>
          <a:xfrm>
            <a:off x="6268320" y="1650600"/>
            <a:ext cx="5181480" cy="1342440"/>
          </a:xfrm>
          <a:custGeom>
            <a:avLst/>
            <a:gdLst>
              <a:gd name="textAreaLeft" fmla="*/ 0 w 5181480"/>
              <a:gd name="textAreaRight" fmla="*/ 5181840 w 5181480"/>
              <a:gd name="textAreaTop" fmla="*/ 0 h 1342440"/>
              <a:gd name="textAreaBottom" fmla="*/ 1342800 h 1342440"/>
            </a:gdLst>
            <a:ahLst/>
            <a:cxnLst/>
            <a:rect l="textAreaLeft" t="textAreaTop" r="textAreaRight" b="textAreaBottom"/>
            <a:pathLst>
              <a:path w="14394" h="3730">
                <a:moveTo>
                  <a:pt x="6" y="17"/>
                </a:moveTo>
                <a:lnTo>
                  <a:pt x="18" y="0"/>
                </a:lnTo>
                <a:lnTo>
                  <a:pt x="95" y="20"/>
                </a:lnTo>
                <a:lnTo>
                  <a:pt x="85" y="31"/>
                </a:lnTo>
                <a:lnTo>
                  <a:pt x="87" y="28"/>
                </a:lnTo>
                <a:lnTo>
                  <a:pt x="74" y="46"/>
                </a:lnTo>
                <a:lnTo>
                  <a:pt x="0" y="26"/>
                </a:lnTo>
                <a:lnTo>
                  <a:pt x="6" y="17"/>
                </a:lnTo>
                <a:moveTo>
                  <a:pt x="14116" y="3658"/>
                </a:moveTo>
                <a:lnTo>
                  <a:pt x="14394" y="3730"/>
                </a:lnTo>
                <a:lnTo>
                  <a:pt x="14276" y="3730"/>
                </a:lnTo>
                <a:lnTo>
                  <a:pt x="13999" y="3658"/>
                </a:lnTo>
                <a:lnTo>
                  <a:pt x="14116" y="3658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0" name=""/>
          <p:cNvSpPr/>
          <p:nvPr/>
        </p:nvSpPr>
        <p:spPr>
          <a:xfrm>
            <a:off x="6274800" y="1641600"/>
            <a:ext cx="5217120" cy="1351440"/>
          </a:xfrm>
          <a:custGeom>
            <a:avLst/>
            <a:gdLst>
              <a:gd name="textAreaLeft" fmla="*/ 0 w 5217120"/>
              <a:gd name="textAreaRight" fmla="*/ 5217480 w 5217120"/>
              <a:gd name="textAreaTop" fmla="*/ 0 h 1351440"/>
              <a:gd name="textAreaBottom" fmla="*/ 1351800 h 1351440"/>
            </a:gdLst>
            <a:ahLst/>
            <a:cxnLst/>
            <a:rect l="textAreaLeft" t="textAreaTop" r="textAreaRight" b="textAreaBottom"/>
            <a:pathLst>
              <a:path w="14493" h="3755">
                <a:moveTo>
                  <a:pt x="13" y="9"/>
                </a:moveTo>
                <a:lnTo>
                  <a:pt x="20" y="0"/>
                </a:lnTo>
                <a:lnTo>
                  <a:pt x="100" y="21"/>
                </a:lnTo>
                <a:lnTo>
                  <a:pt x="92" y="29"/>
                </a:lnTo>
                <a:lnTo>
                  <a:pt x="77" y="45"/>
                </a:lnTo>
                <a:lnTo>
                  <a:pt x="0" y="25"/>
                </a:lnTo>
                <a:lnTo>
                  <a:pt x="13" y="9"/>
                </a:lnTo>
                <a:moveTo>
                  <a:pt x="14216" y="3683"/>
                </a:moveTo>
                <a:lnTo>
                  <a:pt x="14493" y="3755"/>
                </a:lnTo>
                <a:lnTo>
                  <a:pt x="14376" y="3755"/>
                </a:lnTo>
                <a:lnTo>
                  <a:pt x="14098" y="3683"/>
                </a:lnTo>
                <a:lnTo>
                  <a:pt x="14216" y="3683"/>
                </a:lnTo>
                <a:moveTo>
                  <a:pt x="90" y="30"/>
                </a:moveTo>
                <a:lnTo>
                  <a:pt x="92" y="29"/>
                </a:lnTo>
                <a:lnTo>
                  <a:pt x="93" y="27"/>
                </a:lnTo>
                <a:lnTo>
                  <a:pt x="90" y="30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1" name=""/>
          <p:cNvSpPr/>
          <p:nvPr/>
        </p:nvSpPr>
        <p:spPr>
          <a:xfrm>
            <a:off x="6282000" y="1632960"/>
            <a:ext cx="5245560" cy="1360080"/>
          </a:xfrm>
          <a:custGeom>
            <a:avLst/>
            <a:gdLst>
              <a:gd name="textAreaLeft" fmla="*/ 0 w 5245560"/>
              <a:gd name="textAreaRight" fmla="*/ 5245920 w 5245560"/>
              <a:gd name="textAreaTop" fmla="*/ 0 h 1360080"/>
              <a:gd name="textAreaBottom" fmla="*/ 1360440 h 1360080"/>
            </a:gdLst>
            <a:ahLst/>
            <a:cxnLst/>
            <a:rect l="textAreaLeft" t="textAreaTop" r="textAreaRight" b="textAreaBottom"/>
            <a:pathLst>
              <a:path w="14572" h="3779">
                <a:moveTo>
                  <a:pt x="21" y="2"/>
                </a:moveTo>
                <a:lnTo>
                  <a:pt x="23" y="0"/>
                </a:lnTo>
                <a:lnTo>
                  <a:pt x="108" y="22"/>
                </a:lnTo>
                <a:lnTo>
                  <a:pt x="96" y="30"/>
                </a:lnTo>
                <a:lnTo>
                  <a:pt x="99" y="28"/>
                </a:lnTo>
                <a:lnTo>
                  <a:pt x="80" y="45"/>
                </a:lnTo>
                <a:lnTo>
                  <a:pt x="0" y="24"/>
                </a:lnTo>
                <a:lnTo>
                  <a:pt x="21" y="2"/>
                </a:lnTo>
                <a:moveTo>
                  <a:pt x="14555" y="3777"/>
                </a:moveTo>
                <a:lnTo>
                  <a:pt x="14511" y="3779"/>
                </a:lnTo>
                <a:lnTo>
                  <a:pt x="14473" y="3779"/>
                </a:lnTo>
                <a:lnTo>
                  <a:pt x="14196" y="3707"/>
                </a:lnTo>
                <a:lnTo>
                  <a:pt x="14314" y="3707"/>
                </a:lnTo>
                <a:lnTo>
                  <a:pt x="14572" y="3774"/>
                </a:lnTo>
                <a:lnTo>
                  <a:pt x="14555" y="3777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2" name=""/>
          <p:cNvSpPr/>
          <p:nvPr/>
        </p:nvSpPr>
        <p:spPr>
          <a:xfrm>
            <a:off x="6290280" y="1624320"/>
            <a:ext cx="5260320" cy="1366920"/>
          </a:xfrm>
          <a:custGeom>
            <a:avLst/>
            <a:gdLst>
              <a:gd name="textAreaLeft" fmla="*/ 0 w 5260320"/>
              <a:gd name="textAreaRight" fmla="*/ 5260680 w 5260320"/>
              <a:gd name="textAreaTop" fmla="*/ 0 h 1366920"/>
              <a:gd name="textAreaBottom" fmla="*/ 1367280 h 1366920"/>
            </a:gdLst>
            <a:ahLst/>
            <a:cxnLst/>
            <a:rect l="textAreaLeft" t="textAreaTop" r="textAreaRight" b="textAreaBottom"/>
            <a:pathLst>
              <a:path w="14613" h="3798">
                <a:moveTo>
                  <a:pt x="26" y="0"/>
                </a:moveTo>
                <a:lnTo>
                  <a:pt x="117" y="23"/>
                </a:lnTo>
                <a:lnTo>
                  <a:pt x="102" y="32"/>
                </a:lnTo>
                <a:lnTo>
                  <a:pt x="85" y="46"/>
                </a:lnTo>
                <a:lnTo>
                  <a:pt x="0" y="24"/>
                </a:lnTo>
                <a:lnTo>
                  <a:pt x="26" y="0"/>
                </a:lnTo>
                <a:moveTo>
                  <a:pt x="14575" y="3794"/>
                </a:moveTo>
                <a:lnTo>
                  <a:pt x="14549" y="3798"/>
                </a:lnTo>
                <a:lnTo>
                  <a:pt x="14291" y="3731"/>
                </a:lnTo>
                <a:lnTo>
                  <a:pt x="14408" y="3731"/>
                </a:lnTo>
                <a:lnTo>
                  <a:pt x="14613" y="3784"/>
                </a:lnTo>
                <a:lnTo>
                  <a:pt x="14575" y="3794"/>
                </a:lnTo>
                <a:moveTo>
                  <a:pt x="100" y="33"/>
                </a:moveTo>
                <a:lnTo>
                  <a:pt x="102" y="32"/>
                </a:lnTo>
                <a:lnTo>
                  <a:pt x="104" y="31"/>
                </a:lnTo>
                <a:lnTo>
                  <a:pt x="100" y="33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3" name=""/>
          <p:cNvSpPr/>
          <p:nvPr/>
        </p:nvSpPr>
        <p:spPr>
          <a:xfrm>
            <a:off x="6299640" y="1616040"/>
            <a:ext cx="5268600" cy="1370160"/>
          </a:xfrm>
          <a:custGeom>
            <a:avLst/>
            <a:gdLst>
              <a:gd name="textAreaLeft" fmla="*/ 0 w 5268600"/>
              <a:gd name="textAreaRight" fmla="*/ 5268960 w 5268600"/>
              <a:gd name="textAreaTop" fmla="*/ 0 h 1370160"/>
              <a:gd name="textAreaBottom" fmla="*/ 1370520 h 1370160"/>
            </a:gdLst>
            <a:ahLst/>
            <a:cxnLst/>
            <a:rect l="textAreaLeft" t="textAreaTop" r="textAreaRight" b="textAreaBottom"/>
            <a:pathLst>
              <a:path w="14636" h="3807">
                <a:moveTo>
                  <a:pt x="3" y="21"/>
                </a:moveTo>
                <a:lnTo>
                  <a:pt x="30" y="0"/>
                </a:lnTo>
                <a:lnTo>
                  <a:pt x="129" y="26"/>
                </a:lnTo>
                <a:lnTo>
                  <a:pt x="107" y="37"/>
                </a:lnTo>
                <a:lnTo>
                  <a:pt x="91" y="46"/>
                </a:lnTo>
                <a:lnTo>
                  <a:pt x="0" y="23"/>
                </a:lnTo>
                <a:lnTo>
                  <a:pt x="3" y="21"/>
                </a:lnTo>
                <a:moveTo>
                  <a:pt x="14630" y="3792"/>
                </a:moveTo>
                <a:lnTo>
                  <a:pt x="14590" y="3806"/>
                </a:lnTo>
                <a:lnTo>
                  <a:pt x="14587" y="3807"/>
                </a:lnTo>
                <a:lnTo>
                  <a:pt x="14382" y="3754"/>
                </a:lnTo>
                <a:lnTo>
                  <a:pt x="14459" y="3754"/>
                </a:lnTo>
                <a:lnTo>
                  <a:pt x="14493" y="3752"/>
                </a:lnTo>
                <a:lnTo>
                  <a:pt x="14636" y="3789"/>
                </a:lnTo>
                <a:lnTo>
                  <a:pt x="14630" y="3792"/>
                </a:lnTo>
                <a:moveTo>
                  <a:pt x="104" y="38"/>
                </a:moveTo>
                <a:lnTo>
                  <a:pt x="107" y="37"/>
                </a:lnTo>
                <a:lnTo>
                  <a:pt x="104" y="38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4" name=""/>
          <p:cNvSpPr/>
          <p:nvPr/>
        </p:nvSpPr>
        <p:spPr>
          <a:xfrm>
            <a:off x="6310440" y="1608480"/>
            <a:ext cx="5272200" cy="1371240"/>
          </a:xfrm>
          <a:custGeom>
            <a:avLst/>
            <a:gdLst>
              <a:gd name="textAreaLeft" fmla="*/ 0 w 5272200"/>
              <a:gd name="textAreaRight" fmla="*/ 5272560 w 5272200"/>
              <a:gd name="textAreaTop" fmla="*/ 0 h 1371240"/>
              <a:gd name="textAreaBottom" fmla="*/ 1371600 h 1371240"/>
            </a:gdLst>
            <a:ahLst/>
            <a:cxnLst/>
            <a:rect l="textAreaLeft" t="textAreaTop" r="textAreaRight" b="textAreaBottom"/>
            <a:pathLst>
              <a:path w="14646" h="3810">
                <a:moveTo>
                  <a:pt x="6" y="17"/>
                </a:moveTo>
                <a:lnTo>
                  <a:pt x="34" y="0"/>
                </a:lnTo>
                <a:lnTo>
                  <a:pt x="148" y="29"/>
                </a:lnTo>
                <a:lnTo>
                  <a:pt x="140" y="31"/>
                </a:lnTo>
                <a:lnTo>
                  <a:pt x="108" y="43"/>
                </a:lnTo>
                <a:lnTo>
                  <a:pt x="99" y="47"/>
                </a:lnTo>
                <a:lnTo>
                  <a:pt x="0" y="21"/>
                </a:lnTo>
                <a:lnTo>
                  <a:pt x="6" y="17"/>
                </a:lnTo>
                <a:moveTo>
                  <a:pt x="14638" y="3795"/>
                </a:moveTo>
                <a:lnTo>
                  <a:pt x="14606" y="3810"/>
                </a:lnTo>
                <a:lnTo>
                  <a:pt x="14463" y="3773"/>
                </a:lnTo>
                <a:lnTo>
                  <a:pt x="14468" y="3773"/>
                </a:lnTo>
                <a:lnTo>
                  <a:pt x="14505" y="3767"/>
                </a:lnTo>
                <a:lnTo>
                  <a:pt x="14531" y="3760"/>
                </a:lnTo>
                <a:lnTo>
                  <a:pt x="14646" y="3790"/>
                </a:lnTo>
                <a:lnTo>
                  <a:pt x="14638" y="3795"/>
                </a:lnTo>
                <a:moveTo>
                  <a:pt x="14470" y="3773"/>
                </a:moveTo>
                <a:lnTo>
                  <a:pt x="14468" y="3773"/>
                </a:lnTo>
                <a:lnTo>
                  <a:pt x="14467" y="3773"/>
                </a:lnTo>
                <a:lnTo>
                  <a:pt x="14470" y="3773"/>
                </a:lnTo>
                <a:moveTo>
                  <a:pt x="14506" y="3767"/>
                </a:moveTo>
                <a:lnTo>
                  <a:pt x="14505" y="3767"/>
                </a:lnTo>
                <a:lnTo>
                  <a:pt x="14503" y="3768"/>
                </a:lnTo>
                <a:lnTo>
                  <a:pt x="14506" y="3767"/>
                </a:lnTo>
                <a:moveTo>
                  <a:pt x="139" y="32"/>
                </a:moveTo>
                <a:lnTo>
                  <a:pt x="140" y="31"/>
                </a:lnTo>
                <a:lnTo>
                  <a:pt x="142" y="30"/>
                </a:lnTo>
                <a:lnTo>
                  <a:pt x="139" y="32"/>
                </a:lnTo>
                <a:moveTo>
                  <a:pt x="106" y="44"/>
                </a:moveTo>
                <a:lnTo>
                  <a:pt x="108" y="43"/>
                </a:lnTo>
                <a:lnTo>
                  <a:pt x="109" y="42"/>
                </a:lnTo>
                <a:lnTo>
                  <a:pt x="106" y="44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5" name=""/>
          <p:cNvSpPr/>
          <p:nvPr/>
        </p:nvSpPr>
        <p:spPr>
          <a:xfrm>
            <a:off x="6322680" y="1600920"/>
            <a:ext cx="5272200" cy="1371600"/>
          </a:xfrm>
          <a:custGeom>
            <a:avLst/>
            <a:gdLst>
              <a:gd name="textAreaLeft" fmla="*/ 0 w 5272200"/>
              <a:gd name="textAreaRight" fmla="*/ 5272560 w 5272200"/>
              <a:gd name="textAreaTop" fmla="*/ 0 h 1371600"/>
              <a:gd name="textAreaBottom" fmla="*/ 1371960 h 1371600"/>
            </a:gdLst>
            <a:ahLst/>
            <a:cxnLst/>
            <a:rect l="textAreaLeft" t="textAreaTop" r="textAreaRight" b="textAreaBottom"/>
            <a:pathLst>
              <a:path w="14646" h="3811">
                <a:moveTo>
                  <a:pt x="7" y="16"/>
                </a:moveTo>
                <a:lnTo>
                  <a:pt x="40" y="0"/>
                </a:lnTo>
                <a:lnTo>
                  <a:pt x="183" y="37"/>
                </a:lnTo>
                <a:lnTo>
                  <a:pt x="177" y="38"/>
                </a:lnTo>
                <a:lnTo>
                  <a:pt x="142" y="43"/>
                </a:lnTo>
                <a:lnTo>
                  <a:pt x="114" y="50"/>
                </a:lnTo>
                <a:lnTo>
                  <a:pt x="0" y="21"/>
                </a:lnTo>
                <a:lnTo>
                  <a:pt x="7" y="16"/>
                </a:lnTo>
                <a:moveTo>
                  <a:pt x="14640" y="3794"/>
                </a:moveTo>
                <a:lnTo>
                  <a:pt x="14612" y="3811"/>
                </a:lnTo>
                <a:lnTo>
                  <a:pt x="14497" y="3781"/>
                </a:lnTo>
                <a:lnTo>
                  <a:pt x="14505" y="3779"/>
                </a:lnTo>
                <a:lnTo>
                  <a:pt x="14538" y="3768"/>
                </a:lnTo>
                <a:lnTo>
                  <a:pt x="14546" y="3764"/>
                </a:lnTo>
                <a:lnTo>
                  <a:pt x="14646" y="3789"/>
                </a:lnTo>
                <a:lnTo>
                  <a:pt x="14640" y="3794"/>
                </a:lnTo>
                <a:moveTo>
                  <a:pt x="14507" y="3779"/>
                </a:moveTo>
                <a:lnTo>
                  <a:pt x="14505" y="3779"/>
                </a:lnTo>
                <a:lnTo>
                  <a:pt x="14503" y="3780"/>
                </a:lnTo>
                <a:lnTo>
                  <a:pt x="14507" y="3779"/>
                </a:lnTo>
                <a:moveTo>
                  <a:pt x="14540" y="3767"/>
                </a:moveTo>
                <a:lnTo>
                  <a:pt x="14538" y="3768"/>
                </a:lnTo>
                <a:lnTo>
                  <a:pt x="14536" y="3768"/>
                </a:lnTo>
                <a:lnTo>
                  <a:pt x="14540" y="3767"/>
                </a:lnTo>
                <a:moveTo>
                  <a:pt x="176" y="38"/>
                </a:moveTo>
                <a:lnTo>
                  <a:pt x="177" y="38"/>
                </a:lnTo>
                <a:lnTo>
                  <a:pt x="179" y="37"/>
                </a:lnTo>
                <a:lnTo>
                  <a:pt x="176" y="38"/>
                </a:lnTo>
                <a:moveTo>
                  <a:pt x="140" y="43"/>
                </a:moveTo>
                <a:lnTo>
                  <a:pt x="142" y="43"/>
                </a:lnTo>
                <a:lnTo>
                  <a:pt x="143" y="43"/>
                </a:lnTo>
                <a:lnTo>
                  <a:pt x="140" y="43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6" name=""/>
          <p:cNvSpPr/>
          <p:nvPr/>
        </p:nvSpPr>
        <p:spPr>
          <a:xfrm>
            <a:off x="6337080" y="1594440"/>
            <a:ext cx="5268600" cy="1370160"/>
          </a:xfrm>
          <a:custGeom>
            <a:avLst/>
            <a:gdLst>
              <a:gd name="textAreaLeft" fmla="*/ 0 w 5268600"/>
              <a:gd name="textAreaRight" fmla="*/ 5268960 w 5268600"/>
              <a:gd name="textAreaTop" fmla="*/ 0 h 1370160"/>
              <a:gd name="textAreaBottom" fmla="*/ 1370520 h 1370160"/>
            </a:gdLst>
            <a:ahLst/>
            <a:cxnLst/>
            <a:rect l="textAreaLeft" t="textAreaTop" r="textAreaRight" b="textAreaBottom"/>
            <a:pathLst>
              <a:path w="14636" h="3807">
                <a:moveTo>
                  <a:pt x="6" y="16"/>
                </a:moveTo>
                <a:lnTo>
                  <a:pt x="46" y="1"/>
                </a:lnTo>
                <a:lnTo>
                  <a:pt x="48" y="0"/>
                </a:lnTo>
                <a:lnTo>
                  <a:pt x="253" y="54"/>
                </a:lnTo>
                <a:lnTo>
                  <a:pt x="176" y="54"/>
                </a:lnTo>
                <a:lnTo>
                  <a:pt x="143" y="55"/>
                </a:lnTo>
                <a:lnTo>
                  <a:pt x="0" y="18"/>
                </a:lnTo>
                <a:lnTo>
                  <a:pt x="6" y="16"/>
                </a:lnTo>
                <a:moveTo>
                  <a:pt x="14633" y="3787"/>
                </a:moveTo>
                <a:lnTo>
                  <a:pt x="14606" y="3807"/>
                </a:lnTo>
                <a:lnTo>
                  <a:pt x="14506" y="3782"/>
                </a:lnTo>
                <a:lnTo>
                  <a:pt x="14528" y="3771"/>
                </a:lnTo>
                <a:lnTo>
                  <a:pt x="14544" y="3761"/>
                </a:lnTo>
                <a:lnTo>
                  <a:pt x="14636" y="3785"/>
                </a:lnTo>
                <a:lnTo>
                  <a:pt x="14633" y="3787"/>
                </a:lnTo>
                <a:moveTo>
                  <a:pt x="14531" y="3769"/>
                </a:moveTo>
                <a:lnTo>
                  <a:pt x="14528" y="3771"/>
                </a:lnTo>
                <a:lnTo>
                  <a:pt x="14531" y="3769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7" name=""/>
          <p:cNvSpPr/>
          <p:nvPr/>
        </p:nvSpPr>
        <p:spPr>
          <a:xfrm>
            <a:off x="6354360" y="1587960"/>
            <a:ext cx="5268960" cy="1368720"/>
          </a:xfrm>
          <a:custGeom>
            <a:avLst/>
            <a:gdLst>
              <a:gd name="textAreaLeft" fmla="*/ 0 w 5268960"/>
              <a:gd name="textAreaRight" fmla="*/ 5269320 w 5268960"/>
              <a:gd name="textAreaTop" fmla="*/ 0 h 1368720"/>
              <a:gd name="textAreaBottom" fmla="*/ 1369080 h 1368720"/>
            </a:gdLst>
            <a:ahLst/>
            <a:cxnLst/>
            <a:rect l="textAreaLeft" t="textAreaTop" r="textAreaRight" b="textAreaBottom"/>
            <a:pathLst>
              <a:path w="14637" h="3803">
                <a:moveTo>
                  <a:pt x="39" y="8"/>
                </a:moveTo>
                <a:lnTo>
                  <a:pt x="82" y="2"/>
                </a:lnTo>
                <a:lnTo>
                  <a:pt x="125" y="0"/>
                </a:lnTo>
                <a:lnTo>
                  <a:pt x="163" y="0"/>
                </a:lnTo>
                <a:lnTo>
                  <a:pt x="440" y="72"/>
                </a:lnTo>
                <a:lnTo>
                  <a:pt x="205" y="72"/>
                </a:lnTo>
                <a:lnTo>
                  <a:pt x="0" y="18"/>
                </a:lnTo>
                <a:lnTo>
                  <a:pt x="39" y="8"/>
                </a:lnTo>
                <a:moveTo>
                  <a:pt x="14616" y="3777"/>
                </a:moveTo>
                <a:lnTo>
                  <a:pt x="14588" y="3803"/>
                </a:lnTo>
                <a:lnTo>
                  <a:pt x="14496" y="3779"/>
                </a:lnTo>
                <a:lnTo>
                  <a:pt x="14512" y="3769"/>
                </a:lnTo>
                <a:lnTo>
                  <a:pt x="14538" y="3750"/>
                </a:lnTo>
                <a:lnTo>
                  <a:pt x="14556" y="3733"/>
                </a:lnTo>
                <a:lnTo>
                  <a:pt x="14637" y="3754"/>
                </a:lnTo>
                <a:lnTo>
                  <a:pt x="14616" y="3777"/>
                </a:lnTo>
                <a:moveTo>
                  <a:pt x="14513" y="3769"/>
                </a:moveTo>
                <a:lnTo>
                  <a:pt x="14512" y="3769"/>
                </a:lnTo>
                <a:lnTo>
                  <a:pt x="14510" y="3771"/>
                </a:lnTo>
                <a:lnTo>
                  <a:pt x="14513" y="3769"/>
                </a:lnTo>
                <a:moveTo>
                  <a:pt x="14541" y="3748"/>
                </a:moveTo>
                <a:lnTo>
                  <a:pt x="14538" y="3750"/>
                </a:lnTo>
                <a:lnTo>
                  <a:pt x="14541" y="3748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8" name=""/>
          <p:cNvSpPr/>
          <p:nvPr/>
        </p:nvSpPr>
        <p:spPr>
          <a:xfrm>
            <a:off x="6413040" y="1587960"/>
            <a:ext cx="5217480" cy="1351080"/>
          </a:xfrm>
          <a:custGeom>
            <a:avLst/>
            <a:gdLst>
              <a:gd name="textAreaLeft" fmla="*/ 0 w 5217480"/>
              <a:gd name="textAreaRight" fmla="*/ 5217840 w 5217480"/>
              <a:gd name="textAreaTop" fmla="*/ 0 h 1351080"/>
              <a:gd name="textAreaBottom" fmla="*/ 1351440 h 1351080"/>
            </a:gdLst>
            <a:ahLst/>
            <a:cxnLst/>
            <a:rect l="textAreaLeft" t="textAreaTop" r="textAreaRight" b="textAreaBottom"/>
            <a:pathLst>
              <a:path w="14494" h="3754">
                <a:moveTo>
                  <a:pt x="14481" y="3746"/>
                </a:moveTo>
                <a:lnTo>
                  <a:pt x="14474" y="3754"/>
                </a:lnTo>
                <a:lnTo>
                  <a:pt x="14393" y="3733"/>
                </a:lnTo>
                <a:lnTo>
                  <a:pt x="14402" y="3726"/>
                </a:lnTo>
                <a:lnTo>
                  <a:pt x="14417" y="3709"/>
                </a:lnTo>
                <a:lnTo>
                  <a:pt x="14494" y="3729"/>
                </a:lnTo>
                <a:lnTo>
                  <a:pt x="14481" y="3746"/>
                </a:lnTo>
                <a:moveTo>
                  <a:pt x="277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7" y="72"/>
                </a:lnTo>
                <a:moveTo>
                  <a:pt x="14403" y="3725"/>
                </a:moveTo>
                <a:lnTo>
                  <a:pt x="14402" y="3726"/>
                </a:lnTo>
                <a:lnTo>
                  <a:pt x="14401" y="3727"/>
                </a:lnTo>
                <a:lnTo>
                  <a:pt x="14403" y="3725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39" name=""/>
          <p:cNvSpPr/>
          <p:nvPr/>
        </p:nvSpPr>
        <p:spPr>
          <a:xfrm>
            <a:off x="6455520" y="1587960"/>
            <a:ext cx="5181480" cy="1342080"/>
          </a:xfrm>
          <a:custGeom>
            <a:avLst/>
            <a:gdLst>
              <a:gd name="textAreaLeft" fmla="*/ 0 w 5181480"/>
              <a:gd name="textAreaRight" fmla="*/ 5181840 w 5181480"/>
              <a:gd name="textAreaTop" fmla="*/ 0 h 1342080"/>
              <a:gd name="textAreaBottom" fmla="*/ 1342440 h 1342080"/>
            </a:gdLst>
            <a:ahLst/>
            <a:cxnLst/>
            <a:rect l="textAreaLeft" t="textAreaTop" r="textAreaRight" b="textAreaBottom"/>
            <a:pathLst>
              <a:path w="14394" h="3729">
                <a:moveTo>
                  <a:pt x="14388" y="3713"/>
                </a:moveTo>
                <a:lnTo>
                  <a:pt x="14376" y="3729"/>
                </a:lnTo>
                <a:lnTo>
                  <a:pt x="14299" y="3709"/>
                </a:lnTo>
                <a:lnTo>
                  <a:pt x="14308" y="3699"/>
                </a:lnTo>
                <a:lnTo>
                  <a:pt x="14319" y="3684"/>
                </a:lnTo>
                <a:lnTo>
                  <a:pt x="14394" y="3703"/>
                </a:lnTo>
                <a:lnTo>
                  <a:pt x="14388" y="3713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moveTo>
                  <a:pt x="14309" y="3699"/>
                </a:moveTo>
                <a:lnTo>
                  <a:pt x="14308" y="3699"/>
                </a:lnTo>
                <a:lnTo>
                  <a:pt x="14306" y="3702"/>
                </a:lnTo>
                <a:lnTo>
                  <a:pt x="14309" y="3699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0" name=""/>
          <p:cNvSpPr/>
          <p:nvPr/>
        </p:nvSpPr>
        <p:spPr>
          <a:xfrm>
            <a:off x="6497640" y="1587960"/>
            <a:ext cx="5149800" cy="1332720"/>
          </a:xfrm>
          <a:custGeom>
            <a:avLst/>
            <a:gdLst>
              <a:gd name="textAreaLeft" fmla="*/ 0 w 5149800"/>
              <a:gd name="textAreaRight" fmla="*/ 5150160 w 5149800"/>
              <a:gd name="textAreaTop" fmla="*/ 0 h 1332720"/>
              <a:gd name="textAreaBottom" fmla="*/ 1333080 h 1332720"/>
            </a:gdLst>
            <a:ahLst/>
            <a:cxnLst/>
            <a:rect l="textAreaLeft" t="textAreaTop" r="textAreaRight" b="textAreaBottom"/>
            <a:pathLst>
              <a:path w="14306" h="3703">
                <a:moveTo>
                  <a:pt x="14293" y="3677"/>
                </a:moveTo>
                <a:lnTo>
                  <a:pt x="14277" y="3703"/>
                </a:lnTo>
                <a:lnTo>
                  <a:pt x="14202" y="3684"/>
                </a:lnTo>
                <a:lnTo>
                  <a:pt x="14210" y="3673"/>
                </a:lnTo>
                <a:lnTo>
                  <a:pt x="14230" y="3641"/>
                </a:lnTo>
                <a:lnTo>
                  <a:pt x="14235" y="3631"/>
                </a:lnTo>
                <a:lnTo>
                  <a:pt x="14306" y="3650"/>
                </a:lnTo>
                <a:lnTo>
                  <a:pt x="14293" y="3677"/>
                </a:lnTo>
                <a:moveTo>
                  <a:pt x="278" y="72"/>
                </a:moveTo>
                <a:lnTo>
                  <a:pt x="0" y="0"/>
                </a:lnTo>
                <a:lnTo>
                  <a:pt x="235" y="0"/>
                </a:lnTo>
                <a:lnTo>
                  <a:pt x="513" y="72"/>
                </a:lnTo>
                <a:lnTo>
                  <a:pt x="278" y="72"/>
                </a:lnTo>
                <a:moveTo>
                  <a:pt x="14212" y="3671"/>
                </a:moveTo>
                <a:lnTo>
                  <a:pt x="14210" y="3673"/>
                </a:lnTo>
                <a:lnTo>
                  <a:pt x="14212" y="3671"/>
                </a:lnTo>
                <a:moveTo>
                  <a:pt x="14230" y="3641"/>
                </a:moveTo>
                <a:lnTo>
                  <a:pt x="14229" y="3644"/>
                </a:lnTo>
                <a:lnTo>
                  <a:pt x="14230" y="3641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1" name=""/>
          <p:cNvSpPr/>
          <p:nvPr/>
        </p:nvSpPr>
        <p:spPr>
          <a:xfrm>
            <a:off x="6582240" y="1587960"/>
            <a:ext cx="5069160" cy="1313640"/>
          </a:xfrm>
          <a:custGeom>
            <a:avLst/>
            <a:gdLst>
              <a:gd name="textAreaLeft" fmla="*/ 0 w 5069160"/>
              <a:gd name="textAreaRight" fmla="*/ 5069520 w 5069160"/>
              <a:gd name="textAreaTop" fmla="*/ 0 h 1313640"/>
              <a:gd name="textAreaBottom" fmla="*/ 1314000 h 1313640"/>
            </a:gdLst>
            <a:ahLst/>
            <a:cxnLst/>
            <a:rect l="textAreaLeft" t="textAreaTop" r="textAreaRight" b="textAreaBottom"/>
            <a:pathLst>
              <a:path w="14082" h="3650">
                <a:moveTo>
                  <a:pt x="14076" y="3639"/>
                </a:moveTo>
                <a:lnTo>
                  <a:pt x="14071" y="3650"/>
                </a:lnTo>
                <a:lnTo>
                  <a:pt x="14000" y="3631"/>
                </a:lnTo>
                <a:lnTo>
                  <a:pt x="14010" y="3610"/>
                </a:lnTo>
                <a:lnTo>
                  <a:pt x="14012" y="3604"/>
                </a:lnTo>
                <a:lnTo>
                  <a:pt x="14082" y="3622"/>
                </a:lnTo>
                <a:lnTo>
                  <a:pt x="14076" y="3639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moveTo>
                  <a:pt x="14010" y="3609"/>
                </a:moveTo>
                <a:lnTo>
                  <a:pt x="14010" y="3610"/>
                </a:lnTo>
                <a:lnTo>
                  <a:pt x="14009" y="3613"/>
                </a:lnTo>
                <a:lnTo>
                  <a:pt x="14010" y="3609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2" name=""/>
          <p:cNvSpPr/>
          <p:nvPr/>
        </p:nvSpPr>
        <p:spPr>
          <a:xfrm>
            <a:off x="6624720" y="1587960"/>
            <a:ext cx="5030280" cy="1303560"/>
          </a:xfrm>
          <a:custGeom>
            <a:avLst/>
            <a:gdLst>
              <a:gd name="textAreaLeft" fmla="*/ 0 w 5030280"/>
              <a:gd name="textAreaRight" fmla="*/ 5030640 w 5030280"/>
              <a:gd name="textAreaTop" fmla="*/ 0 h 1303560"/>
              <a:gd name="textAreaBottom" fmla="*/ 1303920 h 1303560"/>
            </a:gdLst>
            <a:ahLst/>
            <a:cxnLst/>
            <a:rect l="textAreaLeft" t="textAreaTop" r="textAreaRight" b="textAreaBottom"/>
            <a:pathLst>
              <a:path w="13974" h="3622">
                <a:moveTo>
                  <a:pt x="13973" y="3599"/>
                </a:moveTo>
                <a:lnTo>
                  <a:pt x="13964" y="3622"/>
                </a:lnTo>
                <a:lnTo>
                  <a:pt x="13894" y="3604"/>
                </a:lnTo>
                <a:lnTo>
                  <a:pt x="13904" y="3578"/>
                </a:lnTo>
                <a:lnTo>
                  <a:pt x="13904" y="3576"/>
                </a:lnTo>
                <a:lnTo>
                  <a:pt x="13904" y="3578"/>
                </a:lnTo>
                <a:lnTo>
                  <a:pt x="13903" y="3580"/>
                </a:lnTo>
                <a:lnTo>
                  <a:pt x="13904" y="3576"/>
                </a:lnTo>
                <a:lnTo>
                  <a:pt x="13974" y="3594"/>
                </a:lnTo>
                <a:lnTo>
                  <a:pt x="13973" y="3599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3" name=""/>
          <p:cNvSpPr/>
          <p:nvPr/>
        </p:nvSpPr>
        <p:spPr>
          <a:xfrm>
            <a:off x="6666840" y="1587960"/>
            <a:ext cx="4990680" cy="1293480"/>
          </a:xfrm>
          <a:custGeom>
            <a:avLst/>
            <a:gdLst>
              <a:gd name="textAreaLeft" fmla="*/ 0 w 4990680"/>
              <a:gd name="textAreaRight" fmla="*/ 4991040 w 4990680"/>
              <a:gd name="textAreaTop" fmla="*/ 0 h 1293480"/>
              <a:gd name="textAreaBottom" fmla="*/ 1293840 h 1293480"/>
            </a:gdLst>
            <a:ahLst/>
            <a:cxnLst/>
            <a:rect l="textAreaLeft" t="textAreaTop" r="textAreaRight" b="textAreaBottom"/>
            <a:pathLst>
              <a:path w="13864" h="3594">
                <a:moveTo>
                  <a:pt x="13857" y="3594"/>
                </a:moveTo>
                <a:lnTo>
                  <a:pt x="13787" y="3576"/>
                </a:lnTo>
                <a:lnTo>
                  <a:pt x="13794" y="3548"/>
                </a:lnTo>
                <a:lnTo>
                  <a:pt x="13864" y="3566"/>
                </a:lnTo>
                <a:lnTo>
                  <a:pt x="13857" y="3594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6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4" name=""/>
          <p:cNvSpPr/>
          <p:nvPr/>
        </p:nvSpPr>
        <p:spPr>
          <a:xfrm>
            <a:off x="6709320" y="1587960"/>
            <a:ext cx="4950000" cy="1283400"/>
          </a:xfrm>
          <a:custGeom>
            <a:avLst/>
            <a:gdLst>
              <a:gd name="textAreaLeft" fmla="*/ 0 w 4950000"/>
              <a:gd name="textAreaRight" fmla="*/ 4950360 w 4950000"/>
              <a:gd name="textAreaTop" fmla="*/ 0 h 1283400"/>
              <a:gd name="textAreaBottom" fmla="*/ 1283760 h 1283400"/>
            </a:gdLst>
            <a:ahLst/>
            <a:cxnLst/>
            <a:rect l="textAreaLeft" t="textAreaTop" r="textAreaRight" b="textAreaBottom"/>
            <a:pathLst>
              <a:path w="13751" h="3566">
                <a:moveTo>
                  <a:pt x="13748" y="3558"/>
                </a:moveTo>
                <a:lnTo>
                  <a:pt x="13746" y="3566"/>
                </a:lnTo>
                <a:lnTo>
                  <a:pt x="13676" y="3548"/>
                </a:lnTo>
                <a:lnTo>
                  <a:pt x="13677" y="3544"/>
                </a:lnTo>
                <a:lnTo>
                  <a:pt x="13681" y="3518"/>
                </a:lnTo>
                <a:lnTo>
                  <a:pt x="13751" y="3536"/>
                </a:lnTo>
                <a:lnTo>
                  <a:pt x="13748" y="3558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moveTo>
                  <a:pt x="13678" y="3541"/>
                </a:moveTo>
                <a:lnTo>
                  <a:pt x="13677" y="3544"/>
                </a:lnTo>
                <a:lnTo>
                  <a:pt x="13677" y="3545"/>
                </a:lnTo>
                <a:lnTo>
                  <a:pt x="13678" y="3541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5" name=""/>
          <p:cNvSpPr/>
          <p:nvPr/>
        </p:nvSpPr>
        <p:spPr>
          <a:xfrm>
            <a:off x="6751800" y="1587960"/>
            <a:ext cx="4909680" cy="1272600"/>
          </a:xfrm>
          <a:custGeom>
            <a:avLst/>
            <a:gdLst>
              <a:gd name="textAreaLeft" fmla="*/ 0 w 4909680"/>
              <a:gd name="textAreaRight" fmla="*/ 4910040 w 4909680"/>
              <a:gd name="textAreaTop" fmla="*/ 0 h 1272600"/>
              <a:gd name="textAreaBottom" fmla="*/ 1272960 h 1272600"/>
            </a:gdLst>
            <a:ahLst/>
            <a:cxnLst/>
            <a:rect l="textAreaLeft" t="textAreaTop" r="textAreaRight" b="textAreaBottom"/>
            <a:pathLst>
              <a:path w="13639" h="3536">
                <a:moveTo>
                  <a:pt x="13637" y="3515"/>
                </a:moveTo>
                <a:lnTo>
                  <a:pt x="13633" y="3536"/>
                </a:lnTo>
                <a:lnTo>
                  <a:pt x="13563" y="3518"/>
                </a:lnTo>
                <a:lnTo>
                  <a:pt x="13565" y="3507"/>
                </a:lnTo>
                <a:lnTo>
                  <a:pt x="13567" y="3468"/>
                </a:lnTo>
                <a:lnTo>
                  <a:pt x="13567" y="3458"/>
                </a:lnTo>
                <a:lnTo>
                  <a:pt x="13639" y="3477"/>
                </a:lnTo>
                <a:lnTo>
                  <a:pt x="13637" y="3515"/>
                </a:lnTo>
                <a:moveTo>
                  <a:pt x="277" y="72"/>
                </a:moveTo>
                <a:lnTo>
                  <a:pt x="0" y="0"/>
                </a:lnTo>
                <a:lnTo>
                  <a:pt x="235" y="0"/>
                </a:lnTo>
                <a:lnTo>
                  <a:pt x="512" y="72"/>
                </a:lnTo>
                <a:lnTo>
                  <a:pt x="277" y="72"/>
                </a:lnTo>
                <a:moveTo>
                  <a:pt x="13565" y="3505"/>
                </a:moveTo>
                <a:lnTo>
                  <a:pt x="13565" y="3507"/>
                </a:lnTo>
                <a:lnTo>
                  <a:pt x="13565" y="3509"/>
                </a:lnTo>
                <a:lnTo>
                  <a:pt x="13565" y="3505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6" name=""/>
          <p:cNvSpPr/>
          <p:nvPr/>
        </p:nvSpPr>
        <p:spPr>
          <a:xfrm>
            <a:off x="6836400" y="1587960"/>
            <a:ext cx="4825080" cy="1251360"/>
          </a:xfrm>
          <a:custGeom>
            <a:avLst/>
            <a:gdLst>
              <a:gd name="textAreaLeft" fmla="*/ 0 w 4825080"/>
              <a:gd name="textAreaRight" fmla="*/ 4825440 w 4825080"/>
              <a:gd name="textAreaTop" fmla="*/ 0 h 1251360"/>
              <a:gd name="textAreaBottom" fmla="*/ 1251720 h 1251360"/>
            </a:gdLst>
            <a:ahLst/>
            <a:cxnLst/>
            <a:rect l="textAreaLeft" t="textAreaTop" r="textAreaRight" b="textAreaBottom"/>
            <a:pathLst>
              <a:path w="13404" h="3477">
                <a:moveTo>
                  <a:pt x="13404" y="3471"/>
                </a:moveTo>
                <a:lnTo>
                  <a:pt x="13404" y="3477"/>
                </a:lnTo>
                <a:lnTo>
                  <a:pt x="13332" y="3458"/>
                </a:lnTo>
                <a:lnTo>
                  <a:pt x="13332" y="3428"/>
                </a:lnTo>
                <a:lnTo>
                  <a:pt x="13404" y="3446"/>
                </a:lnTo>
                <a:lnTo>
                  <a:pt x="13404" y="3471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7" name=""/>
          <p:cNvSpPr/>
          <p:nvPr/>
        </p:nvSpPr>
        <p:spPr>
          <a:xfrm>
            <a:off x="6878520" y="1587960"/>
            <a:ext cx="4782960" cy="1240200"/>
          </a:xfrm>
          <a:custGeom>
            <a:avLst/>
            <a:gdLst>
              <a:gd name="textAreaLeft" fmla="*/ 0 w 4782960"/>
              <a:gd name="textAreaRight" fmla="*/ 4783320 w 4782960"/>
              <a:gd name="textAreaTop" fmla="*/ 0 h 1240200"/>
              <a:gd name="textAreaBottom" fmla="*/ 1240560 h 1240200"/>
            </a:gdLst>
            <a:ahLst/>
            <a:cxnLst/>
            <a:rect l="textAreaLeft" t="textAreaTop" r="textAreaRight" b="textAreaBottom"/>
            <a:pathLst>
              <a:path w="13287" h="3446">
                <a:moveTo>
                  <a:pt x="13215" y="3397"/>
                </a:moveTo>
                <a:lnTo>
                  <a:pt x="13287" y="3416"/>
                </a:lnTo>
                <a:lnTo>
                  <a:pt x="13287" y="3446"/>
                </a:lnTo>
                <a:lnTo>
                  <a:pt x="13215" y="3428"/>
                </a:lnTo>
                <a:lnTo>
                  <a:pt x="13215" y="3397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8" name=""/>
          <p:cNvSpPr/>
          <p:nvPr/>
        </p:nvSpPr>
        <p:spPr>
          <a:xfrm>
            <a:off x="6921000" y="1587960"/>
            <a:ext cx="4740480" cy="1229400"/>
          </a:xfrm>
          <a:custGeom>
            <a:avLst/>
            <a:gdLst>
              <a:gd name="textAreaLeft" fmla="*/ 0 w 4740480"/>
              <a:gd name="textAreaRight" fmla="*/ 4740840 w 4740480"/>
              <a:gd name="textAreaTop" fmla="*/ 0 h 1229400"/>
              <a:gd name="textAreaBottom" fmla="*/ 1229760 h 1229400"/>
            </a:gdLst>
            <a:ahLst/>
            <a:cxnLst/>
            <a:rect l="textAreaLeft" t="textAreaTop" r="textAreaRight" b="textAreaBottom"/>
            <a:pathLst>
              <a:path w="13169" h="3416">
                <a:moveTo>
                  <a:pt x="13097" y="3367"/>
                </a:moveTo>
                <a:lnTo>
                  <a:pt x="13169" y="3385"/>
                </a:lnTo>
                <a:lnTo>
                  <a:pt x="13169" y="3416"/>
                </a:lnTo>
                <a:lnTo>
                  <a:pt x="13097" y="3397"/>
                </a:lnTo>
                <a:lnTo>
                  <a:pt x="13097" y="3367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49" name=""/>
          <p:cNvSpPr/>
          <p:nvPr/>
        </p:nvSpPr>
        <p:spPr>
          <a:xfrm>
            <a:off x="6963120" y="1587960"/>
            <a:ext cx="4698360" cy="1218240"/>
          </a:xfrm>
          <a:custGeom>
            <a:avLst/>
            <a:gdLst>
              <a:gd name="textAreaLeft" fmla="*/ 0 w 4698360"/>
              <a:gd name="textAreaRight" fmla="*/ 4698720 w 4698360"/>
              <a:gd name="textAreaTop" fmla="*/ 0 h 1218240"/>
              <a:gd name="textAreaBottom" fmla="*/ 1218600 h 1218240"/>
            </a:gdLst>
            <a:ahLst/>
            <a:cxnLst/>
            <a:rect l="textAreaLeft" t="textAreaTop" r="textAreaRight" b="textAreaBottom"/>
            <a:pathLst>
              <a:path w="13052" h="3385">
                <a:moveTo>
                  <a:pt x="12980" y="3336"/>
                </a:moveTo>
                <a:lnTo>
                  <a:pt x="13052" y="3355"/>
                </a:lnTo>
                <a:lnTo>
                  <a:pt x="13052" y="3385"/>
                </a:lnTo>
                <a:lnTo>
                  <a:pt x="12980" y="3367"/>
                </a:lnTo>
                <a:lnTo>
                  <a:pt x="12980" y="3336"/>
                </a:lnTo>
                <a:moveTo>
                  <a:pt x="279" y="72"/>
                </a:moveTo>
                <a:lnTo>
                  <a:pt x="0" y="0"/>
                </a:lnTo>
                <a:lnTo>
                  <a:pt x="118" y="0"/>
                </a:lnTo>
                <a:lnTo>
                  <a:pt x="397" y="72"/>
                </a:lnTo>
                <a:lnTo>
                  <a:pt x="279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0" name=""/>
          <p:cNvSpPr/>
          <p:nvPr/>
        </p:nvSpPr>
        <p:spPr>
          <a:xfrm>
            <a:off x="7005600" y="1587960"/>
            <a:ext cx="4655880" cy="1207440"/>
          </a:xfrm>
          <a:custGeom>
            <a:avLst/>
            <a:gdLst>
              <a:gd name="textAreaLeft" fmla="*/ 0 w 4655880"/>
              <a:gd name="textAreaRight" fmla="*/ 4656240 w 4655880"/>
              <a:gd name="textAreaTop" fmla="*/ 0 h 1207440"/>
              <a:gd name="textAreaBottom" fmla="*/ 1207800 h 1207440"/>
            </a:gdLst>
            <a:ahLst/>
            <a:cxnLst/>
            <a:rect l="textAreaLeft" t="textAreaTop" r="textAreaRight" b="textAreaBottom"/>
            <a:pathLst>
              <a:path w="12934" h="3355">
                <a:moveTo>
                  <a:pt x="12861" y="3306"/>
                </a:moveTo>
                <a:lnTo>
                  <a:pt x="12934" y="3324"/>
                </a:lnTo>
                <a:lnTo>
                  <a:pt x="12934" y="3355"/>
                </a:lnTo>
                <a:lnTo>
                  <a:pt x="12861" y="3336"/>
                </a:lnTo>
                <a:lnTo>
                  <a:pt x="12861" y="3306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1" name=""/>
          <p:cNvSpPr/>
          <p:nvPr/>
        </p:nvSpPr>
        <p:spPr>
          <a:xfrm>
            <a:off x="7048080" y="1587960"/>
            <a:ext cx="4613400" cy="1196280"/>
          </a:xfrm>
          <a:custGeom>
            <a:avLst/>
            <a:gdLst>
              <a:gd name="textAreaLeft" fmla="*/ 0 w 4613400"/>
              <a:gd name="textAreaRight" fmla="*/ 4613760 w 4613400"/>
              <a:gd name="textAreaTop" fmla="*/ 0 h 1196280"/>
              <a:gd name="textAreaBottom" fmla="*/ 1196640 h 1196280"/>
            </a:gdLst>
            <a:ahLst/>
            <a:cxnLst/>
            <a:rect l="textAreaLeft" t="textAreaTop" r="textAreaRight" b="textAreaBottom"/>
            <a:pathLst>
              <a:path w="12816" h="3324">
                <a:moveTo>
                  <a:pt x="12744" y="3275"/>
                </a:moveTo>
                <a:lnTo>
                  <a:pt x="12816" y="3294"/>
                </a:lnTo>
                <a:lnTo>
                  <a:pt x="12816" y="3324"/>
                </a:lnTo>
                <a:lnTo>
                  <a:pt x="12744" y="3306"/>
                </a:lnTo>
                <a:lnTo>
                  <a:pt x="12744" y="3275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2" name=""/>
          <p:cNvSpPr/>
          <p:nvPr/>
        </p:nvSpPr>
        <p:spPr>
          <a:xfrm>
            <a:off x="7090200" y="1587960"/>
            <a:ext cx="4571280" cy="1185480"/>
          </a:xfrm>
          <a:custGeom>
            <a:avLst/>
            <a:gdLst>
              <a:gd name="textAreaLeft" fmla="*/ 0 w 4571280"/>
              <a:gd name="textAreaRight" fmla="*/ 4571640 w 4571280"/>
              <a:gd name="textAreaTop" fmla="*/ 0 h 1185480"/>
              <a:gd name="textAreaBottom" fmla="*/ 1185840 h 1185480"/>
            </a:gdLst>
            <a:ahLst/>
            <a:cxnLst/>
            <a:rect l="textAreaLeft" t="textAreaTop" r="textAreaRight" b="textAreaBottom"/>
            <a:pathLst>
              <a:path w="12699" h="3294">
                <a:moveTo>
                  <a:pt x="12627" y="3245"/>
                </a:moveTo>
                <a:lnTo>
                  <a:pt x="12699" y="3263"/>
                </a:lnTo>
                <a:lnTo>
                  <a:pt x="12699" y="3294"/>
                </a:lnTo>
                <a:lnTo>
                  <a:pt x="12627" y="3275"/>
                </a:lnTo>
                <a:lnTo>
                  <a:pt x="12627" y="3245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3" name=""/>
          <p:cNvSpPr/>
          <p:nvPr/>
        </p:nvSpPr>
        <p:spPr>
          <a:xfrm>
            <a:off x="7132680" y="1587960"/>
            <a:ext cx="4528800" cy="1174320"/>
          </a:xfrm>
          <a:custGeom>
            <a:avLst/>
            <a:gdLst>
              <a:gd name="textAreaLeft" fmla="*/ 0 w 4528800"/>
              <a:gd name="textAreaRight" fmla="*/ 4529160 w 4528800"/>
              <a:gd name="textAreaTop" fmla="*/ 0 h 1174320"/>
              <a:gd name="textAreaBottom" fmla="*/ 1174680 h 1174320"/>
            </a:gdLst>
            <a:ahLst/>
            <a:cxnLst/>
            <a:rect l="textAreaLeft" t="textAreaTop" r="textAreaRight" b="textAreaBottom"/>
            <a:pathLst>
              <a:path w="12581" h="3263">
                <a:moveTo>
                  <a:pt x="12509" y="3214"/>
                </a:moveTo>
                <a:lnTo>
                  <a:pt x="12581" y="3233"/>
                </a:lnTo>
                <a:lnTo>
                  <a:pt x="12581" y="3263"/>
                </a:lnTo>
                <a:lnTo>
                  <a:pt x="12509" y="3245"/>
                </a:lnTo>
                <a:lnTo>
                  <a:pt x="12509" y="3214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4" name=""/>
          <p:cNvSpPr/>
          <p:nvPr/>
        </p:nvSpPr>
        <p:spPr>
          <a:xfrm>
            <a:off x="7174800" y="1587960"/>
            <a:ext cx="4486680" cy="1163520"/>
          </a:xfrm>
          <a:custGeom>
            <a:avLst/>
            <a:gdLst>
              <a:gd name="textAreaLeft" fmla="*/ 0 w 4486680"/>
              <a:gd name="textAreaRight" fmla="*/ 4487040 w 4486680"/>
              <a:gd name="textAreaTop" fmla="*/ 0 h 1163520"/>
              <a:gd name="textAreaBottom" fmla="*/ 1163880 h 1163520"/>
            </a:gdLst>
            <a:ahLst/>
            <a:cxnLst/>
            <a:rect l="textAreaLeft" t="textAreaTop" r="textAreaRight" b="textAreaBottom"/>
            <a:pathLst>
              <a:path w="12464" h="3233">
                <a:moveTo>
                  <a:pt x="12392" y="3184"/>
                </a:moveTo>
                <a:lnTo>
                  <a:pt x="12464" y="3202"/>
                </a:lnTo>
                <a:lnTo>
                  <a:pt x="12464" y="3233"/>
                </a:lnTo>
                <a:lnTo>
                  <a:pt x="12392" y="3214"/>
                </a:lnTo>
                <a:lnTo>
                  <a:pt x="12392" y="3184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5" name=""/>
          <p:cNvSpPr/>
          <p:nvPr/>
        </p:nvSpPr>
        <p:spPr>
          <a:xfrm>
            <a:off x="7217280" y="1587960"/>
            <a:ext cx="4444200" cy="1152360"/>
          </a:xfrm>
          <a:custGeom>
            <a:avLst/>
            <a:gdLst>
              <a:gd name="textAreaLeft" fmla="*/ 0 w 4444200"/>
              <a:gd name="textAreaRight" fmla="*/ 4444560 w 4444200"/>
              <a:gd name="textAreaTop" fmla="*/ 0 h 1152360"/>
              <a:gd name="textAreaBottom" fmla="*/ 1152720 h 1152360"/>
            </a:gdLst>
            <a:ahLst/>
            <a:cxnLst/>
            <a:rect l="textAreaLeft" t="textAreaTop" r="textAreaRight" b="textAreaBottom"/>
            <a:pathLst>
              <a:path w="12346" h="3202">
                <a:moveTo>
                  <a:pt x="12274" y="3153"/>
                </a:moveTo>
                <a:lnTo>
                  <a:pt x="12346" y="3172"/>
                </a:lnTo>
                <a:lnTo>
                  <a:pt x="12346" y="3202"/>
                </a:lnTo>
                <a:lnTo>
                  <a:pt x="12274" y="3184"/>
                </a:lnTo>
                <a:lnTo>
                  <a:pt x="12274" y="3153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6" name=""/>
          <p:cNvSpPr/>
          <p:nvPr/>
        </p:nvSpPr>
        <p:spPr>
          <a:xfrm>
            <a:off x="7259400" y="1587960"/>
            <a:ext cx="4402080" cy="1141560"/>
          </a:xfrm>
          <a:custGeom>
            <a:avLst/>
            <a:gdLst>
              <a:gd name="textAreaLeft" fmla="*/ 0 w 4402080"/>
              <a:gd name="textAreaRight" fmla="*/ 4402440 w 4402080"/>
              <a:gd name="textAreaTop" fmla="*/ 0 h 1141560"/>
              <a:gd name="textAreaBottom" fmla="*/ 1141920 h 1141560"/>
            </a:gdLst>
            <a:ahLst/>
            <a:cxnLst/>
            <a:rect l="textAreaLeft" t="textAreaTop" r="textAreaRight" b="textAreaBottom"/>
            <a:pathLst>
              <a:path w="12229" h="3172">
                <a:moveTo>
                  <a:pt x="12157" y="3123"/>
                </a:moveTo>
                <a:lnTo>
                  <a:pt x="12229" y="3141"/>
                </a:lnTo>
                <a:lnTo>
                  <a:pt x="12229" y="3172"/>
                </a:lnTo>
                <a:lnTo>
                  <a:pt x="12157" y="3153"/>
                </a:lnTo>
                <a:lnTo>
                  <a:pt x="12157" y="3123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6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7" name=""/>
          <p:cNvSpPr/>
          <p:nvPr/>
        </p:nvSpPr>
        <p:spPr>
          <a:xfrm>
            <a:off x="7301880" y="1587960"/>
            <a:ext cx="4359600" cy="1130400"/>
          </a:xfrm>
          <a:custGeom>
            <a:avLst/>
            <a:gdLst>
              <a:gd name="textAreaLeft" fmla="*/ 0 w 4359600"/>
              <a:gd name="textAreaRight" fmla="*/ 4359960 w 4359600"/>
              <a:gd name="textAreaTop" fmla="*/ 0 h 1130400"/>
              <a:gd name="textAreaBottom" fmla="*/ 1130760 h 1130400"/>
            </a:gdLst>
            <a:ahLst/>
            <a:cxnLst/>
            <a:rect l="textAreaLeft" t="textAreaTop" r="textAreaRight" b="textAreaBottom"/>
            <a:pathLst>
              <a:path w="12111" h="3141">
                <a:moveTo>
                  <a:pt x="12039" y="3092"/>
                </a:moveTo>
                <a:lnTo>
                  <a:pt x="12111" y="3111"/>
                </a:lnTo>
                <a:lnTo>
                  <a:pt x="12111" y="3141"/>
                </a:lnTo>
                <a:lnTo>
                  <a:pt x="12039" y="3123"/>
                </a:lnTo>
                <a:lnTo>
                  <a:pt x="12039" y="3092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8" name=""/>
          <p:cNvSpPr/>
          <p:nvPr/>
        </p:nvSpPr>
        <p:spPr>
          <a:xfrm>
            <a:off x="7344360" y="1587960"/>
            <a:ext cx="4317120" cy="1119600"/>
          </a:xfrm>
          <a:custGeom>
            <a:avLst/>
            <a:gdLst>
              <a:gd name="textAreaLeft" fmla="*/ 0 w 4317120"/>
              <a:gd name="textAreaRight" fmla="*/ 4317480 w 4317120"/>
              <a:gd name="textAreaTop" fmla="*/ 0 h 1119600"/>
              <a:gd name="textAreaBottom" fmla="*/ 1119960 h 1119600"/>
            </a:gdLst>
            <a:ahLst/>
            <a:cxnLst/>
            <a:rect l="textAreaLeft" t="textAreaTop" r="textAreaRight" b="textAreaBottom"/>
            <a:pathLst>
              <a:path w="11993" h="3111">
                <a:moveTo>
                  <a:pt x="11921" y="3062"/>
                </a:moveTo>
                <a:lnTo>
                  <a:pt x="11993" y="3081"/>
                </a:lnTo>
                <a:lnTo>
                  <a:pt x="11993" y="3111"/>
                </a:lnTo>
                <a:lnTo>
                  <a:pt x="11921" y="3092"/>
                </a:lnTo>
                <a:lnTo>
                  <a:pt x="11921" y="3062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59" name=""/>
          <p:cNvSpPr/>
          <p:nvPr/>
        </p:nvSpPr>
        <p:spPr>
          <a:xfrm>
            <a:off x="7386480" y="1587960"/>
            <a:ext cx="4275000" cy="1108800"/>
          </a:xfrm>
          <a:custGeom>
            <a:avLst/>
            <a:gdLst>
              <a:gd name="textAreaLeft" fmla="*/ 0 w 4275000"/>
              <a:gd name="textAreaRight" fmla="*/ 4275360 w 4275000"/>
              <a:gd name="textAreaTop" fmla="*/ 0 h 1108800"/>
              <a:gd name="textAreaBottom" fmla="*/ 1109160 h 1108800"/>
            </a:gdLst>
            <a:ahLst/>
            <a:cxnLst/>
            <a:rect l="textAreaLeft" t="textAreaTop" r="textAreaRight" b="textAreaBottom"/>
            <a:pathLst>
              <a:path w="11876" h="3081">
                <a:moveTo>
                  <a:pt x="11804" y="3031"/>
                </a:moveTo>
                <a:lnTo>
                  <a:pt x="11876" y="3050"/>
                </a:lnTo>
                <a:lnTo>
                  <a:pt x="11876" y="3081"/>
                </a:lnTo>
                <a:lnTo>
                  <a:pt x="11804" y="3062"/>
                </a:lnTo>
                <a:lnTo>
                  <a:pt x="11804" y="3031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0" name=""/>
          <p:cNvSpPr/>
          <p:nvPr/>
        </p:nvSpPr>
        <p:spPr>
          <a:xfrm>
            <a:off x="7428960" y="1587960"/>
            <a:ext cx="4232520" cy="1097640"/>
          </a:xfrm>
          <a:custGeom>
            <a:avLst/>
            <a:gdLst>
              <a:gd name="textAreaLeft" fmla="*/ 0 w 4232520"/>
              <a:gd name="textAreaRight" fmla="*/ 4232880 w 4232520"/>
              <a:gd name="textAreaTop" fmla="*/ 0 h 1097640"/>
              <a:gd name="textAreaBottom" fmla="*/ 1098000 h 1097640"/>
            </a:gdLst>
            <a:ahLst/>
            <a:cxnLst/>
            <a:rect l="textAreaLeft" t="textAreaTop" r="textAreaRight" b="textAreaBottom"/>
            <a:pathLst>
              <a:path w="11758" h="3050">
                <a:moveTo>
                  <a:pt x="11686" y="3001"/>
                </a:moveTo>
                <a:lnTo>
                  <a:pt x="11758" y="3020"/>
                </a:lnTo>
                <a:lnTo>
                  <a:pt x="11758" y="3050"/>
                </a:lnTo>
                <a:lnTo>
                  <a:pt x="11686" y="3031"/>
                </a:lnTo>
                <a:lnTo>
                  <a:pt x="11686" y="3001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1" name=""/>
          <p:cNvSpPr/>
          <p:nvPr/>
        </p:nvSpPr>
        <p:spPr>
          <a:xfrm>
            <a:off x="7471080" y="1587960"/>
            <a:ext cx="4190400" cy="1086840"/>
          </a:xfrm>
          <a:custGeom>
            <a:avLst/>
            <a:gdLst>
              <a:gd name="textAreaLeft" fmla="*/ 0 w 4190400"/>
              <a:gd name="textAreaRight" fmla="*/ 4190760 w 4190400"/>
              <a:gd name="textAreaTop" fmla="*/ 0 h 1086840"/>
              <a:gd name="textAreaBottom" fmla="*/ 1087200 h 1086840"/>
            </a:gdLst>
            <a:ahLst/>
            <a:cxnLst/>
            <a:rect l="textAreaLeft" t="textAreaTop" r="textAreaRight" b="textAreaBottom"/>
            <a:pathLst>
              <a:path w="11641" h="3020">
                <a:moveTo>
                  <a:pt x="11569" y="2970"/>
                </a:moveTo>
                <a:lnTo>
                  <a:pt x="11641" y="2989"/>
                </a:lnTo>
                <a:lnTo>
                  <a:pt x="11641" y="3020"/>
                </a:lnTo>
                <a:lnTo>
                  <a:pt x="11569" y="3001"/>
                </a:lnTo>
                <a:lnTo>
                  <a:pt x="11569" y="2970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2" name=""/>
          <p:cNvSpPr/>
          <p:nvPr/>
        </p:nvSpPr>
        <p:spPr>
          <a:xfrm>
            <a:off x="7513560" y="1587960"/>
            <a:ext cx="4147920" cy="1075680"/>
          </a:xfrm>
          <a:custGeom>
            <a:avLst/>
            <a:gdLst>
              <a:gd name="textAreaLeft" fmla="*/ 0 w 4147920"/>
              <a:gd name="textAreaRight" fmla="*/ 4148280 w 4147920"/>
              <a:gd name="textAreaTop" fmla="*/ 0 h 1075680"/>
              <a:gd name="textAreaBottom" fmla="*/ 1076040 h 1075680"/>
            </a:gdLst>
            <a:ahLst/>
            <a:cxnLst/>
            <a:rect l="textAreaLeft" t="textAreaTop" r="textAreaRight" b="textAreaBottom"/>
            <a:pathLst>
              <a:path w="11523" h="2989">
                <a:moveTo>
                  <a:pt x="11451" y="2940"/>
                </a:moveTo>
                <a:lnTo>
                  <a:pt x="11523" y="2959"/>
                </a:lnTo>
                <a:lnTo>
                  <a:pt x="11523" y="2989"/>
                </a:lnTo>
                <a:lnTo>
                  <a:pt x="11451" y="2970"/>
                </a:lnTo>
                <a:lnTo>
                  <a:pt x="11451" y="2940"/>
                </a:lnTo>
                <a:moveTo>
                  <a:pt x="277" y="73"/>
                </a:moveTo>
                <a:lnTo>
                  <a:pt x="0" y="0"/>
                </a:lnTo>
                <a:lnTo>
                  <a:pt x="117" y="0"/>
                </a:lnTo>
                <a:lnTo>
                  <a:pt x="395" y="73"/>
                </a:lnTo>
                <a:lnTo>
                  <a:pt x="277" y="73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3" name=""/>
          <p:cNvSpPr/>
          <p:nvPr/>
        </p:nvSpPr>
        <p:spPr>
          <a:xfrm>
            <a:off x="7555680" y="1587960"/>
            <a:ext cx="4105800" cy="1064880"/>
          </a:xfrm>
          <a:custGeom>
            <a:avLst/>
            <a:gdLst>
              <a:gd name="textAreaLeft" fmla="*/ 0 w 4105800"/>
              <a:gd name="textAreaRight" fmla="*/ 4106160 w 4105800"/>
              <a:gd name="textAreaTop" fmla="*/ 0 h 1064880"/>
              <a:gd name="textAreaBottom" fmla="*/ 1065240 h 1064880"/>
            </a:gdLst>
            <a:ahLst/>
            <a:cxnLst/>
            <a:rect l="textAreaLeft" t="textAreaTop" r="textAreaRight" b="textAreaBottom"/>
            <a:pathLst>
              <a:path w="11406" h="2959">
                <a:moveTo>
                  <a:pt x="11334" y="2909"/>
                </a:moveTo>
                <a:lnTo>
                  <a:pt x="11406" y="2928"/>
                </a:lnTo>
                <a:lnTo>
                  <a:pt x="11406" y="2959"/>
                </a:lnTo>
                <a:lnTo>
                  <a:pt x="11334" y="2940"/>
                </a:lnTo>
                <a:lnTo>
                  <a:pt x="11334" y="2909"/>
                </a:lnTo>
                <a:moveTo>
                  <a:pt x="278" y="73"/>
                </a:moveTo>
                <a:lnTo>
                  <a:pt x="0" y="0"/>
                </a:lnTo>
                <a:lnTo>
                  <a:pt x="118" y="0"/>
                </a:lnTo>
                <a:lnTo>
                  <a:pt x="396" y="73"/>
                </a:lnTo>
                <a:lnTo>
                  <a:pt x="278" y="73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4" name=""/>
          <p:cNvSpPr/>
          <p:nvPr/>
        </p:nvSpPr>
        <p:spPr>
          <a:xfrm>
            <a:off x="7598160" y="1587960"/>
            <a:ext cx="4063320" cy="1053720"/>
          </a:xfrm>
          <a:custGeom>
            <a:avLst/>
            <a:gdLst>
              <a:gd name="textAreaLeft" fmla="*/ 0 w 4063320"/>
              <a:gd name="textAreaRight" fmla="*/ 4063680 w 4063320"/>
              <a:gd name="textAreaTop" fmla="*/ 0 h 1053720"/>
              <a:gd name="textAreaBottom" fmla="*/ 1054080 h 1053720"/>
            </a:gdLst>
            <a:ahLst/>
            <a:cxnLst/>
            <a:rect l="textAreaLeft" t="textAreaTop" r="textAreaRight" b="textAreaBottom"/>
            <a:pathLst>
              <a:path w="11288" h="2928">
                <a:moveTo>
                  <a:pt x="11216" y="2878"/>
                </a:moveTo>
                <a:lnTo>
                  <a:pt x="11288" y="2897"/>
                </a:lnTo>
                <a:lnTo>
                  <a:pt x="11288" y="2928"/>
                </a:lnTo>
                <a:lnTo>
                  <a:pt x="11216" y="2909"/>
                </a:lnTo>
                <a:lnTo>
                  <a:pt x="11216" y="2878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5" name=""/>
          <p:cNvSpPr/>
          <p:nvPr/>
        </p:nvSpPr>
        <p:spPr>
          <a:xfrm>
            <a:off x="7640640" y="1587960"/>
            <a:ext cx="4020840" cy="1042920"/>
          </a:xfrm>
          <a:custGeom>
            <a:avLst/>
            <a:gdLst>
              <a:gd name="textAreaLeft" fmla="*/ 0 w 4020840"/>
              <a:gd name="textAreaRight" fmla="*/ 4021200 w 4020840"/>
              <a:gd name="textAreaTop" fmla="*/ 0 h 1042920"/>
              <a:gd name="textAreaBottom" fmla="*/ 1043280 h 1042920"/>
            </a:gdLst>
            <a:ahLst/>
            <a:cxnLst/>
            <a:rect l="textAreaLeft" t="textAreaTop" r="textAreaRight" b="textAreaBottom"/>
            <a:pathLst>
              <a:path w="11170" h="2898">
                <a:moveTo>
                  <a:pt x="11098" y="2848"/>
                </a:moveTo>
                <a:lnTo>
                  <a:pt x="11170" y="2867"/>
                </a:lnTo>
                <a:lnTo>
                  <a:pt x="11170" y="2898"/>
                </a:lnTo>
                <a:lnTo>
                  <a:pt x="11098" y="2879"/>
                </a:lnTo>
                <a:lnTo>
                  <a:pt x="11098" y="2848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6" name=""/>
          <p:cNvSpPr/>
          <p:nvPr/>
        </p:nvSpPr>
        <p:spPr>
          <a:xfrm>
            <a:off x="7682760" y="1587960"/>
            <a:ext cx="3978720" cy="1031760"/>
          </a:xfrm>
          <a:custGeom>
            <a:avLst/>
            <a:gdLst>
              <a:gd name="textAreaLeft" fmla="*/ 0 w 3978720"/>
              <a:gd name="textAreaRight" fmla="*/ 3979080 w 3978720"/>
              <a:gd name="textAreaTop" fmla="*/ 0 h 1031760"/>
              <a:gd name="textAreaBottom" fmla="*/ 1032120 h 1031760"/>
            </a:gdLst>
            <a:ahLst/>
            <a:cxnLst/>
            <a:rect l="textAreaLeft" t="textAreaTop" r="textAreaRight" b="textAreaBottom"/>
            <a:pathLst>
              <a:path w="11053" h="2867">
                <a:moveTo>
                  <a:pt x="10981" y="2818"/>
                </a:moveTo>
                <a:lnTo>
                  <a:pt x="11053" y="2837"/>
                </a:lnTo>
                <a:lnTo>
                  <a:pt x="11053" y="2867"/>
                </a:lnTo>
                <a:lnTo>
                  <a:pt x="10981" y="2848"/>
                </a:lnTo>
                <a:lnTo>
                  <a:pt x="10981" y="2818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7" name=""/>
          <p:cNvSpPr/>
          <p:nvPr/>
        </p:nvSpPr>
        <p:spPr>
          <a:xfrm>
            <a:off x="7725240" y="1587960"/>
            <a:ext cx="3936240" cy="1020960"/>
          </a:xfrm>
          <a:custGeom>
            <a:avLst/>
            <a:gdLst>
              <a:gd name="textAreaLeft" fmla="*/ 0 w 3936240"/>
              <a:gd name="textAreaRight" fmla="*/ 3936600 w 3936240"/>
              <a:gd name="textAreaTop" fmla="*/ 0 h 1020960"/>
              <a:gd name="textAreaBottom" fmla="*/ 1021320 h 1020960"/>
            </a:gdLst>
            <a:ahLst/>
            <a:cxnLst/>
            <a:rect l="textAreaLeft" t="textAreaTop" r="textAreaRight" b="textAreaBottom"/>
            <a:pathLst>
              <a:path w="10935" h="2837">
                <a:moveTo>
                  <a:pt x="10863" y="2787"/>
                </a:moveTo>
                <a:lnTo>
                  <a:pt x="10935" y="2806"/>
                </a:lnTo>
                <a:lnTo>
                  <a:pt x="10935" y="2837"/>
                </a:lnTo>
                <a:lnTo>
                  <a:pt x="10863" y="2818"/>
                </a:lnTo>
                <a:lnTo>
                  <a:pt x="10863" y="2787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8" name=""/>
          <p:cNvSpPr/>
          <p:nvPr/>
        </p:nvSpPr>
        <p:spPr>
          <a:xfrm>
            <a:off x="7767360" y="1587960"/>
            <a:ext cx="3894120" cy="1009800"/>
          </a:xfrm>
          <a:custGeom>
            <a:avLst/>
            <a:gdLst>
              <a:gd name="textAreaLeft" fmla="*/ 0 w 3894120"/>
              <a:gd name="textAreaRight" fmla="*/ 3894480 w 3894120"/>
              <a:gd name="textAreaTop" fmla="*/ 0 h 1009800"/>
              <a:gd name="textAreaBottom" fmla="*/ 1010160 h 1009800"/>
            </a:gdLst>
            <a:ahLst/>
            <a:cxnLst/>
            <a:rect l="textAreaLeft" t="textAreaTop" r="textAreaRight" b="textAreaBottom"/>
            <a:pathLst>
              <a:path w="10818" h="2806">
                <a:moveTo>
                  <a:pt x="10746" y="2757"/>
                </a:moveTo>
                <a:lnTo>
                  <a:pt x="10818" y="2776"/>
                </a:lnTo>
                <a:lnTo>
                  <a:pt x="10818" y="2806"/>
                </a:lnTo>
                <a:lnTo>
                  <a:pt x="10746" y="2787"/>
                </a:lnTo>
                <a:lnTo>
                  <a:pt x="10746" y="2757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69" name=""/>
          <p:cNvSpPr/>
          <p:nvPr/>
        </p:nvSpPr>
        <p:spPr>
          <a:xfrm>
            <a:off x="7809840" y="1587960"/>
            <a:ext cx="3851640" cy="999000"/>
          </a:xfrm>
          <a:custGeom>
            <a:avLst/>
            <a:gdLst>
              <a:gd name="textAreaLeft" fmla="*/ 0 w 3851640"/>
              <a:gd name="textAreaRight" fmla="*/ 3852000 w 3851640"/>
              <a:gd name="textAreaTop" fmla="*/ 0 h 999000"/>
              <a:gd name="textAreaBottom" fmla="*/ 999360 h 999000"/>
            </a:gdLst>
            <a:ahLst/>
            <a:cxnLst/>
            <a:rect l="textAreaLeft" t="textAreaTop" r="textAreaRight" b="textAreaBottom"/>
            <a:pathLst>
              <a:path w="10700" h="2776">
                <a:moveTo>
                  <a:pt x="10628" y="2726"/>
                </a:moveTo>
                <a:lnTo>
                  <a:pt x="10700" y="2745"/>
                </a:lnTo>
                <a:lnTo>
                  <a:pt x="10700" y="2776"/>
                </a:lnTo>
                <a:lnTo>
                  <a:pt x="10628" y="2757"/>
                </a:lnTo>
                <a:lnTo>
                  <a:pt x="10628" y="2726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0" name=""/>
          <p:cNvSpPr/>
          <p:nvPr/>
        </p:nvSpPr>
        <p:spPr>
          <a:xfrm>
            <a:off x="7851960" y="1587960"/>
            <a:ext cx="3809520" cy="987840"/>
          </a:xfrm>
          <a:custGeom>
            <a:avLst/>
            <a:gdLst>
              <a:gd name="textAreaLeft" fmla="*/ 0 w 3809520"/>
              <a:gd name="textAreaRight" fmla="*/ 3809880 w 3809520"/>
              <a:gd name="textAreaTop" fmla="*/ 0 h 987840"/>
              <a:gd name="textAreaBottom" fmla="*/ 988200 h 987840"/>
            </a:gdLst>
            <a:ahLst/>
            <a:cxnLst/>
            <a:rect l="textAreaLeft" t="textAreaTop" r="textAreaRight" b="textAreaBottom"/>
            <a:pathLst>
              <a:path w="10583" h="2745">
                <a:moveTo>
                  <a:pt x="10511" y="2696"/>
                </a:moveTo>
                <a:lnTo>
                  <a:pt x="10583" y="2715"/>
                </a:lnTo>
                <a:lnTo>
                  <a:pt x="10583" y="2745"/>
                </a:lnTo>
                <a:lnTo>
                  <a:pt x="10511" y="2726"/>
                </a:lnTo>
                <a:lnTo>
                  <a:pt x="10511" y="2696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6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1" name=""/>
          <p:cNvSpPr/>
          <p:nvPr/>
        </p:nvSpPr>
        <p:spPr>
          <a:xfrm>
            <a:off x="7894440" y="1587960"/>
            <a:ext cx="3767040" cy="977040"/>
          </a:xfrm>
          <a:custGeom>
            <a:avLst/>
            <a:gdLst>
              <a:gd name="textAreaLeft" fmla="*/ 0 w 3767040"/>
              <a:gd name="textAreaRight" fmla="*/ 3767400 w 3767040"/>
              <a:gd name="textAreaTop" fmla="*/ 0 h 977040"/>
              <a:gd name="textAreaBottom" fmla="*/ 977400 h 977040"/>
            </a:gdLst>
            <a:ahLst/>
            <a:cxnLst/>
            <a:rect l="textAreaLeft" t="textAreaTop" r="textAreaRight" b="textAreaBottom"/>
            <a:pathLst>
              <a:path w="10465" h="2715">
                <a:moveTo>
                  <a:pt x="10393" y="2665"/>
                </a:moveTo>
                <a:lnTo>
                  <a:pt x="10465" y="2684"/>
                </a:lnTo>
                <a:lnTo>
                  <a:pt x="10465" y="2715"/>
                </a:lnTo>
                <a:lnTo>
                  <a:pt x="10393" y="2696"/>
                </a:lnTo>
                <a:lnTo>
                  <a:pt x="10393" y="2665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2" name=""/>
          <p:cNvSpPr/>
          <p:nvPr/>
        </p:nvSpPr>
        <p:spPr>
          <a:xfrm>
            <a:off x="7936920" y="1587960"/>
            <a:ext cx="3724560" cy="965880"/>
          </a:xfrm>
          <a:custGeom>
            <a:avLst/>
            <a:gdLst>
              <a:gd name="textAreaLeft" fmla="*/ 0 w 3724560"/>
              <a:gd name="textAreaRight" fmla="*/ 3724920 w 3724560"/>
              <a:gd name="textAreaTop" fmla="*/ 0 h 965880"/>
              <a:gd name="textAreaBottom" fmla="*/ 966240 h 965880"/>
            </a:gdLst>
            <a:ahLst/>
            <a:cxnLst/>
            <a:rect l="textAreaLeft" t="textAreaTop" r="textAreaRight" b="textAreaBottom"/>
            <a:pathLst>
              <a:path w="10347" h="2684">
                <a:moveTo>
                  <a:pt x="10275" y="2635"/>
                </a:moveTo>
                <a:lnTo>
                  <a:pt x="10347" y="2654"/>
                </a:lnTo>
                <a:lnTo>
                  <a:pt x="10347" y="2684"/>
                </a:lnTo>
                <a:lnTo>
                  <a:pt x="10275" y="2665"/>
                </a:lnTo>
                <a:lnTo>
                  <a:pt x="10275" y="2635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3" name=""/>
          <p:cNvSpPr/>
          <p:nvPr/>
        </p:nvSpPr>
        <p:spPr>
          <a:xfrm>
            <a:off x="7979040" y="1587960"/>
            <a:ext cx="3682440" cy="955080"/>
          </a:xfrm>
          <a:custGeom>
            <a:avLst/>
            <a:gdLst>
              <a:gd name="textAreaLeft" fmla="*/ 0 w 3682440"/>
              <a:gd name="textAreaRight" fmla="*/ 3682800 w 3682440"/>
              <a:gd name="textAreaTop" fmla="*/ 0 h 955080"/>
              <a:gd name="textAreaBottom" fmla="*/ 955440 h 955080"/>
            </a:gdLst>
            <a:ahLst/>
            <a:cxnLst/>
            <a:rect l="textAreaLeft" t="textAreaTop" r="textAreaRight" b="textAreaBottom"/>
            <a:pathLst>
              <a:path w="10230" h="2654">
                <a:moveTo>
                  <a:pt x="10158" y="2604"/>
                </a:moveTo>
                <a:lnTo>
                  <a:pt x="10230" y="2623"/>
                </a:lnTo>
                <a:lnTo>
                  <a:pt x="10230" y="2654"/>
                </a:lnTo>
                <a:lnTo>
                  <a:pt x="10158" y="2635"/>
                </a:lnTo>
                <a:lnTo>
                  <a:pt x="10158" y="2604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4" name=""/>
          <p:cNvSpPr/>
          <p:nvPr/>
        </p:nvSpPr>
        <p:spPr>
          <a:xfrm>
            <a:off x="8021520" y="1587960"/>
            <a:ext cx="3639960" cy="943920"/>
          </a:xfrm>
          <a:custGeom>
            <a:avLst/>
            <a:gdLst>
              <a:gd name="textAreaLeft" fmla="*/ 0 w 3639960"/>
              <a:gd name="textAreaRight" fmla="*/ 3640320 w 3639960"/>
              <a:gd name="textAreaTop" fmla="*/ 0 h 943920"/>
              <a:gd name="textAreaBottom" fmla="*/ 944280 h 943920"/>
            </a:gdLst>
            <a:ahLst/>
            <a:cxnLst/>
            <a:rect l="textAreaLeft" t="textAreaTop" r="textAreaRight" b="textAreaBottom"/>
            <a:pathLst>
              <a:path w="10112" h="2623">
                <a:moveTo>
                  <a:pt x="10040" y="2574"/>
                </a:moveTo>
                <a:lnTo>
                  <a:pt x="10112" y="2593"/>
                </a:lnTo>
                <a:lnTo>
                  <a:pt x="10112" y="2623"/>
                </a:lnTo>
                <a:lnTo>
                  <a:pt x="10040" y="2604"/>
                </a:lnTo>
                <a:lnTo>
                  <a:pt x="10040" y="2574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5" name=""/>
          <p:cNvSpPr/>
          <p:nvPr/>
        </p:nvSpPr>
        <p:spPr>
          <a:xfrm>
            <a:off x="8063640" y="1587960"/>
            <a:ext cx="3597840" cy="933120"/>
          </a:xfrm>
          <a:custGeom>
            <a:avLst/>
            <a:gdLst>
              <a:gd name="textAreaLeft" fmla="*/ 0 w 3597840"/>
              <a:gd name="textAreaRight" fmla="*/ 3598200 w 3597840"/>
              <a:gd name="textAreaTop" fmla="*/ 0 h 933120"/>
              <a:gd name="textAreaBottom" fmla="*/ 933480 h 933120"/>
            </a:gdLst>
            <a:ahLst/>
            <a:cxnLst/>
            <a:rect l="textAreaLeft" t="textAreaTop" r="textAreaRight" b="textAreaBottom"/>
            <a:pathLst>
              <a:path w="9995" h="2593">
                <a:moveTo>
                  <a:pt x="9923" y="2543"/>
                </a:moveTo>
                <a:lnTo>
                  <a:pt x="9995" y="2562"/>
                </a:lnTo>
                <a:lnTo>
                  <a:pt x="9995" y="2593"/>
                </a:lnTo>
                <a:lnTo>
                  <a:pt x="9923" y="2574"/>
                </a:lnTo>
                <a:lnTo>
                  <a:pt x="9923" y="2543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6" name=""/>
          <p:cNvSpPr/>
          <p:nvPr/>
        </p:nvSpPr>
        <p:spPr>
          <a:xfrm>
            <a:off x="8106120" y="1587960"/>
            <a:ext cx="3555360" cy="921960"/>
          </a:xfrm>
          <a:custGeom>
            <a:avLst/>
            <a:gdLst>
              <a:gd name="textAreaLeft" fmla="*/ 0 w 3555360"/>
              <a:gd name="textAreaRight" fmla="*/ 3555720 w 3555360"/>
              <a:gd name="textAreaTop" fmla="*/ 0 h 921960"/>
              <a:gd name="textAreaBottom" fmla="*/ 922320 h 921960"/>
            </a:gdLst>
            <a:ahLst/>
            <a:cxnLst/>
            <a:rect l="textAreaLeft" t="textAreaTop" r="textAreaRight" b="textAreaBottom"/>
            <a:pathLst>
              <a:path w="9877" h="2562">
                <a:moveTo>
                  <a:pt x="9805" y="2513"/>
                </a:moveTo>
                <a:lnTo>
                  <a:pt x="9877" y="2532"/>
                </a:lnTo>
                <a:lnTo>
                  <a:pt x="9877" y="2562"/>
                </a:lnTo>
                <a:lnTo>
                  <a:pt x="9805" y="2543"/>
                </a:lnTo>
                <a:lnTo>
                  <a:pt x="9805" y="2513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7" name=""/>
          <p:cNvSpPr/>
          <p:nvPr/>
        </p:nvSpPr>
        <p:spPr>
          <a:xfrm>
            <a:off x="8148240" y="1587960"/>
            <a:ext cx="3513240" cy="911160"/>
          </a:xfrm>
          <a:custGeom>
            <a:avLst/>
            <a:gdLst>
              <a:gd name="textAreaLeft" fmla="*/ 0 w 3513240"/>
              <a:gd name="textAreaRight" fmla="*/ 3513600 w 3513240"/>
              <a:gd name="textAreaTop" fmla="*/ 0 h 911160"/>
              <a:gd name="textAreaBottom" fmla="*/ 911520 h 911160"/>
            </a:gdLst>
            <a:ahLst/>
            <a:cxnLst/>
            <a:rect l="textAreaLeft" t="textAreaTop" r="textAreaRight" b="textAreaBottom"/>
            <a:pathLst>
              <a:path w="9760" h="2532">
                <a:moveTo>
                  <a:pt x="9688" y="2482"/>
                </a:moveTo>
                <a:lnTo>
                  <a:pt x="9760" y="2501"/>
                </a:lnTo>
                <a:lnTo>
                  <a:pt x="9760" y="2532"/>
                </a:lnTo>
                <a:lnTo>
                  <a:pt x="9688" y="2513"/>
                </a:lnTo>
                <a:lnTo>
                  <a:pt x="9688" y="2482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6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8" name=""/>
          <p:cNvSpPr/>
          <p:nvPr/>
        </p:nvSpPr>
        <p:spPr>
          <a:xfrm>
            <a:off x="8190720" y="1587960"/>
            <a:ext cx="3470760" cy="900000"/>
          </a:xfrm>
          <a:custGeom>
            <a:avLst/>
            <a:gdLst>
              <a:gd name="textAreaLeft" fmla="*/ 0 w 3470760"/>
              <a:gd name="textAreaRight" fmla="*/ 3471120 w 347076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9642" h="2501">
                <a:moveTo>
                  <a:pt x="9570" y="2452"/>
                </a:moveTo>
                <a:lnTo>
                  <a:pt x="9642" y="2471"/>
                </a:lnTo>
                <a:lnTo>
                  <a:pt x="9642" y="2501"/>
                </a:lnTo>
                <a:lnTo>
                  <a:pt x="9570" y="2482"/>
                </a:lnTo>
                <a:lnTo>
                  <a:pt x="9570" y="2452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79" name=""/>
          <p:cNvSpPr/>
          <p:nvPr/>
        </p:nvSpPr>
        <p:spPr>
          <a:xfrm>
            <a:off x="8233200" y="1587960"/>
            <a:ext cx="3428280" cy="889200"/>
          </a:xfrm>
          <a:custGeom>
            <a:avLst/>
            <a:gdLst>
              <a:gd name="textAreaLeft" fmla="*/ 0 w 3428280"/>
              <a:gd name="textAreaRight" fmla="*/ 3428640 w 3428280"/>
              <a:gd name="textAreaTop" fmla="*/ 0 h 889200"/>
              <a:gd name="textAreaBottom" fmla="*/ 889560 h 889200"/>
            </a:gdLst>
            <a:ahLst/>
            <a:cxnLst/>
            <a:rect l="textAreaLeft" t="textAreaTop" r="textAreaRight" b="textAreaBottom"/>
            <a:pathLst>
              <a:path w="9524" h="2471">
                <a:moveTo>
                  <a:pt x="9452" y="2421"/>
                </a:moveTo>
                <a:lnTo>
                  <a:pt x="9524" y="2440"/>
                </a:lnTo>
                <a:lnTo>
                  <a:pt x="9524" y="2471"/>
                </a:lnTo>
                <a:lnTo>
                  <a:pt x="9452" y="2452"/>
                </a:lnTo>
                <a:lnTo>
                  <a:pt x="9452" y="2421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0" name=""/>
          <p:cNvSpPr/>
          <p:nvPr/>
        </p:nvSpPr>
        <p:spPr>
          <a:xfrm>
            <a:off x="8275320" y="1587960"/>
            <a:ext cx="3386160" cy="878040"/>
          </a:xfrm>
          <a:custGeom>
            <a:avLst/>
            <a:gdLst>
              <a:gd name="textAreaLeft" fmla="*/ 0 w 3386160"/>
              <a:gd name="textAreaRight" fmla="*/ 3386520 w 3386160"/>
              <a:gd name="textAreaTop" fmla="*/ 0 h 878040"/>
              <a:gd name="textAreaBottom" fmla="*/ 878400 h 878040"/>
            </a:gdLst>
            <a:ahLst/>
            <a:cxnLst/>
            <a:rect l="textAreaLeft" t="textAreaTop" r="textAreaRight" b="textAreaBottom"/>
            <a:pathLst>
              <a:path w="9407" h="2440">
                <a:moveTo>
                  <a:pt x="9335" y="2391"/>
                </a:moveTo>
                <a:lnTo>
                  <a:pt x="9407" y="2410"/>
                </a:lnTo>
                <a:lnTo>
                  <a:pt x="9407" y="2440"/>
                </a:lnTo>
                <a:lnTo>
                  <a:pt x="9335" y="2421"/>
                </a:lnTo>
                <a:lnTo>
                  <a:pt x="9335" y="2391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1" name=""/>
          <p:cNvSpPr/>
          <p:nvPr/>
        </p:nvSpPr>
        <p:spPr>
          <a:xfrm>
            <a:off x="8317800" y="1587960"/>
            <a:ext cx="3343680" cy="867240"/>
          </a:xfrm>
          <a:custGeom>
            <a:avLst/>
            <a:gdLst>
              <a:gd name="textAreaLeft" fmla="*/ 0 w 3343680"/>
              <a:gd name="textAreaRight" fmla="*/ 3344040 w 3343680"/>
              <a:gd name="textAreaTop" fmla="*/ 0 h 867240"/>
              <a:gd name="textAreaBottom" fmla="*/ 867600 h 867240"/>
            </a:gdLst>
            <a:ahLst/>
            <a:cxnLst/>
            <a:rect l="textAreaLeft" t="textAreaTop" r="textAreaRight" b="textAreaBottom"/>
            <a:pathLst>
              <a:path w="9289" h="2410">
                <a:moveTo>
                  <a:pt x="9217" y="2360"/>
                </a:moveTo>
                <a:lnTo>
                  <a:pt x="9289" y="2379"/>
                </a:lnTo>
                <a:lnTo>
                  <a:pt x="9289" y="2410"/>
                </a:lnTo>
                <a:lnTo>
                  <a:pt x="9217" y="2391"/>
                </a:lnTo>
                <a:lnTo>
                  <a:pt x="9217" y="2360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6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2" name=""/>
          <p:cNvSpPr/>
          <p:nvPr/>
        </p:nvSpPr>
        <p:spPr>
          <a:xfrm>
            <a:off x="8359920" y="1587960"/>
            <a:ext cx="3301560" cy="856080"/>
          </a:xfrm>
          <a:custGeom>
            <a:avLst/>
            <a:gdLst>
              <a:gd name="textAreaLeft" fmla="*/ 0 w 3301560"/>
              <a:gd name="textAreaRight" fmla="*/ 3301920 w 3301560"/>
              <a:gd name="textAreaTop" fmla="*/ 0 h 856080"/>
              <a:gd name="textAreaBottom" fmla="*/ 856440 h 856080"/>
            </a:gdLst>
            <a:ahLst/>
            <a:cxnLst/>
            <a:rect l="textAreaLeft" t="textAreaTop" r="textAreaRight" b="textAreaBottom"/>
            <a:pathLst>
              <a:path w="9172" h="2379">
                <a:moveTo>
                  <a:pt x="9100" y="2330"/>
                </a:moveTo>
                <a:lnTo>
                  <a:pt x="9172" y="2349"/>
                </a:lnTo>
                <a:lnTo>
                  <a:pt x="9172" y="2379"/>
                </a:lnTo>
                <a:lnTo>
                  <a:pt x="9100" y="2360"/>
                </a:lnTo>
                <a:lnTo>
                  <a:pt x="9100" y="2330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3" name=""/>
          <p:cNvSpPr/>
          <p:nvPr/>
        </p:nvSpPr>
        <p:spPr>
          <a:xfrm>
            <a:off x="8402400" y="1587960"/>
            <a:ext cx="3259080" cy="845280"/>
          </a:xfrm>
          <a:custGeom>
            <a:avLst/>
            <a:gdLst>
              <a:gd name="textAreaLeft" fmla="*/ 0 w 3259080"/>
              <a:gd name="textAreaRight" fmla="*/ 3259440 w 3259080"/>
              <a:gd name="textAreaTop" fmla="*/ 0 h 845280"/>
              <a:gd name="textAreaBottom" fmla="*/ 845640 h 845280"/>
            </a:gdLst>
            <a:ahLst/>
            <a:cxnLst/>
            <a:rect l="textAreaLeft" t="textAreaTop" r="textAreaRight" b="textAreaBottom"/>
            <a:pathLst>
              <a:path w="9054" h="2349">
                <a:moveTo>
                  <a:pt x="8982" y="2299"/>
                </a:moveTo>
                <a:lnTo>
                  <a:pt x="9054" y="2318"/>
                </a:lnTo>
                <a:lnTo>
                  <a:pt x="9054" y="2349"/>
                </a:lnTo>
                <a:lnTo>
                  <a:pt x="8982" y="2330"/>
                </a:lnTo>
                <a:lnTo>
                  <a:pt x="8982" y="2299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4" name=""/>
          <p:cNvSpPr/>
          <p:nvPr/>
        </p:nvSpPr>
        <p:spPr>
          <a:xfrm>
            <a:off x="8444520" y="1587960"/>
            <a:ext cx="3216960" cy="834120"/>
          </a:xfrm>
          <a:custGeom>
            <a:avLst/>
            <a:gdLst>
              <a:gd name="textAreaLeft" fmla="*/ 0 w 3216960"/>
              <a:gd name="textAreaRight" fmla="*/ 3217320 w 3216960"/>
              <a:gd name="textAreaTop" fmla="*/ 0 h 834120"/>
              <a:gd name="textAreaBottom" fmla="*/ 834480 h 834120"/>
            </a:gdLst>
            <a:ahLst/>
            <a:cxnLst/>
            <a:rect l="textAreaLeft" t="textAreaTop" r="textAreaRight" b="textAreaBottom"/>
            <a:pathLst>
              <a:path w="8937" h="2318">
                <a:moveTo>
                  <a:pt x="8865" y="2239"/>
                </a:moveTo>
                <a:lnTo>
                  <a:pt x="8937" y="2257"/>
                </a:lnTo>
                <a:lnTo>
                  <a:pt x="8937" y="2318"/>
                </a:lnTo>
                <a:lnTo>
                  <a:pt x="8865" y="2299"/>
                </a:lnTo>
                <a:lnTo>
                  <a:pt x="8865" y="2239"/>
                </a:lnTo>
                <a:moveTo>
                  <a:pt x="278" y="72"/>
                </a:moveTo>
                <a:lnTo>
                  <a:pt x="0" y="0"/>
                </a:lnTo>
                <a:lnTo>
                  <a:pt x="236" y="0"/>
                </a:lnTo>
                <a:lnTo>
                  <a:pt x="513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5" name=""/>
          <p:cNvSpPr/>
          <p:nvPr/>
        </p:nvSpPr>
        <p:spPr>
          <a:xfrm>
            <a:off x="8529480" y="1587960"/>
            <a:ext cx="3132000" cy="812160"/>
          </a:xfrm>
          <a:custGeom>
            <a:avLst/>
            <a:gdLst>
              <a:gd name="textAreaLeft" fmla="*/ 0 w 3132000"/>
              <a:gd name="textAreaRight" fmla="*/ 3132360 w 3132000"/>
              <a:gd name="textAreaTop" fmla="*/ 0 h 812160"/>
              <a:gd name="textAreaBottom" fmla="*/ 812520 h 812160"/>
            </a:gdLst>
            <a:ahLst/>
            <a:cxnLst/>
            <a:rect l="textAreaLeft" t="textAreaTop" r="textAreaRight" b="textAreaBottom"/>
            <a:pathLst>
              <a:path w="8701" h="2257">
                <a:moveTo>
                  <a:pt x="8629" y="2208"/>
                </a:moveTo>
                <a:lnTo>
                  <a:pt x="8701" y="2227"/>
                </a:lnTo>
                <a:lnTo>
                  <a:pt x="8701" y="2257"/>
                </a:lnTo>
                <a:lnTo>
                  <a:pt x="8629" y="2239"/>
                </a:lnTo>
                <a:lnTo>
                  <a:pt x="8629" y="2208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6" name=""/>
          <p:cNvSpPr/>
          <p:nvPr/>
        </p:nvSpPr>
        <p:spPr>
          <a:xfrm>
            <a:off x="8571600" y="1587960"/>
            <a:ext cx="3089880" cy="801360"/>
          </a:xfrm>
          <a:custGeom>
            <a:avLst/>
            <a:gdLst>
              <a:gd name="textAreaLeft" fmla="*/ 0 w 3089880"/>
              <a:gd name="textAreaRight" fmla="*/ 3090240 w 3089880"/>
              <a:gd name="textAreaTop" fmla="*/ 0 h 801360"/>
              <a:gd name="textAreaBottom" fmla="*/ 801720 h 801360"/>
            </a:gdLst>
            <a:ahLst/>
            <a:cxnLst/>
            <a:rect l="textAreaLeft" t="textAreaTop" r="textAreaRight" b="textAreaBottom"/>
            <a:pathLst>
              <a:path w="8584" h="2227">
                <a:moveTo>
                  <a:pt x="8512" y="2178"/>
                </a:moveTo>
                <a:lnTo>
                  <a:pt x="8584" y="2196"/>
                </a:lnTo>
                <a:lnTo>
                  <a:pt x="8584" y="2227"/>
                </a:lnTo>
                <a:lnTo>
                  <a:pt x="8512" y="2208"/>
                </a:lnTo>
                <a:lnTo>
                  <a:pt x="8512" y="2178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7" name=""/>
          <p:cNvSpPr/>
          <p:nvPr/>
        </p:nvSpPr>
        <p:spPr>
          <a:xfrm>
            <a:off x="8614080" y="1587960"/>
            <a:ext cx="3047400" cy="790200"/>
          </a:xfrm>
          <a:custGeom>
            <a:avLst/>
            <a:gdLst>
              <a:gd name="textAreaLeft" fmla="*/ 0 w 3047400"/>
              <a:gd name="textAreaRight" fmla="*/ 3047760 w 3047400"/>
              <a:gd name="textAreaTop" fmla="*/ 0 h 790200"/>
              <a:gd name="textAreaBottom" fmla="*/ 790560 h 790200"/>
            </a:gdLst>
            <a:ahLst/>
            <a:cxnLst/>
            <a:rect l="textAreaLeft" t="textAreaTop" r="textAreaRight" b="textAreaBottom"/>
            <a:pathLst>
              <a:path w="8466" h="2196">
                <a:moveTo>
                  <a:pt x="8394" y="2117"/>
                </a:moveTo>
                <a:lnTo>
                  <a:pt x="8466" y="2135"/>
                </a:lnTo>
                <a:lnTo>
                  <a:pt x="8466" y="2196"/>
                </a:lnTo>
                <a:lnTo>
                  <a:pt x="8394" y="2178"/>
                </a:lnTo>
                <a:lnTo>
                  <a:pt x="8394" y="2117"/>
                </a:lnTo>
                <a:moveTo>
                  <a:pt x="277" y="72"/>
                </a:moveTo>
                <a:lnTo>
                  <a:pt x="0" y="0"/>
                </a:lnTo>
                <a:lnTo>
                  <a:pt x="235" y="0"/>
                </a:lnTo>
                <a:lnTo>
                  <a:pt x="512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8" name=""/>
          <p:cNvSpPr/>
          <p:nvPr/>
        </p:nvSpPr>
        <p:spPr>
          <a:xfrm>
            <a:off x="8698680" y="1587960"/>
            <a:ext cx="2962800" cy="768240"/>
          </a:xfrm>
          <a:custGeom>
            <a:avLst/>
            <a:gdLst>
              <a:gd name="textAreaLeft" fmla="*/ 0 w 2962800"/>
              <a:gd name="textAreaRight" fmla="*/ 2963160 w 2962800"/>
              <a:gd name="textAreaTop" fmla="*/ 0 h 768240"/>
              <a:gd name="textAreaBottom" fmla="*/ 768600 h 768240"/>
            </a:gdLst>
            <a:ahLst/>
            <a:cxnLst/>
            <a:rect l="textAreaLeft" t="textAreaTop" r="textAreaRight" b="textAreaBottom"/>
            <a:pathLst>
              <a:path w="8231" h="2135">
                <a:moveTo>
                  <a:pt x="8159" y="2086"/>
                </a:moveTo>
                <a:lnTo>
                  <a:pt x="8231" y="2105"/>
                </a:lnTo>
                <a:lnTo>
                  <a:pt x="8231" y="2135"/>
                </a:lnTo>
                <a:lnTo>
                  <a:pt x="8159" y="2117"/>
                </a:lnTo>
                <a:lnTo>
                  <a:pt x="8159" y="2086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89" name=""/>
          <p:cNvSpPr/>
          <p:nvPr/>
        </p:nvSpPr>
        <p:spPr>
          <a:xfrm>
            <a:off x="8740800" y="1587960"/>
            <a:ext cx="2920680" cy="757440"/>
          </a:xfrm>
          <a:custGeom>
            <a:avLst/>
            <a:gdLst>
              <a:gd name="textAreaLeft" fmla="*/ 0 w 2920680"/>
              <a:gd name="textAreaRight" fmla="*/ 2921040 w 2920680"/>
              <a:gd name="textAreaTop" fmla="*/ 0 h 757440"/>
              <a:gd name="textAreaBottom" fmla="*/ 757800 h 757440"/>
            </a:gdLst>
            <a:ahLst/>
            <a:cxnLst/>
            <a:rect l="textAreaLeft" t="textAreaTop" r="textAreaRight" b="textAreaBottom"/>
            <a:pathLst>
              <a:path w="8114" h="2105">
                <a:moveTo>
                  <a:pt x="8042" y="2056"/>
                </a:moveTo>
                <a:lnTo>
                  <a:pt x="8114" y="2074"/>
                </a:lnTo>
                <a:lnTo>
                  <a:pt x="8114" y="2105"/>
                </a:lnTo>
                <a:lnTo>
                  <a:pt x="8042" y="2086"/>
                </a:lnTo>
                <a:lnTo>
                  <a:pt x="8042" y="2056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6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0" name=""/>
          <p:cNvSpPr/>
          <p:nvPr/>
        </p:nvSpPr>
        <p:spPr>
          <a:xfrm>
            <a:off x="8783280" y="1587960"/>
            <a:ext cx="2878200" cy="746280"/>
          </a:xfrm>
          <a:custGeom>
            <a:avLst/>
            <a:gdLst>
              <a:gd name="textAreaLeft" fmla="*/ 0 w 2878200"/>
              <a:gd name="textAreaRight" fmla="*/ 2878560 w 2878200"/>
              <a:gd name="textAreaTop" fmla="*/ 0 h 746280"/>
              <a:gd name="textAreaBottom" fmla="*/ 746640 h 746280"/>
            </a:gdLst>
            <a:ahLst/>
            <a:cxnLst/>
            <a:rect l="textAreaLeft" t="textAreaTop" r="textAreaRight" b="textAreaBottom"/>
            <a:pathLst>
              <a:path w="7996" h="2074">
                <a:moveTo>
                  <a:pt x="7924" y="2025"/>
                </a:moveTo>
                <a:lnTo>
                  <a:pt x="7996" y="2044"/>
                </a:lnTo>
                <a:lnTo>
                  <a:pt x="7996" y="2074"/>
                </a:lnTo>
                <a:lnTo>
                  <a:pt x="7924" y="2056"/>
                </a:lnTo>
                <a:lnTo>
                  <a:pt x="7924" y="2025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1" name=""/>
          <p:cNvSpPr/>
          <p:nvPr/>
        </p:nvSpPr>
        <p:spPr>
          <a:xfrm>
            <a:off x="8825760" y="1587960"/>
            <a:ext cx="2835720" cy="735480"/>
          </a:xfrm>
          <a:custGeom>
            <a:avLst/>
            <a:gdLst>
              <a:gd name="textAreaLeft" fmla="*/ 0 w 2835720"/>
              <a:gd name="textAreaRight" fmla="*/ 2836080 w 2835720"/>
              <a:gd name="textAreaTop" fmla="*/ 0 h 735480"/>
              <a:gd name="textAreaBottom" fmla="*/ 735840 h 735480"/>
            </a:gdLst>
            <a:ahLst/>
            <a:cxnLst/>
            <a:rect l="textAreaLeft" t="textAreaTop" r="textAreaRight" b="textAreaBottom"/>
            <a:pathLst>
              <a:path w="7878" h="2044">
                <a:moveTo>
                  <a:pt x="7806" y="1995"/>
                </a:moveTo>
                <a:lnTo>
                  <a:pt x="7878" y="2013"/>
                </a:lnTo>
                <a:lnTo>
                  <a:pt x="7878" y="2044"/>
                </a:lnTo>
                <a:lnTo>
                  <a:pt x="7806" y="2025"/>
                </a:lnTo>
                <a:lnTo>
                  <a:pt x="7806" y="1995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2" name=""/>
          <p:cNvSpPr/>
          <p:nvPr/>
        </p:nvSpPr>
        <p:spPr>
          <a:xfrm>
            <a:off x="8867880" y="1587960"/>
            <a:ext cx="2793600" cy="724320"/>
          </a:xfrm>
          <a:custGeom>
            <a:avLst/>
            <a:gdLst>
              <a:gd name="textAreaLeft" fmla="*/ 0 w 2793600"/>
              <a:gd name="textAreaRight" fmla="*/ 2793960 w 2793600"/>
              <a:gd name="textAreaTop" fmla="*/ 0 h 724320"/>
              <a:gd name="textAreaBottom" fmla="*/ 724680 h 724320"/>
            </a:gdLst>
            <a:ahLst/>
            <a:cxnLst/>
            <a:rect l="textAreaLeft" t="textAreaTop" r="textAreaRight" b="textAreaBottom"/>
            <a:pathLst>
              <a:path w="7761" h="2013">
                <a:moveTo>
                  <a:pt x="7689" y="1934"/>
                </a:moveTo>
                <a:lnTo>
                  <a:pt x="7761" y="1952"/>
                </a:lnTo>
                <a:lnTo>
                  <a:pt x="7761" y="2013"/>
                </a:lnTo>
                <a:lnTo>
                  <a:pt x="7689" y="1995"/>
                </a:lnTo>
                <a:lnTo>
                  <a:pt x="7689" y="1934"/>
                </a:lnTo>
                <a:moveTo>
                  <a:pt x="278" y="72"/>
                </a:moveTo>
                <a:lnTo>
                  <a:pt x="0" y="0"/>
                </a:lnTo>
                <a:lnTo>
                  <a:pt x="235" y="0"/>
                </a:lnTo>
                <a:lnTo>
                  <a:pt x="513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3" name=""/>
          <p:cNvSpPr/>
          <p:nvPr/>
        </p:nvSpPr>
        <p:spPr>
          <a:xfrm>
            <a:off x="8952480" y="1587960"/>
            <a:ext cx="2709000" cy="702360"/>
          </a:xfrm>
          <a:custGeom>
            <a:avLst/>
            <a:gdLst>
              <a:gd name="textAreaLeft" fmla="*/ 0 w 2709000"/>
              <a:gd name="textAreaRight" fmla="*/ 2709360 w 2709000"/>
              <a:gd name="textAreaTop" fmla="*/ 0 h 702360"/>
              <a:gd name="textAreaBottom" fmla="*/ 702720 h 702360"/>
            </a:gdLst>
            <a:ahLst/>
            <a:cxnLst/>
            <a:rect l="textAreaLeft" t="textAreaTop" r="textAreaRight" b="textAreaBottom"/>
            <a:pathLst>
              <a:path w="7526" h="1952">
                <a:moveTo>
                  <a:pt x="7454" y="1873"/>
                </a:moveTo>
                <a:lnTo>
                  <a:pt x="7526" y="1891"/>
                </a:lnTo>
                <a:lnTo>
                  <a:pt x="7526" y="1952"/>
                </a:lnTo>
                <a:lnTo>
                  <a:pt x="7454" y="1934"/>
                </a:lnTo>
                <a:lnTo>
                  <a:pt x="7454" y="1873"/>
                </a:lnTo>
                <a:moveTo>
                  <a:pt x="278" y="72"/>
                </a:moveTo>
                <a:lnTo>
                  <a:pt x="0" y="0"/>
                </a:lnTo>
                <a:lnTo>
                  <a:pt x="235" y="0"/>
                </a:lnTo>
                <a:lnTo>
                  <a:pt x="513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4" name=""/>
          <p:cNvSpPr/>
          <p:nvPr/>
        </p:nvSpPr>
        <p:spPr>
          <a:xfrm>
            <a:off x="9037080" y="1587960"/>
            <a:ext cx="2624400" cy="680400"/>
          </a:xfrm>
          <a:custGeom>
            <a:avLst/>
            <a:gdLst>
              <a:gd name="textAreaLeft" fmla="*/ 0 w 2624400"/>
              <a:gd name="textAreaRight" fmla="*/ 2624760 w 2624400"/>
              <a:gd name="textAreaTop" fmla="*/ 0 h 680400"/>
              <a:gd name="textAreaBottom" fmla="*/ 680760 h 680400"/>
            </a:gdLst>
            <a:ahLst/>
            <a:cxnLst/>
            <a:rect l="textAreaLeft" t="textAreaTop" r="textAreaRight" b="textAreaBottom"/>
            <a:pathLst>
              <a:path w="7291" h="1891">
                <a:moveTo>
                  <a:pt x="7219" y="1842"/>
                </a:moveTo>
                <a:lnTo>
                  <a:pt x="7291" y="1861"/>
                </a:lnTo>
                <a:lnTo>
                  <a:pt x="7291" y="1891"/>
                </a:lnTo>
                <a:lnTo>
                  <a:pt x="7219" y="1873"/>
                </a:lnTo>
                <a:lnTo>
                  <a:pt x="7219" y="1842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6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5" name=""/>
          <p:cNvSpPr/>
          <p:nvPr/>
        </p:nvSpPr>
        <p:spPr>
          <a:xfrm>
            <a:off x="9079560" y="1587960"/>
            <a:ext cx="2581920" cy="669600"/>
          </a:xfrm>
          <a:custGeom>
            <a:avLst/>
            <a:gdLst>
              <a:gd name="textAreaLeft" fmla="*/ 0 w 2581920"/>
              <a:gd name="textAreaRight" fmla="*/ 2582280 w 2581920"/>
              <a:gd name="textAreaTop" fmla="*/ 0 h 669600"/>
              <a:gd name="textAreaBottom" fmla="*/ 669960 h 669600"/>
            </a:gdLst>
            <a:ahLst/>
            <a:cxnLst/>
            <a:rect l="textAreaLeft" t="textAreaTop" r="textAreaRight" b="textAreaBottom"/>
            <a:pathLst>
              <a:path w="7173" h="1861">
                <a:moveTo>
                  <a:pt x="7101" y="1812"/>
                </a:moveTo>
                <a:lnTo>
                  <a:pt x="7173" y="1830"/>
                </a:lnTo>
                <a:lnTo>
                  <a:pt x="7173" y="1861"/>
                </a:lnTo>
                <a:lnTo>
                  <a:pt x="7101" y="1842"/>
                </a:lnTo>
                <a:lnTo>
                  <a:pt x="7101" y="1812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6" name=""/>
          <p:cNvSpPr/>
          <p:nvPr/>
        </p:nvSpPr>
        <p:spPr>
          <a:xfrm>
            <a:off x="9122040" y="1587960"/>
            <a:ext cx="2539440" cy="658440"/>
          </a:xfrm>
          <a:custGeom>
            <a:avLst/>
            <a:gdLst>
              <a:gd name="textAreaLeft" fmla="*/ 0 w 2539440"/>
              <a:gd name="textAreaRight" fmla="*/ 2539800 w 2539440"/>
              <a:gd name="textAreaTop" fmla="*/ 0 h 658440"/>
              <a:gd name="textAreaBottom" fmla="*/ 658800 h 658440"/>
            </a:gdLst>
            <a:ahLst/>
            <a:cxnLst/>
            <a:rect l="textAreaLeft" t="textAreaTop" r="textAreaRight" b="textAreaBottom"/>
            <a:pathLst>
              <a:path w="7055" h="1830">
                <a:moveTo>
                  <a:pt x="6983" y="1781"/>
                </a:moveTo>
                <a:lnTo>
                  <a:pt x="7055" y="1800"/>
                </a:lnTo>
                <a:lnTo>
                  <a:pt x="7055" y="1830"/>
                </a:lnTo>
                <a:lnTo>
                  <a:pt x="6983" y="1812"/>
                </a:lnTo>
                <a:lnTo>
                  <a:pt x="6983" y="1781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7" name=""/>
          <p:cNvSpPr/>
          <p:nvPr/>
        </p:nvSpPr>
        <p:spPr>
          <a:xfrm>
            <a:off x="9164160" y="1587960"/>
            <a:ext cx="2497320" cy="647640"/>
          </a:xfrm>
          <a:custGeom>
            <a:avLst/>
            <a:gdLst>
              <a:gd name="textAreaLeft" fmla="*/ 0 w 2497320"/>
              <a:gd name="textAreaRight" fmla="*/ 2497680 w 2497320"/>
              <a:gd name="textAreaTop" fmla="*/ 0 h 647640"/>
              <a:gd name="textAreaBottom" fmla="*/ 648000 h 647640"/>
            </a:gdLst>
            <a:ahLst/>
            <a:cxnLst/>
            <a:rect l="textAreaLeft" t="textAreaTop" r="textAreaRight" b="textAreaBottom"/>
            <a:pathLst>
              <a:path w="6938" h="1800">
                <a:moveTo>
                  <a:pt x="6866" y="1751"/>
                </a:moveTo>
                <a:lnTo>
                  <a:pt x="6938" y="1769"/>
                </a:lnTo>
                <a:lnTo>
                  <a:pt x="6938" y="1800"/>
                </a:lnTo>
                <a:lnTo>
                  <a:pt x="6866" y="1781"/>
                </a:lnTo>
                <a:lnTo>
                  <a:pt x="6866" y="1751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8" name=""/>
          <p:cNvSpPr/>
          <p:nvPr/>
        </p:nvSpPr>
        <p:spPr>
          <a:xfrm>
            <a:off x="9206640" y="1587960"/>
            <a:ext cx="2454840" cy="636480"/>
          </a:xfrm>
          <a:custGeom>
            <a:avLst/>
            <a:gdLst>
              <a:gd name="textAreaLeft" fmla="*/ 0 w 2454840"/>
              <a:gd name="textAreaRight" fmla="*/ 2455200 w 2454840"/>
              <a:gd name="textAreaTop" fmla="*/ 0 h 636480"/>
              <a:gd name="textAreaBottom" fmla="*/ 636840 h 636480"/>
            </a:gdLst>
            <a:ahLst/>
            <a:cxnLst/>
            <a:rect l="textAreaLeft" t="textAreaTop" r="textAreaRight" b="textAreaBottom"/>
            <a:pathLst>
              <a:path w="6820" h="1769">
                <a:moveTo>
                  <a:pt x="6748" y="1690"/>
                </a:moveTo>
                <a:lnTo>
                  <a:pt x="6820" y="1708"/>
                </a:lnTo>
                <a:lnTo>
                  <a:pt x="6820" y="1769"/>
                </a:lnTo>
                <a:lnTo>
                  <a:pt x="6748" y="1751"/>
                </a:lnTo>
                <a:lnTo>
                  <a:pt x="6748" y="1690"/>
                </a:lnTo>
                <a:moveTo>
                  <a:pt x="277" y="73"/>
                </a:moveTo>
                <a:lnTo>
                  <a:pt x="0" y="0"/>
                </a:lnTo>
                <a:lnTo>
                  <a:pt x="235" y="0"/>
                </a:lnTo>
                <a:lnTo>
                  <a:pt x="512" y="73"/>
                </a:lnTo>
                <a:lnTo>
                  <a:pt x="277" y="73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199" name=""/>
          <p:cNvSpPr/>
          <p:nvPr/>
        </p:nvSpPr>
        <p:spPr>
          <a:xfrm>
            <a:off x="9291240" y="1587960"/>
            <a:ext cx="2370240" cy="614520"/>
          </a:xfrm>
          <a:custGeom>
            <a:avLst/>
            <a:gdLst>
              <a:gd name="textAreaLeft" fmla="*/ 0 w 2370240"/>
              <a:gd name="textAreaRight" fmla="*/ 2370600 w 2370240"/>
              <a:gd name="textAreaTop" fmla="*/ 0 h 614520"/>
              <a:gd name="textAreaBottom" fmla="*/ 614880 h 614520"/>
            </a:gdLst>
            <a:ahLst/>
            <a:cxnLst/>
            <a:rect l="textAreaLeft" t="textAreaTop" r="textAreaRight" b="textAreaBottom"/>
            <a:pathLst>
              <a:path w="6585" h="1708">
                <a:moveTo>
                  <a:pt x="6513" y="1659"/>
                </a:moveTo>
                <a:lnTo>
                  <a:pt x="6585" y="1678"/>
                </a:lnTo>
                <a:lnTo>
                  <a:pt x="6585" y="1708"/>
                </a:lnTo>
                <a:lnTo>
                  <a:pt x="6513" y="1690"/>
                </a:lnTo>
                <a:lnTo>
                  <a:pt x="6513" y="1659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0" name=""/>
          <p:cNvSpPr/>
          <p:nvPr/>
        </p:nvSpPr>
        <p:spPr>
          <a:xfrm>
            <a:off x="9333360" y="1587960"/>
            <a:ext cx="2328120" cy="603720"/>
          </a:xfrm>
          <a:custGeom>
            <a:avLst/>
            <a:gdLst>
              <a:gd name="textAreaLeft" fmla="*/ 0 w 2328120"/>
              <a:gd name="textAreaRight" fmla="*/ 2328480 w 2328120"/>
              <a:gd name="textAreaTop" fmla="*/ 0 h 603720"/>
              <a:gd name="textAreaBottom" fmla="*/ 604080 h 603720"/>
            </a:gdLst>
            <a:ahLst/>
            <a:cxnLst/>
            <a:rect l="textAreaLeft" t="textAreaTop" r="textAreaRight" b="textAreaBottom"/>
            <a:pathLst>
              <a:path w="6468" h="1678">
                <a:moveTo>
                  <a:pt x="6396" y="1629"/>
                </a:moveTo>
                <a:lnTo>
                  <a:pt x="6468" y="1647"/>
                </a:lnTo>
                <a:lnTo>
                  <a:pt x="6468" y="1678"/>
                </a:lnTo>
                <a:lnTo>
                  <a:pt x="6396" y="1659"/>
                </a:lnTo>
                <a:lnTo>
                  <a:pt x="6396" y="1629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6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1" name=""/>
          <p:cNvSpPr/>
          <p:nvPr/>
        </p:nvSpPr>
        <p:spPr>
          <a:xfrm>
            <a:off x="9375840" y="1587960"/>
            <a:ext cx="2285640" cy="59256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592560"/>
              <a:gd name="textAreaBottom" fmla="*/ 592920 h 592560"/>
            </a:gdLst>
            <a:ahLst/>
            <a:cxnLst/>
            <a:rect l="textAreaLeft" t="textAreaTop" r="textAreaRight" b="textAreaBottom"/>
            <a:pathLst>
              <a:path w="6350" h="1647">
                <a:moveTo>
                  <a:pt x="6278" y="1568"/>
                </a:moveTo>
                <a:lnTo>
                  <a:pt x="6350" y="1586"/>
                </a:lnTo>
                <a:lnTo>
                  <a:pt x="6350" y="1647"/>
                </a:lnTo>
                <a:lnTo>
                  <a:pt x="6278" y="1629"/>
                </a:lnTo>
                <a:lnTo>
                  <a:pt x="6278" y="1568"/>
                </a:lnTo>
                <a:moveTo>
                  <a:pt x="278" y="72"/>
                </a:moveTo>
                <a:lnTo>
                  <a:pt x="0" y="0"/>
                </a:lnTo>
                <a:lnTo>
                  <a:pt x="235" y="0"/>
                </a:lnTo>
                <a:lnTo>
                  <a:pt x="513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2" name=""/>
          <p:cNvSpPr/>
          <p:nvPr/>
        </p:nvSpPr>
        <p:spPr>
          <a:xfrm>
            <a:off x="9460440" y="1587960"/>
            <a:ext cx="2201040" cy="570600"/>
          </a:xfrm>
          <a:custGeom>
            <a:avLst/>
            <a:gdLst>
              <a:gd name="textAreaLeft" fmla="*/ 0 w 2201040"/>
              <a:gd name="textAreaRight" fmla="*/ 2201400 w 2201040"/>
              <a:gd name="textAreaTop" fmla="*/ 0 h 570600"/>
              <a:gd name="textAreaBottom" fmla="*/ 570960 h 570600"/>
            </a:gdLst>
            <a:ahLst/>
            <a:cxnLst/>
            <a:rect l="textAreaLeft" t="textAreaTop" r="textAreaRight" b="textAreaBottom"/>
            <a:pathLst>
              <a:path w="6115" h="1586">
                <a:moveTo>
                  <a:pt x="6043" y="1507"/>
                </a:moveTo>
                <a:lnTo>
                  <a:pt x="6115" y="1525"/>
                </a:lnTo>
                <a:lnTo>
                  <a:pt x="6115" y="1586"/>
                </a:lnTo>
                <a:lnTo>
                  <a:pt x="6043" y="1568"/>
                </a:lnTo>
                <a:lnTo>
                  <a:pt x="6043" y="1507"/>
                </a:lnTo>
                <a:moveTo>
                  <a:pt x="278" y="72"/>
                </a:moveTo>
                <a:lnTo>
                  <a:pt x="0" y="0"/>
                </a:lnTo>
                <a:lnTo>
                  <a:pt x="235" y="0"/>
                </a:lnTo>
                <a:lnTo>
                  <a:pt x="513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3" name=""/>
          <p:cNvSpPr/>
          <p:nvPr/>
        </p:nvSpPr>
        <p:spPr>
          <a:xfrm>
            <a:off x="9545040" y="1587960"/>
            <a:ext cx="2116440" cy="548640"/>
          </a:xfrm>
          <a:custGeom>
            <a:avLst/>
            <a:gdLst>
              <a:gd name="textAreaLeft" fmla="*/ 0 w 2116440"/>
              <a:gd name="textAreaRight" fmla="*/ 2116800 w 2116440"/>
              <a:gd name="textAreaTop" fmla="*/ 0 h 548640"/>
              <a:gd name="textAreaBottom" fmla="*/ 549000 h 548640"/>
            </a:gdLst>
            <a:ahLst/>
            <a:cxnLst/>
            <a:rect l="textAreaLeft" t="textAreaTop" r="textAreaRight" b="textAreaBottom"/>
            <a:pathLst>
              <a:path w="5880" h="1525">
                <a:moveTo>
                  <a:pt x="5807" y="1446"/>
                </a:moveTo>
                <a:lnTo>
                  <a:pt x="5880" y="1464"/>
                </a:lnTo>
                <a:lnTo>
                  <a:pt x="5880" y="1525"/>
                </a:lnTo>
                <a:lnTo>
                  <a:pt x="5807" y="1507"/>
                </a:lnTo>
                <a:lnTo>
                  <a:pt x="5807" y="1446"/>
                </a:lnTo>
                <a:moveTo>
                  <a:pt x="278" y="72"/>
                </a:moveTo>
                <a:lnTo>
                  <a:pt x="0" y="0"/>
                </a:lnTo>
                <a:lnTo>
                  <a:pt x="236" y="0"/>
                </a:lnTo>
                <a:lnTo>
                  <a:pt x="513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4" name=""/>
          <p:cNvSpPr/>
          <p:nvPr/>
        </p:nvSpPr>
        <p:spPr>
          <a:xfrm>
            <a:off x="9630000" y="1587960"/>
            <a:ext cx="2031480" cy="526680"/>
          </a:xfrm>
          <a:custGeom>
            <a:avLst/>
            <a:gdLst>
              <a:gd name="textAreaLeft" fmla="*/ 0 w 2031480"/>
              <a:gd name="textAreaRight" fmla="*/ 2031840 w 2031480"/>
              <a:gd name="textAreaTop" fmla="*/ 0 h 526680"/>
              <a:gd name="textAreaBottom" fmla="*/ 527040 h 526680"/>
            </a:gdLst>
            <a:ahLst/>
            <a:cxnLst/>
            <a:rect l="textAreaLeft" t="textAreaTop" r="textAreaRight" b="textAreaBottom"/>
            <a:pathLst>
              <a:path w="5644" h="1464">
                <a:moveTo>
                  <a:pt x="5572" y="1385"/>
                </a:moveTo>
                <a:lnTo>
                  <a:pt x="5644" y="1403"/>
                </a:lnTo>
                <a:lnTo>
                  <a:pt x="5644" y="1464"/>
                </a:lnTo>
                <a:lnTo>
                  <a:pt x="5572" y="1446"/>
                </a:lnTo>
                <a:lnTo>
                  <a:pt x="5572" y="1385"/>
                </a:lnTo>
                <a:moveTo>
                  <a:pt x="277" y="72"/>
                </a:moveTo>
                <a:lnTo>
                  <a:pt x="0" y="0"/>
                </a:lnTo>
                <a:lnTo>
                  <a:pt x="235" y="0"/>
                </a:lnTo>
                <a:lnTo>
                  <a:pt x="512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5" name=""/>
          <p:cNvSpPr/>
          <p:nvPr/>
        </p:nvSpPr>
        <p:spPr>
          <a:xfrm>
            <a:off x="9714600" y="1587960"/>
            <a:ext cx="1946880" cy="504720"/>
          </a:xfrm>
          <a:custGeom>
            <a:avLst/>
            <a:gdLst>
              <a:gd name="textAreaLeft" fmla="*/ 0 w 1946880"/>
              <a:gd name="textAreaRight" fmla="*/ 1947240 w 1946880"/>
              <a:gd name="textAreaTop" fmla="*/ 0 h 504720"/>
              <a:gd name="textAreaBottom" fmla="*/ 505080 h 504720"/>
            </a:gdLst>
            <a:ahLst/>
            <a:cxnLst/>
            <a:rect l="textAreaLeft" t="textAreaTop" r="textAreaRight" b="textAreaBottom"/>
            <a:pathLst>
              <a:path w="5409" h="1403">
                <a:moveTo>
                  <a:pt x="5337" y="1354"/>
                </a:moveTo>
                <a:lnTo>
                  <a:pt x="5409" y="1373"/>
                </a:lnTo>
                <a:lnTo>
                  <a:pt x="5409" y="1403"/>
                </a:lnTo>
                <a:lnTo>
                  <a:pt x="5337" y="1385"/>
                </a:lnTo>
                <a:lnTo>
                  <a:pt x="5337" y="1354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6" name=""/>
          <p:cNvSpPr/>
          <p:nvPr/>
        </p:nvSpPr>
        <p:spPr>
          <a:xfrm>
            <a:off x="9756720" y="1587960"/>
            <a:ext cx="1904760" cy="49392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493920"/>
              <a:gd name="textAreaBottom" fmla="*/ 494280 h 493920"/>
            </a:gdLst>
            <a:ahLst/>
            <a:cxnLst/>
            <a:rect l="textAreaLeft" t="textAreaTop" r="textAreaRight" b="textAreaBottom"/>
            <a:pathLst>
              <a:path w="5292" h="1373">
                <a:moveTo>
                  <a:pt x="5220" y="1324"/>
                </a:moveTo>
                <a:lnTo>
                  <a:pt x="5292" y="1342"/>
                </a:lnTo>
                <a:lnTo>
                  <a:pt x="5292" y="1373"/>
                </a:lnTo>
                <a:lnTo>
                  <a:pt x="5220" y="1354"/>
                </a:lnTo>
                <a:lnTo>
                  <a:pt x="5220" y="1324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7" name=""/>
          <p:cNvSpPr/>
          <p:nvPr/>
        </p:nvSpPr>
        <p:spPr>
          <a:xfrm>
            <a:off x="9799200" y="1587960"/>
            <a:ext cx="1862280" cy="482760"/>
          </a:xfrm>
          <a:custGeom>
            <a:avLst/>
            <a:gdLst>
              <a:gd name="textAreaLeft" fmla="*/ 0 w 1862280"/>
              <a:gd name="textAreaRight" fmla="*/ 1862640 w 1862280"/>
              <a:gd name="textAreaTop" fmla="*/ 0 h 482760"/>
              <a:gd name="textAreaBottom" fmla="*/ 483120 h 482760"/>
            </a:gdLst>
            <a:ahLst/>
            <a:cxnLst/>
            <a:rect l="textAreaLeft" t="textAreaTop" r="textAreaRight" b="textAreaBottom"/>
            <a:pathLst>
              <a:path w="5174" h="1342">
                <a:moveTo>
                  <a:pt x="5102" y="1202"/>
                </a:moveTo>
                <a:lnTo>
                  <a:pt x="5174" y="1220"/>
                </a:lnTo>
                <a:lnTo>
                  <a:pt x="5174" y="1342"/>
                </a:lnTo>
                <a:lnTo>
                  <a:pt x="5102" y="1324"/>
                </a:lnTo>
                <a:lnTo>
                  <a:pt x="5102" y="1202"/>
                </a:lnTo>
                <a:moveTo>
                  <a:pt x="277" y="72"/>
                </a:moveTo>
                <a:lnTo>
                  <a:pt x="0" y="0"/>
                </a:lnTo>
                <a:lnTo>
                  <a:pt x="470" y="0"/>
                </a:lnTo>
                <a:lnTo>
                  <a:pt x="748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8" name=""/>
          <p:cNvSpPr/>
          <p:nvPr/>
        </p:nvSpPr>
        <p:spPr>
          <a:xfrm>
            <a:off x="9968400" y="1587960"/>
            <a:ext cx="1693080" cy="438840"/>
          </a:xfrm>
          <a:custGeom>
            <a:avLst/>
            <a:gdLst>
              <a:gd name="textAreaLeft" fmla="*/ 0 w 1693080"/>
              <a:gd name="textAreaRight" fmla="*/ 1693440 w 1693080"/>
              <a:gd name="textAreaTop" fmla="*/ 0 h 438840"/>
              <a:gd name="textAreaBottom" fmla="*/ 439200 h 438840"/>
            </a:gdLst>
            <a:ahLst/>
            <a:cxnLst/>
            <a:rect l="textAreaLeft" t="textAreaTop" r="textAreaRight" b="textAreaBottom"/>
            <a:pathLst>
              <a:path w="4704" h="1220">
                <a:moveTo>
                  <a:pt x="4632" y="1171"/>
                </a:moveTo>
                <a:lnTo>
                  <a:pt x="4704" y="1190"/>
                </a:lnTo>
                <a:lnTo>
                  <a:pt x="4704" y="1220"/>
                </a:lnTo>
                <a:lnTo>
                  <a:pt x="4632" y="1202"/>
                </a:lnTo>
                <a:lnTo>
                  <a:pt x="4632" y="1171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09" name=""/>
          <p:cNvSpPr/>
          <p:nvPr/>
        </p:nvSpPr>
        <p:spPr>
          <a:xfrm>
            <a:off x="10010880" y="1587960"/>
            <a:ext cx="1650600" cy="428040"/>
          </a:xfrm>
          <a:custGeom>
            <a:avLst/>
            <a:gdLst>
              <a:gd name="textAreaLeft" fmla="*/ 0 w 1650600"/>
              <a:gd name="textAreaRight" fmla="*/ 1650960 w 1650600"/>
              <a:gd name="textAreaTop" fmla="*/ 0 h 428040"/>
              <a:gd name="textAreaBottom" fmla="*/ 428400 h 428040"/>
            </a:gdLst>
            <a:ahLst/>
            <a:cxnLst/>
            <a:rect l="textAreaLeft" t="textAreaTop" r="textAreaRight" b="textAreaBottom"/>
            <a:pathLst>
              <a:path w="4586" h="1190">
                <a:moveTo>
                  <a:pt x="4514" y="1141"/>
                </a:moveTo>
                <a:lnTo>
                  <a:pt x="4586" y="1159"/>
                </a:lnTo>
                <a:lnTo>
                  <a:pt x="4586" y="1190"/>
                </a:lnTo>
                <a:lnTo>
                  <a:pt x="4514" y="1171"/>
                </a:lnTo>
                <a:lnTo>
                  <a:pt x="4514" y="1141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0" name=""/>
          <p:cNvSpPr/>
          <p:nvPr/>
        </p:nvSpPr>
        <p:spPr>
          <a:xfrm>
            <a:off x="10053000" y="1587960"/>
            <a:ext cx="1608480" cy="416880"/>
          </a:xfrm>
          <a:custGeom>
            <a:avLst/>
            <a:gdLst>
              <a:gd name="textAreaLeft" fmla="*/ 0 w 1608480"/>
              <a:gd name="textAreaRight" fmla="*/ 1608840 w 1608480"/>
              <a:gd name="textAreaTop" fmla="*/ 0 h 416880"/>
              <a:gd name="textAreaBottom" fmla="*/ 417240 h 416880"/>
            </a:gdLst>
            <a:ahLst/>
            <a:cxnLst/>
            <a:rect l="textAreaLeft" t="textAreaTop" r="textAreaRight" b="textAreaBottom"/>
            <a:pathLst>
              <a:path w="4469" h="1159">
                <a:moveTo>
                  <a:pt x="4397" y="1080"/>
                </a:moveTo>
                <a:lnTo>
                  <a:pt x="4469" y="1098"/>
                </a:lnTo>
                <a:lnTo>
                  <a:pt x="4469" y="1159"/>
                </a:lnTo>
                <a:lnTo>
                  <a:pt x="4397" y="1141"/>
                </a:lnTo>
                <a:lnTo>
                  <a:pt x="4397" y="1080"/>
                </a:lnTo>
                <a:moveTo>
                  <a:pt x="278" y="72"/>
                </a:moveTo>
                <a:lnTo>
                  <a:pt x="0" y="0"/>
                </a:lnTo>
                <a:lnTo>
                  <a:pt x="235" y="0"/>
                </a:lnTo>
                <a:lnTo>
                  <a:pt x="513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1" name=""/>
          <p:cNvSpPr/>
          <p:nvPr/>
        </p:nvSpPr>
        <p:spPr>
          <a:xfrm>
            <a:off x="10137600" y="1587960"/>
            <a:ext cx="1523880" cy="39492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394920"/>
              <a:gd name="textAreaBottom" fmla="*/ 395280 h 394920"/>
            </a:gdLst>
            <a:ahLst/>
            <a:cxnLst/>
            <a:rect l="textAreaLeft" t="textAreaTop" r="textAreaRight" b="textAreaBottom"/>
            <a:pathLst>
              <a:path w="4234" h="1098">
                <a:moveTo>
                  <a:pt x="4162" y="1049"/>
                </a:moveTo>
                <a:lnTo>
                  <a:pt x="4234" y="1068"/>
                </a:lnTo>
                <a:lnTo>
                  <a:pt x="4234" y="1098"/>
                </a:lnTo>
                <a:lnTo>
                  <a:pt x="4162" y="1080"/>
                </a:lnTo>
                <a:lnTo>
                  <a:pt x="4162" y="1049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2" name=""/>
          <p:cNvSpPr/>
          <p:nvPr/>
        </p:nvSpPr>
        <p:spPr>
          <a:xfrm>
            <a:off x="10180080" y="1587960"/>
            <a:ext cx="1481400" cy="384120"/>
          </a:xfrm>
          <a:custGeom>
            <a:avLst/>
            <a:gdLst>
              <a:gd name="textAreaLeft" fmla="*/ 0 w 1481400"/>
              <a:gd name="textAreaRight" fmla="*/ 1481760 w 1481400"/>
              <a:gd name="textAreaTop" fmla="*/ 0 h 384120"/>
              <a:gd name="textAreaBottom" fmla="*/ 384480 h 384120"/>
            </a:gdLst>
            <a:ahLst/>
            <a:cxnLst/>
            <a:rect l="textAreaLeft" t="textAreaTop" r="textAreaRight" b="textAreaBottom"/>
            <a:pathLst>
              <a:path w="4116" h="1068">
                <a:moveTo>
                  <a:pt x="4044" y="1019"/>
                </a:moveTo>
                <a:lnTo>
                  <a:pt x="4116" y="1037"/>
                </a:lnTo>
                <a:lnTo>
                  <a:pt x="4116" y="1068"/>
                </a:lnTo>
                <a:lnTo>
                  <a:pt x="4044" y="1049"/>
                </a:lnTo>
                <a:lnTo>
                  <a:pt x="4044" y="1019"/>
                </a:lnTo>
                <a:moveTo>
                  <a:pt x="277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3" name=""/>
          <p:cNvSpPr/>
          <p:nvPr/>
        </p:nvSpPr>
        <p:spPr>
          <a:xfrm>
            <a:off x="10222560" y="1587960"/>
            <a:ext cx="1438920" cy="372960"/>
          </a:xfrm>
          <a:custGeom>
            <a:avLst/>
            <a:gdLst>
              <a:gd name="textAreaLeft" fmla="*/ 0 w 1438920"/>
              <a:gd name="textAreaRight" fmla="*/ 1439280 w 1438920"/>
              <a:gd name="textAreaTop" fmla="*/ 0 h 372960"/>
              <a:gd name="textAreaBottom" fmla="*/ 373320 h 372960"/>
            </a:gdLst>
            <a:ahLst/>
            <a:cxnLst/>
            <a:rect l="textAreaLeft" t="textAreaTop" r="textAreaRight" b="textAreaBottom"/>
            <a:pathLst>
              <a:path w="3998" h="1037">
                <a:moveTo>
                  <a:pt x="3926" y="958"/>
                </a:moveTo>
                <a:lnTo>
                  <a:pt x="3998" y="976"/>
                </a:lnTo>
                <a:lnTo>
                  <a:pt x="3998" y="1037"/>
                </a:lnTo>
                <a:lnTo>
                  <a:pt x="3926" y="1019"/>
                </a:lnTo>
                <a:lnTo>
                  <a:pt x="3926" y="958"/>
                </a:lnTo>
                <a:moveTo>
                  <a:pt x="277" y="72"/>
                </a:moveTo>
                <a:lnTo>
                  <a:pt x="0" y="0"/>
                </a:lnTo>
                <a:lnTo>
                  <a:pt x="235" y="0"/>
                </a:lnTo>
                <a:lnTo>
                  <a:pt x="512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4" name=""/>
          <p:cNvSpPr/>
          <p:nvPr/>
        </p:nvSpPr>
        <p:spPr>
          <a:xfrm>
            <a:off x="10307160" y="1587960"/>
            <a:ext cx="1354320" cy="351000"/>
          </a:xfrm>
          <a:custGeom>
            <a:avLst/>
            <a:gdLst>
              <a:gd name="textAreaLeft" fmla="*/ 0 w 1354320"/>
              <a:gd name="textAreaRight" fmla="*/ 1354680 w 1354320"/>
              <a:gd name="textAreaTop" fmla="*/ 0 h 351000"/>
              <a:gd name="textAreaBottom" fmla="*/ 351360 h 351000"/>
            </a:gdLst>
            <a:ahLst/>
            <a:cxnLst/>
            <a:rect l="textAreaLeft" t="textAreaTop" r="textAreaRight" b="textAreaBottom"/>
            <a:pathLst>
              <a:path w="3763" h="976">
                <a:moveTo>
                  <a:pt x="3691" y="896"/>
                </a:moveTo>
                <a:lnTo>
                  <a:pt x="3763" y="914"/>
                </a:lnTo>
                <a:lnTo>
                  <a:pt x="3763" y="976"/>
                </a:lnTo>
                <a:lnTo>
                  <a:pt x="3691" y="958"/>
                </a:lnTo>
                <a:lnTo>
                  <a:pt x="3691" y="896"/>
                </a:lnTo>
                <a:moveTo>
                  <a:pt x="277" y="72"/>
                </a:moveTo>
                <a:lnTo>
                  <a:pt x="0" y="0"/>
                </a:lnTo>
                <a:lnTo>
                  <a:pt x="235" y="0"/>
                </a:lnTo>
                <a:lnTo>
                  <a:pt x="512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5" name=""/>
          <p:cNvSpPr/>
          <p:nvPr/>
        </p:nvSpPr>
        <p:spPr>
          <a:xfrm>
            <a:off x="10391760" y="1587960"/>
            <a:ext cx="1269720" cy="329040"/>
          </a:xfrm>
          <a:custGeom>
            <a:avLst/>
            <a:gdLst>
              <a:gd name="textAreaLeft" fmla="*/ 0 w 1269720"/>
              <a:gd name="textAreaRight" fmla="*/ 1270080 w 1269720"/>
              <a:gd name="textAreaTop" fmla="*/ 0 h 329040"/>
              <a:gd name="textAreaBottom" fmla="*/ 329400 h 329040"/>
            </a:gdLst>
            <a:ahLst/>
            <a:cxnLst/>
            <a:rect l="textAreaLeft" t="textAreaTop" r="textAreaRight" b="textAreaBottom"/>
            <a:pathLst>
              <a:path w="3528" h="915">
                <a:moveTo>
                  <a:pt x="3456" y="836"/>
                </a:moveTo>
                <a:lnTo>
                  <a:pt x="3528" y="854"/>
                </a:lnTo>
                <a:lnTo>
                  <a:pt x="3528" y="915"/>
                </a:lnTo>
                <a:lnTo>
                  <a:pt x="3456" y="897"/>
                </a:lnTo>
                <a:lnTo>
                  <a:pt x="3456" y="836"/>
                </a:lnTo>
                <a:moveTo>
                  <a:pt x="277" y="72"/>
                </a:moveTo>
                <a:lnTo>
                  <a:pt x="0" y="0"/>
                </a:lnTo>
                <a:lnTo>
                  <a:pt x="235" y="0"/>
                </a:lnTo>
                <a:lnTo>
                  <a:pt x="512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6" name=""/>
          <p:cNvSpPr/>
          <p:nvPr/>
        </p:nvSpPr>
        <p:spPr>
          <a:xfrm>
            <a:off x="10476360" y="1587960"/>
            <a:ext cx="1185120" cy="307080"/>
          </a:xfrm>
          <a:custGeom>
            <a:avLst/>
            <a:gdLst>
              <a:gd name="textAreaLeft" fmla="*/ 0 w 1185120"/>
              <a:gd name="textAreaRight" fmla="*/ 1185480 w 1185120"/>
              <a:gd name="textAreaTop" fmla="*/ 0 h 307080"/>
              <a:gd name="textAreaBottom" fmla="*/ 307440 h 307080"/>
            </a:gdLst>
            <a:ahLst/>
            <a:cxnLst/>
            <a:rect l="textAreaLeft" t="textAreaTop" r="textAreaRight" b="textAreaBottom"/>
            <a:pathLst>
              <a:path w="3293" h="854">
                <a:moveTo>
                  <a:pt x="3221" y="775"/>
                </a:moveTo>
                <a:lnTo>
                  <a:pt x="3293" y="793"/>
                </a:lnTo>
                <a:lnTo>
                  <a:pt x="3293" y="854"/>
                </a:lnTo>
                <a:lnTo>
                  <a:pt x="3221" y="836"/>
                </a:lnTo>
                <a:lnTo>
                  <a:pt x="3221" y="775"/>
                </a:lnTo>
                <a:moveTo>
                  <a:pt x="277" y="72"/>
                </a:moveTo>
                <a:lnTo>
                  <a:pt x="0" y="0"/>
                </a:lnTo>
                <a:lnTo>
                  <a:pt x="235" y="0"/>
                </a:lnTo>
                <a:lnTo>
                  <a:pt x="513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7" name=""/>
          <p:cNvSpPr/>
          <p:nvPr/>
        </p:nvSpPr>
        <p:spPr>
          <a:xfrm>
            <a:off x="10560960" y="1587960"/>
            <a:ext cx="1100520" cy="285120"/>
          </a:xfrm>
          <a:custGeom>
            <a:avLst/>
            <a:gdLst>
              <a:gd name="textAreaLeft" fmla="*/ 0 w 1100520"/>
              <a:gd name="textAreaRight" fmla="*/ 1100880 w 1100520"/>
              <a:gd name="textAreaTop" fmla="*/ 0 h 285120"/>
              <a:gd name="textAreaBottom" fmla="*/ 285480 h 285120"/>
            </a:gdLst>
            <a:ahLst/>
            <a:cxnLst/>
            <a:rect l="textAreaLeft" t="textAreaTop" r="textAreaRight" b="textAreaBottom"/>
            <a:pathLst>
              <a:path w="3058" h="793">
                <a:moveTo>
                  <a:pt x="2986" y="713"/>
                </a:moveTo>
                <a:lnTo>
                  <a:pt x="3058" y="731"/>
                </a:lnTo>
                <a:lnTo>
                  <a:pt x="3058" y="793"/>
                </a:lnTo>
                <a:lnTo>
                  <a:pt x="2986" y="775"/>
                </a:lnTo>
                <a:lnTo>
                  <a:pt x="2986" y="713"/>
                </a:lnTo>
                <a:moveTo>
                  <a:pt x="278" y="72"/>
                </a:moveTo>
                <a:lnTo>
                  <a:pt x="0" y="0"/>
                </a:lnTo>
                <a:lnTo>
                  <a:pt x="235" y="0"/>
                </a:lnTo>
                <a:lnTo>
                  <a:pt x="513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8" name=""/>
          <p:cNvSpPr/>
          <p:nvPr/>
        </p:nvSpPr>
        <p:spPr>
          <a:xfrm>
            <a:off x="10645560" y="1587960"/>
            <a:ext cx="1015920" cy="263160"/>
          </a:xfrm>
          <a:custGeom>
            <a:avLst/>
            <a:gdLst>
              <a:gd name="textAreaLeft" fmla="*/ 0 w 1015920"/>
              <a:gd name="textAreaRight" fmla="*/ 1016280 w 1015920"/>
              <a:gd name="textAreaTop" fmla="*/ 0 h 263160"/>
              <a:gd name="textAreaBottom" fmla="*/ 263520 h 263160"/>
            </a:gdLst>
            <a:ahLst/>
            <a:cxnLst/>
            <a:rect l="textAreaLeft" t="textAreaTop" r="textAreaRight" b="textAreaBottom"/>
            <a:pathLst>
              <a:path w="2823" h="732">
                <a:moveTo>
                  <a:pt x="2751" y="683"/>
                </a:moveTo>
                <a:lnTo>
                  <a:pt x="2823" y="702"/>
                </a:lnTo>
                <a:lnTo>
                  <a:pt x="2823" y="732"/>
                </a:lnTo>
                <a:lnTo>
                  <a:pt x="2751" y="714"/>
                </a:lnTo>
                <a:lnTo>
                  <a:pt x="2751" y="683"/>
                </a:lnTo>
                <a:moveTo>
                  <a:pt x="279" y="72"/>
                </a:moveTo>
                <a:lnTo>
                  <a:pt x="0" y="0"/>
                </a:lnTo>
                <a:lnTo>
                  <a:pt x="119" y="0"/>
                </a:lnTo>
                <a:lnTo>
                  <a:pt x="396" y="72"/>
                </a:lnTo>
                <a:lnTo>
                  <a:pt x="279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19" name=""/>
          <p:cNvSpPr/>
          <p:nvPr/>
        </p:nvSpPr>
        <p:spPr>
          <a:xfrm>
            <a:off x="10688040" y="1587960"/>
            <a:ext cx="973440" cy="252360"/>
          </a:xfrm>
          <a:custGeom>
            <a:avLst/>
            <a:gdLst>
              <a:gd name="textAreaLeft" fmla="*/ 0 w 973440"/>
              <a:gd name="textAreaRight" fmla="*/ 973800 w 973440"/>
              <a:gd name="textAreaTop" fmla="*/ 0 h 252360"/>
              <a:gd name="textAreaBottom" fmla="*/ 252720 h 252360"/>
            </a:gdLst>
            <a:ahLst/>
            <a:cxnLst/>
            <a:rect l="textAreaLeft" t="textAreaTop" r="textAreaRight" b="textAreaBottom"/>
            <a:pathLst>
              <a:path w="2705" h="702">
                <a:moveTo>
                  <a:pt x="2633" y="653"/>
                </a:moveTo>
                <a:lnTo>
                  <a:pt x="2705" y="671"/>
                </a:lnTo>
                <a:lnTo>
                  <a:pt x="2705" y="702"/>
                </a:lnTo>
                <a:lnTo>
                  <a:pt x="2633" y="683"/>
                </a:lnTo>
                <a:lnTo>
                  <a:pt x="2633" y="653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0" name=""/>
          <p:cNvSpPr/>
          <p:nvPr/>
        </p:nvSpPr>
        <p:spPr>
          <a:xfrm>
            <a:off x="10730160" y="1587960"/>
            <a:ext cx="931320" cy="241200"/>
          </a:xfrm>
          <a:custGeom>
            <a:avLst/>
            <a:gdLst>
              <a:gd name="textAreaLeft" fmla="*/ 0 w 931320"/>
              <a:gd name="textAreaRight" fmla="*/ 931680 w 931320"/>
              <a:gd name="textAreaTop" fmla="*/ 0 h 241200"/>
              <a:gd name="textAreaBottom" fmla="*/ 241560 h 241200"/>
            </a:gdLst>
            <a:ahLst/>
            <a:cxnLst/>
            <a:rect l="textAreaLeft" t="textAreaTop" r="textAreaRight" b="textAreaBottom"/>
            <a:pathLst>
              <a:path w="2588" h="671">
                <a:moveTo>
                  <a:pt x="2515" y="591"/>
                </a:moveTo>
                <a:lnTo>
                  <a:pt x="2588" y="610"/>
                </a:lnTo>
                <a:lnTo>
                  <a:pt x="2588" y="671"/>
                </a:lnTo>
                <a:lnTo>
                  <a:pt x="2515" y="653"/>
                </a:lnTo>
                <a:lnTo>
                  <a:pt x="2515" y="591"/>
                </a:lnTo>
                <a:moveTo>
                  <a:pt x="278" y="72"/>
                </a:moveTo>
                <a:lnTo>
                  <a:pt x="0" y="0"/>
                </a:lnTo>
                <a:lnTo>
                  <a:pt x="236" y="0"/>
                </a:lnTo>
                <a:lnTo>
                  <a:pt x="513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1" name=""/>
          <p:cNvSpPr/>
          <p:nvPr/>
        </p:nvSpPr>
        <p:spPr>
          <a:xfrm>
            <a:off x="10815120" y="1587960"/>
            <a:ext cx="846360" cy="219600"/>
          </a:xfrm>
          <a:custGeom>
            <a:avLst/>
            <a:gdLst>
              <a:gd name="textAreaLeft" fmla="*/ 0 w 846360"/>
              <a:gd name="textAreaRight" fmla="*/ 846720 w 846360"/>
              <a:gd name="textAreaTop" fmla="*/ 0 h 219600"/>
              <a:gd name="textAreaBottom" fmla="*/ 219960 h 219600"/>
            </a:gdLst>
            <a:ahLst/>
            <a:cxnLst/>
            <a:rect l="textAreaLeft" t="textAreaTop" r="textAreaRight" b="textAreaBottom"/>
            <a:pathLst>
              <a:path w="2352" h="611">
                <a:moveTo>
                  <a:pt x="2280" y="561"/>
                </a:moveTo>
                <a:lnTo>
                  <a:pt x="2352" y="580"/>
                </a:lnTo>
                <a:lnTo>
                  <a:pt x="2352" y="611"/>
                </a:lnTo>
                <a:lnTo>
                  <a:pt x="2280" y="592"/>
                </a:lnTo>
                <a:lnTo>
                  <a:pt x="2280" y="561"/>
                </a:lnTo>
                <a:moveTo>
                  <a:pt x="277" y="72"/>
                </a:moveTo>
                <a:lnTo>
                  <a:pt x="0" y="0"/>
                </a:lnTo>
                <a:lnTo>
                  <a:pt x="117" y="0"/>
                </a:lnTo>
                <a:lnTo>
                  <a:pt x="395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2" name=""/>
          <p:cNvSpPr/>
          <p:nvPr/>
        </p:nvSpPr>
        <p:spPr>
          <a:xfrm>
            <a:off x="10857240" y="1587960"/>
            <a:ext cx="804240" cy="208440"/>
          </a:xfrm>
          <a:custGeom>
            <a:avLst/>
            <a:gdLst>
              <a:gd name="textAreaLeft" fmla="*/ 0 w 804240"/>
              <a:gd name="textAreaRight" fmla="*/ 804600 w 804240"/>
              <a:gd name="textAreaTop" fmla="*/ 0 h 208440"/>
              <a:gd name="textAreaBottom" fmla="*/ 208800 h 208440"/>
            </a:gdLst>
            <a:ahLst/>
            <a:cxnLst/>
            <a:rect l="textAreaLeft" t="textAreaTop" r="textAreaRight" b="textAreaBottom"/>
            <a:pathLst>
              <a:path w="2235" h="580">
                <a:moveTo>
                  <a:pt x="2162" y="531"/>
                </a:moveTo>
                <a:lnTo>
                  <a:pt x="2235" y="550"/>
                </a:lnTo>
                <a:lnTo>
                  <a:pt x="2235" y="580"/>
                </a:lnTo>
                <a:lnTo>
                  <a:pt x="2162" y="561"/>
                </a:lnTo>
                <a:lnTo>
                  <a:pt x="2162" y="531"/>
                </a:lnTo>
                <a:moveTo>
                  <a:pt x="278" y="72"/>
                </a:moveTo>
                <a:lnTo>
                  <a:pt x="0" y="0"/>
                </a:lnTo>
                <a:lnTo>
                  <a:pt x="118" y="0"/>
                </a:lnTo>
                <a:lnTo>
                  <a:pt x="395" y="72"/>
                </a:lnTo>
                <a:lnTo>
                  <a:pt x="278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3" name=""/>
          <p:cNvSpPr/>
          <p:nvPr/>
        </p:nvSpPr>
        <p:spPr>
          <a:xfrm>
            <a:off x="10899720" y="1587960"/>
            <a:ext cx="761760" cy="197640"/>
          </a:xfrm>
          <a:custGeom>
            <a:avLst/>
            <a:gdLst>
              <a:gd name="textAreaLeft" fmla="*/ 0 w 761760"/>
              <a:gd name="textAreaRight" fmla="*/ 762120 w 761760"/>
              <a:gd name="textAreaTop" fmla="*/ 0 h 197640"/>
              <a:gd name="textAreaBottom" fmla="*/ 198000 h 197640"/>
            </a:gdLst>
            <a:ahLst/>
            <a:cxnLst/>
            <a:rect l="textAreaLeft" t="textAreaTop" r="textAreaRight" b="textAreaBottom"/>
            <a:pathLst>
              <a:path w="2117" h="550">
                <a:moveTo>
                  <a:pt x="2045" y="470"/>
                </a:moveTo>
                <a:lnTo>
                  <a:pt x="2117" y="489"/>
                </a:lnTo>
                <a:lnTo>
                  <a:pt x="2117" y="550"/>
                </a:lnTo>
                <a:lnTo>
                  <a:pt x="2045" y="531"/>
                </a:lnTo>
                <a:lnTo>
                  <a:pt x="2045" y="470"/>
                </a:lnTo>
                <a:moveTo>
                  <a:pt x="277" y="72"/>
                </a:moveTo>
                <a:lnTo>
                  <a:pt x="0" y="0"/>
                </a:lnTo>
                <a:lnTo>
                  <a:pt x="235" y="0"/>
                </a:lnTo>
                <a:lnTo>
                  <a:pt x="513" y="72"/>
                </a:lnTo>
                <a:lnTo>
                  <a:pt x="277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4" name=""/>
          <p:cNvSpPr/>
          <p:nvPr/>
        </p:nvSpPr>
        <p:spPr>
          <a:xfrm>
            <a:off x="10984320" y="1587960"/>
            <a:ext cx="677160" cy="175680"/>
          </a:xfrm>
          <a:custGeom>
            <a:avLst/>
            <a:gdLst>
              <a:gd name="textAreaLeft" fmla="*/ 0 w 677160"/>
              <a:gd name="textAreaRight" fmla="*/ 677520 w 677160"/>
              <a:gd name="textAreaTop" fmla="*/ 0 h 175680"/>
              <a:gd name="textAreaBottom" fmla="*/ 176040 h 175680"/>
            </a:gdLst>
            <a:ahLst/>
            <a:cxnLst/>
            <a:rect l="textAreaLeft" t="textAreaTop" r="textAreaRight" b="textAreaBottom"/>
            <a:pathLst>
              <a:path w="1882" h="489">
                <a:moveTo>
                  <a:pt x="1848" y="266"/>
                </a:moveTo>
                <a:lnTo>
                  <a:pt x="1863" y="306"/>
                </a:lnTo>
                <a:lnTo>
                  <a:pt x="1873" y="347"/>
                </a:lnTo>
                <a:lnTo>
                  <a:pt x="1880" y="390"/>
                </a:lnTo>
                <a:lnTo>
                  <a:pt x="1882" y="433"/>
                </a:lnTo>
                <a:lnTo>
                  <a:pt x="1882" y="489"/>
                </a:lnTo>
                <a:lnTo>
                  <a:pt x="1810" y="470"/>
                </a:lnTo>
                <a:lnTo>
                  <a:pt x="1810" y="436"/>
                </a:lnTo>
                <a:lnTo>
                  <a:pt x="1808" y="398"/>
                </a:lnTo>
                <a:lnTo>
                  <a:pt x="1803" y="362"/>
                </a:lnTo>
                <a:lnTo>
                  <a:pt x="1793" y="326"/>
                </a:lnTo>
                <a:lnTo>
                  <a:pt x="1781" y="292"/>
                </a:lnTo>
                <a:lnTo>
                  <a:pt x="1782" y="295"/>
                </a:lnTo>
                <a:lnTo>
                  <a:pt x="1767" y="263"/>
                </a:lnTo>
                <a:lnTo>
                  <a:pt x="1747" y="231"/>
                </a:lnTo>
                <a:lnTo>
                  <a:pt x="1749" y="233"/>
                </a:lnTo>
                <a:lnTo>
                  <a:pt x="1727" y="204"/>
                </a:lnTo>
                <a:lnTo>
                  <a:pt x="1832" y="232"/>
                </a:lnTo>
                <a:lnTo>
                  <a:pt x="1848" y="266"/>
                </a:lnTo>
                <a:moveTo>
                  <a:pt x="1729" y="205"/>
                </a:moveTo>
                <a:lnTo>
                  <a:pt x="1727" y="203"/>
                </a:lnTo>
                <a:lnTo>
                  <a:pt x="1727" y="204"/>
                </a:lnTo>
                <a:lnTo>
                  <a:pt x="1729" y="205"/>
                </a:lnTo>
                <a:moveTo>
                  <a:pt x="277" y="72"/>
                </a:moveTo>
                <a:lnTo>
                  <a:pt x="0" y="0"/>
                </a:lnTo>
                <a:lnTo>
                  <a:pt x="941" y="0"/>
                </a:lnTo>
                <a:lnTo>
                  <a:pt x="1219" y="72"/>
                </a:lnTo>
                <a:lnTo>
                  <a:pt x="277" y="72"/>
                </a:lnTo>
                <a:moveTo>
                  <a:pt x="1808" y="396"/>
                </a:moveTo>
                <a:lnTo>
                  <a:pt x="1808" y="398"/>
                </a:lnTo>
                <a:lnTo>
                  <a:pt x="1808" y="399"/>
                </a:lnTo>
                <a:lnTo>
                  <a:pt x="1808" y="396"/>
                </a:lnTo>
                <a:moveTo>
                  <a:pt x="1802" y="360"/>
                </a:moveTo>
                <a:lnTo>
                  <a:pt x="1803" y="362"/>
                </a:lnTo>
                <a:lnTo>
                  <a:pt x="1803" y="363"/>
                </a:lnTo>
                <a:lnTo>
                  <a:pt x="1802" y="360"/>
                </a:lnTo>
                <a:moveTo>
                  <a:pt x="1793" y="325"/>
                </a:moveTo>
                <a:lnTo>
                  <a:pt x="1793" y="326"/>
                </a:lnTo>
                <a:lnTo>
                  <a:pt x="1794" y="328"/>
                </a:lnTo>
                <a:lnTo>
                  <a:pt x="1793" y="325"/>
                </a:lnTo>
                <a:moveTo>
                  <a:pt x="1766" y="260"/>
                </a:moveTo>
                <a:lnTo>
                  <a:pt x="1767" y="263"/>
                </a:lnTo>
                <a:lnTo>
                  <a:pt x="1767" y="264"/>
                </a:lnTo>
                <a:lnTo>
                  <a:pt x="1766" y="260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5" name=""/>
          <p:cNvSpPr/>
          <p:nvPr/>
        </p:nvSpPr>
        <p:spPr>
          <a:xfrm>
            <a:off x="11322720" y="1587960"/>
            <a:ext cx="320760" cy="83160"/>
          </a:xfrm>
          <a:custGeom>
            <a:avLst/>
            <a:gdLst>
              <a:gd name="textAreaLeft" fmla="*/ 0 w 320760"/>
              <a:gd name="textAreaRight" fmla="*/ 321120 w 320760"/>
              <a:gd name="textAreaTop" fmla="*/ 0 h 83160"/>
              <a:gd name="textAreaBottom" fmla="*/ 83520 h 83160"/>
            </a:gdLst>
            <a:ahLst/>
            <a:cxnLst/>
            <a:rect l="textAreaLeft" t="textAreaTop" r="textAreaRight" b="textAreaBottom"/>
            <a:pathLst>
              <a:path w="892" h="232">
                <a:moveTo>
                  <a:pt x="890" y="227"/>
                </a:moveTo>
                <a:lnTo>
                  <a:pt x="892" y="232"/>
                </a:lnTo>
                <a:lnTo>
                  <a:pt x="787" y="205"/>
                </a:lnTo>
                <a:lnTo>
                  <a:pt x="786" y="203"/>
                </a:lnTo>
                <a:lnTo>
                  <a:pt x="787" y="205"/>
                </a:lnTo>
                <a:lnTo>
                  <a:pt x="787" y="204"/>
                </a:lnTo>
                <a:lnTo>
                  <a:pt x="764" y="179"/>
                </a:lnTo>
                <a:lnTo>
                  <a:pt x="747" y="164"/>
                </a:lnTo>
                <a:lnTo>
                  <a:pt x="870" y="195"/>
                </a:lnTo>
                <a:lnTo>
                  <a:pt x="890" y="227"/>
                </a:lnTo>
                <a:moveTo>
                  <a:pt x="279" y="72"/>
                </a:moveTo>
                <a:lnTo>
                  <a:pt x="0" y="0"/>
                </a:lnTo>
                <a:lnTo>
                  <a:pt x="118" y="0"/>
                </a:lnTo>
                <a:lnTo>
                  <a:pt x="396" y="72"/>
                </a:lnTo>
                <a:lnTo>
                  <a:pt x="279" y="72"/>
                </a:lnTo>
                <a:moveTo>
                  <a:pt x="763" y="177"/>
                </a:moveTo>
                <a:lnTo>
                  <a:pt x="764" y="179"/>
                </a:lnTo>
                <a:lnTo>
                  <a:pt x="765" y="180"/>
                </a:lnTo>
                <a:lnTo>
                  <a:pt x="763" y="177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6" name=""/>
          <p:cNvSpPr/>
          <p:nvPr/>
        </p:nvSpPr>
        <p:spPr>
          <a:xfrm>
            <a:off x="11365200" y="1587960"/>
            <a:ext cx="270360" cy="69840"/>
          </a:xfrm>
          <a:custGeom>
            <a:avLst/>
            <a:gdLst>
              <a:gd name="textAreaLeft" fmla="*/ 0 w 270360"/>
              <a:gd name="textAreaRight" fmla="*/ 270720 w 270360"/>
              <a:gd name="textAreaTop" fmla="*/ 0 h 69840"/>
              <a:gd name="textAreaBottom" fmla="*/ 70200 h 69840"/>
            </a:gdLst>
            <a:ahLst/>
            <a:cxnLst/>
            <a:rect l="textAreaLeft" t="textAreaTop" r="textAreaRight" b="textAreaBottom"/>
            <a:pathLst>
              <a:path w="752" h="195">
                <a:moveTo>
                  <a:pt x="725" y="159"/>
                </a:moveTo>
                <a:lnTo>
                  <a:pt x="750" y="192"/>
                </a:lnTo>
                <a:lnTo>
                  <a:pt x="752" y="195"/>
                </a:lnTo>
                <a:lnTo>
                  <a:pt x="629" y="164"/>
                </a:lnTo>
                <a:lnTo>
                  <a:pt x="619" y="154"/>
                </a:lnTo>
                <a:lnTo>
                  <a:pt x="622" y="157"/>
                </a:lnTo>
                <a:lnTo>
                  <a:pt x="594" y="134"/>
                </a:lnTo>
                <a:lnTo>
                  <a:pt x="561" y="115"/>
                </a:lnTo>
                <a:lnTo>
                  <a:pt x="560" y="114"/>
                </a:lnTo>
                <a:lnTo>
                  <a:pt x="724" y="158"/>
                </a:lnTo>
                <a:lnTo>
                  <a:pt x="725" y="159"/>
                </a:lnTo>
                <a:moveTo>
                  <a:pt x="388" y="72"/>
                </a:moveTo>
                <a:lnTo>
                  <a:pt x="277" y="72"/>
                </a:lnTo>
                <a:lnTo>
                  <a:pt x="0" y="0"/>
                </a:lnTo>
                <a:lnTo>
                  <a:pt x="118" y="0"/>
                </a:lnTo>
                <a:lnTo>
                  <a:pt x="398" y="72"/>
                </a:lnTo>
                <a:lnTo>
                  <a:pt x="388" y="72"/>
                </a:lnTo>
                <a:moveTo>
                  <a:pt x="591" y="132"/>
                </a:moveTo>
                <a:lnTo>
                  <a:pt x="594" y="134"/>
                </a:lnTo>
                <a:lnTo>
                  <a:pt x="591" y="132"/>
                </a:lnTo>
                <a:moveTo>
                  <a:pt x="561" y="115"/>
                </a:moveTo>
                <a:lnTo>
                  <a:pt x="564" y="116"/>
                </a:lnTo>
                <a:lnTo>
                  <a:pt x="561" y="115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7" name=""/>
          <p:cNvSpPr/>
          <p:nvPr/>
        </p:nvSpPr>
        <p:spPr>
          <a:xfrm>
            <a:off x="11407680" y="1587960"/>
            <a:ext cx="217800" cy="56520"/>
          </a:xfrm>
          <a:custGeom>
            <a:avLst/>
            <a:gdLst>
              <a:gd name="textAreaLeft" fmla="*/ 0 w 217800"/>
              <a:gd name="textAreaRight" fmla="*/ 218160 w 217800"/>
              <a:gd name="textAreaTop" fmla="*/ 0 h 56520"/>
              <a:gd name="textAreaBottom" fmla="*/ 56880 h 56520"/>
            </a:gdLst>
            <a:ahLst/>
            <a:cxnLst/>
            <a:rect l="textAreaLeft" t="textAreaTop" r="textAreaRight" b="textAreaBottom"/>
            <a:pathLst>
              <a:path w="606" h="158">
                <a:moveTo>
                  <a:pt x="515" y="75"/>
                </a:moveTo>
                <a:lnTo>
                  <a:pt x="548" y="100"/>
                </a:lnTo>
                <a:lnTo>
                  <a:pt x="579" y="128"/>
                </a:lnTo>
                <a:lnTo>
                  <a:pt x="606" y="158"/>
                </a:lnTo>
                <a:lnTo>
                  <a:pt x="442" y="115"/>
                </a:lnTo>
                <a:lnTo>
                  <a:pt x="413" y="101"/>
                </a:lnTo>
                <a:lnTo>
                  <a:pt x="380" y="89"/>
                </a:lnTo>
                <a:lnTo>
                  <a:pt x="346" y="80"/>
                </a:lnTo>
                <a:lnTo>
                  <a:pt x="309" y="75"/>
                </a:lnTo>
                <a:lnTo>
                  <a:pt x="280" y="73"/>
                </a:lnTo>
                <a:lnTo>
                  <a:pt x="0" y="0"/>
                </a:lnTo>
                <a:lnTo>
                  <a:pt x="236" y="0"/>
                </a:lnTo>
                <a:lnTo>
                  <a:pt x="510" y="72"/>
                </a:lnTo>
                <a:lnTo>
                  <a:pt x="515" y="75"/>
                </a:lnTo>
                <a:moveTo>
                  <a:pt x="411" y="100"/>
                </a:moveTo>
                <a:lnTo>
                  <a:pt x="413" y="101"/>
                </a:lnTo>
                <a:lnTo>
                  <a:pt x="415" y="102"/>
                </a:lnTo>
                <a:lnTo>
                  <a:pt x="411" y="100"/>
                </a:lnTo>
                <a:moveTo>
                  <a:pt x="378" y="88"/>
                </a:moveTo>
                <a:lnTo>
                  <a:pt x="380" y="89"/>
                </a:lnTo>
                <a:lnTo>
                  <a:pt x="382" y="90"/>
                </a:lnTo>
                <a:lnTo>
                  <a:pt x="378" y="88"/>
                </a:lnTo>
                <a:moveTo>
                  <a:pt x="344" y="80"/>
                </a:moveTo>
                <a:lnTo>
                  <a:pt x="346" y="80"/>
                </a:lnTo>
                <a:lnTo>
                  <a:pt x="347" y="80"/>
                </a:lnTo>
                <a:lnTo>
                  <a:pt x="344" y="80"/>
                </a:lnTo>
                <a:moveTo>
                  <a:pt x="308" y="74"/>
                </a:moveTo>
                <a:lnTo>
                  <a:pt x="309" y="75"/>
                </a:lnTo>
                <a:lnTo>
                  <a:pt x="311" y="75"/>
                </a:lnTo>
                <a:lnTo>
                  <a:pt x="308" y="74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8" name=""/>
          <p:cNvSpPr/>
          <p:nvPr/>
        </p:nvSpPr>
        <p:spPr>
          <a:xfrm>
            <a:off x="11492280" y="1587960"/>
            <a:ext cx="98640" cy="25560"/>
          </a:xfrm>
          <a:custGeom>
            <a:avLst/>
            <a:gdLst>
              <a:gd name="textAreaLeft" fmla="*/ 0 w 98640"/>
              <a:gd name="textAreaRight" fmla="*/ 99000 w 98640"/>
              <a:gd name="textAreaTop" fmla="*/ 0 h 25560"/>
              <a:gd name="textAreaBottom" fmla="*/ 25920 h 25560"/>
            </a:gdLst>
            <a:ahLst/>
            <a:cxnLst/>
            <a:rect l="textAreaLeft" t="textAreaTop" r="textAreaRight" b="textAreaBottom"/>
            <a:pathLst>
              <a:path w="275" h="72">
                <a:moveTo>
                  <a:pt x="37" y="0"/>
                </a:moveTo>
                <a:lnTo>
                  <a:pt x="81" y="2"/>
                </a:lnTo>
                <a:lnTo>
                  <a:pt x="124" y="8"/>
                </a:lnTo>
                <a:lnTo>
                  <a:pt x="165" y="19"/>
                </a:lnTo>
                <a:lnTo>
                  <a:pt x="205" y="35"/>
                </a:lnTo>
                <a:lnTo>
                  <a:pt x="243" y="53"/>
                </a:lnTo>
                <a:lnTo>
                  <a:pt x="275" y="72"/>
                </a:lnTo>
                <a:lnTo>
                  <a:pt x="0" y="0"/>
                </a:lnTo>
                <a:lnTo>
                  <a:pt x="37" y="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29" name=""/>
          <p:cNvSpPr/>
          <p:nvPr/>
        </p:nvSpPr>
        <p:spPr>
          <a:xfrm>
            <a:off x="875880" y="3054600"/>
            <a:ext cx="39650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Уточните в местной администрации,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0" name=""/>
          <p:cNvSpPr/>
          <p:nvPr/>
        </p:nvSpPr>
        <p:spPr>
          <a:xfrm>
            <a:off x="875880" y="3301920"/>
            <a:ext cx="34203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утверждался ли на территорию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1" name=""/>
          <p:cNvSpPr/>
          <p:nvPr/>
        </p:nvSpPr>
        <p:spPr>
          <a:xfrm>
            <a:off x="875880" y="3548880"/>
            <a:ext cx="40309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садоводства или огородничества где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2" name=""/>
          <p:cNvSpPr/>
          <p:nvPr/>
        </p:nvSpPr>
        <p:spPr>
          <a:xfrm>
            <a:off x="875880" y="3795840"/>
            <a:ext cx="40608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расположен Ваш земельный участок,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3" name=""/>
          <p:cNvSpPr/>
          <p:nvPr/>
        </p:nvSpPr>
        <p:spPr>
          <a:xfrm>
            <a:off x="875880" y="4042800"/>
            <a:ext cx="35586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проект межевания территории.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4" name=""/>
          <p:cNvSpPr/>
          <p:nvPr/>
        </p:nvSpPr>
        <p:spPr>
          <a:xfrm>
            <a:off x="875880" y="4289400"/>
            <a:ext cx="34491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Это документ, который заранее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5" name=""/>
          <p:cNvSpPr/>
          <p:nvPr/>
        </p:nvSpPr>
        <p:spPr>
          <a:xfrm>
            <a:off x="875880" y="4536360"/>
            <a:ext cx="38012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определяет направления развития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6" name=""/>
          <p:cNvSpPr/>
          <p:nvPr/>
        </p:nvSpPr>
        <p:spPr>
          <a:xfrm>
            <a:off x="875880" y="4783680"/>
            <a:ext cx="29736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этой территории и границы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7" name=""/>
          <p:cNvSpPr/>
          <p:nvPr/>
        </p:nvSpPr>
        <p:spPr>
          <a:xfrm>
            <a:off x="875880" y="5030280"/>
            <a:ext cx="22291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земельных участков.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8" name=""/>
          <p:cNvSpPr/>
          <p:nvPr/>
        </p:nvSpPr>
        <p:spPr>
          <a:xfrm>
            <a:off x="7223040" y="1792080"/>
            <a:ext cx="26467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Если такой </a:t>
            </a: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проект есть,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9" name=""/>
          <p:cNvSpPr/>
          <p:nvPr/>
        </p:nvSpPr>
        <p:spPr>
          <a:xfrm>
            <a:off x="7223040" y="2066040"/>
            <a:ext cx="38991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то образование земельного участка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0" name=""/>
          <p:cNvSpPr/>
          <p:nvPr/>
        </p:nvSpPr>
        <p:spPr>
          <a:xfrm>
            <a:off x="7223040" y="2341080"/>
            <a:ext cx="36986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осуществляется в соответствии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1" name=""/>
          <p:cNvSpPr/>
          <p:nvPr/>
        </p:nvSpPr>
        <p:spPr>
          <a:xfrm>
            <a:off x="7223040" y="2615400"/>
            <a:ext cx="6390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 ним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2" name=""/>
          <p:cNvSpPr/>
          <p:nvPr/>
        </p:nvSpPr>
        <p:spPr>
          <a:xfrm>
            <a:off x="1564920" y="415800"/>
            <a:ext cx="726408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4. Образование земельного участка 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3" name=""/>
          <p:cNvSpPr/>
          <p:nvPr/>
        </p:nvSpPr>
        <p:spPr>
          <a:xfrm>
            <a:off x="11902680" y="6485760"/>
            <a:ext cx="15156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5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4" name=""/>
          <p:cNvSpPr/>
          <p:nvPr/>
        </p:nvSpPr>
        <p:spPr>
          <a:xfrm>
            <a:off x="7223040" y="3582720"/>
            <a:ext cx="42771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Если </a:t>
            </a: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проекта межевания территории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5" name=""/>
          <p:cNvSpPr/>
          <p:nvPr/>
        </p:nvSpPr>
        <p:spPr>
          <a:xfrm>
            <a:off x="7223040" y="3857040"/>
            <a:ext cx="30517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нет </a:t>
            </a: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либо проект межевания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6" name=""/>
          <p:cNvSpPr/>
          <p:nvPr/>
        </p:nvSpPr>
        <p:spPr>
          <a:xfrm>
            <a:off x="7223040" y="4131000"/>
            <a:ext cx="35366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территории не предусматривает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7" name=""/>
          <p:cNvSpPr/>
          <p:nvPr/>
        </p:nvSpPr>
        <p:spPr>
          <a:xfrm>
            <a:off x="7223040" y="4406040"/>
            <a:ext cx="359748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образование Вашего земельного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8" name=""/>
          <p:cNvSpPr/>
          <p:nvPr/>
        </p:nvSpPr>
        <p:spPr>
          <a:xfrm>
            <a:off x="7223040" y="4680360"/>
            <a:ext cx="402408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участка, то земельный участок будет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9" name=""/>
          <p:cNvSpPr/>
          <p:nvPr/>
        </p:nvSpPr>
        <p:spPr>
          <a:xfrm>
            <a:off x="7223040" y="4954680"/>
            <a:ext cx="41187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образовываться на основании </a:t>
            </a: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схемы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0" name=""/>
          <p:cNvSpPr/>
          <p:nvPr/>
        </p:nvSpPr>
        <p:spPr>
          <a:xfrm>
            <a:off x="7223040" y="5229000"/>
            <a:ext cx="405144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расположения земельного участка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51" name="" descr=""/>
          <p:cNvPicPr/>
          <p:nvPr/>
        </p:nvPicPr>
        <p:blipFill>
          <a:blip r:embed="rId4"/>
          <a:stretch/>
        </p:blipFill>
        <p:spPr>
          <a:xfrm>
            <a:off x="2369880" y="1743480"/>
            <a:ext cx="990000" cy="962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52" name=""/>
          <p:cNvSpPr/>
          <p:nvPr/>
        </p:nvSpPr>
        <p:spPr>
          <a:xfrm>
            <a:off x="53110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0" y="0"/>
                </a:moveTo>
                <a:lnTo>
                  <a:pt x="9" y="0"/>
                </a:ln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close/>
              </a:path>
            </a:pathLst>
          </a:custGeom>
          <a:solidFill>
            <a:srgbClr val="fd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53" name=""/>
          <p:cNvSpPr/>
          <p:nvPr/>
        </p:nvSpPr>
        <p:spPr>
          <a:xfrm>
            <a:off x="53139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c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54" name=""/>
          <p:cNvSpPr/>
          <p:nvPr/>
        </p:nvSpPr>
        <p:spPr>
          <a:xfrm>
            <a:off x="53168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a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55" name=""/>
          <p:cNvSpPr/>
          <p:nvPr/>
        </p:nvSpPr>
        <p:spPr>
          <a:xfrm>
            <a:off x="53197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8f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56" name=""/>
          <p:cNvSpPr/>
          <p:nvPr/>
        </p:nvSpPr>
        <p:spPr>
          <a:xfrm>
            <a:off x="53226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7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57" name=""/>
          <p:cNvSpPr/>
          <p:nvPr/>
        </p:nvSpPr>
        <p:spPr>
          <a:xfrm>
            <a:off x="53254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5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58" name=""/>
          <p:cNvSpPr/>
          <p:nvPr/>
        </p:nvSpPr>
        <p:spPr>
          <a:xfrm>
            <a:off x="532836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f3f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59" name=""/>
          <p:cNvSpPr/>
          <p:nvPr/>
        </p:nvSpPr>
        <p:spPr>
          <a:xfrm>
            <a:off x="53316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1f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0" name=""/>
          <p:cNvSpPr/>
          <p:nvPr/>
        </p:nvSpPr>
        <p:spPr>
          <a:xfrm>
            <a:off x="53344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f0f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1" name=""/>
          <p:cNvSpPr/>
          <p:nvPr/>
        </p:nvSpPr>
        <p:spPr>
          <a:xfrm>
            <a:off x="53373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e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2" name=""/>
          <p:cNvSpPr/>
          <p:nvPr/>
        </p:nvSpPr>
        <p:spPr>
          <a:xfrm>
            <a:off x="53402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c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3" name=""/>
          <p:cNvSpPr/>
          <p:nvPr/>
        </p:nvSpPr>
        <p:spPr>
          <a:xfrm>
            <a:off x="53431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bf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4" name=""/>
          <p:cNvSpPr/>
          <p:nvPr/>
        </p:nvSpPr>
        <p:spPr>
          <a:xfrm>
            <a:off x="53460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9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5" name=""/>
          <p:cNvSpPr/>
          <p:nvPr/>
        </p:nvSpPr>
        <p:spPr>
          <a:xfrm>
            <a:off x="534888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e7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6" name=""/>
          <p:cNvSpPr/>
          <p:nvPr/>
        </p:nvSpPr>
        <p:spPr>
          <a:xfrm>
            <a:off x="53521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6f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7" name=""/>
          <p:cNvSpPr/>
          <p:nvPr/>
        </p:nvSpPr>
        <p:spPr>
          <a:xfrm>
            <a:off x="53550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4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8" name=""/>
          <p:cNvSpPr/>
          <p:nvPr/>
        </p:nvSpPr>
        <p:spPr>
          <a:xfrm>
            <a:off x="53578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2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69" name=""/>
          <p:cNvSpPr/>
          <p:nvPr/>
        </p:nvSpPr>
        <p:spPr>
          <a:xfrm>
            <a:off x="53607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e1f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0" name=""/>
          <p:cNvSpPr/>
          <p:nvPr/>
        </p:nvSpPr>
        <p:spPr>
          <a:xfrm>
            <a:off x="53636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f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1" name=""/>
          <p:cNvSpPr/>
          <p:nvPr/>
        </p:nvSpPr>
        <p:spPr>
          <a:xfrm>
            <a:off x="53665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d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2" name=""/>
          <p:cNvSpPr/>
          <p:nvPr/>
        </p:nvSpPr>
        <p:spPr>
          <a:xfrm>
            <a:off x="5369400" y="3738960"/>
            <a:ext cx="3600" cy="294120"/>
          </a:xfrm>
          <a:custGeom>
            <a:avLst/>
            <a:gdLst>
              <a:gd name="textAreaLeft" fmla="*/ 0 w 3600"/>
              <a:gd name="textAreaRight" fmla="*/ 3960 w 360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1" h="818">
                <a:moveTo>
                  <a:pt x="11" y="0"/>
                </a:moveTo>
                <a:lnTo>
                  <a:pt x="11" y="818"/>
                </a:lnTo>
                <a:lnTo>
                  <a:pt x="0" y="818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dcf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3" name=""/>
          <p:cNvSpPr/>
          <p:nvPr/>
        </p:nvSpPr>
        <p:spPr>
          <a:xfrm>
            <a:off x="53726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a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4" name=""/>
          <p:cNvSpPr/>
          <p:nvPr/>
        </p:nvSpPr>
        <p:spPr>
          <a:xfrm>
            <a:off x="53755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8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5" name=""/>
          <p:cNvSpPr/>
          <p:nvPr/>
        </p:nvSpPr>
        <p:spPr>
          <a:xfrm>
            <a:off x="53784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6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6" name=""/>
          <p:cNvSpPr/>
          <p:nvPr/>
        </p:nvSpPr>
        <p:spPr>
          <a:xfrm>
            <a:off x="53812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5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7" name=""/>
          <p:cNvSpPr/>
          <p:nvPr/>
        </p:nvSpPr>
        <p:spPr>
          <a:xfrm>
            <a:off x="53841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3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8" name=""/>
          <p:cNvSpPr/>
          <p:nvPr/>
        </p:nvSpPr>
        <p:spPr>
          <a:xfrm>
            <a:off x="53870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1f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79" name=""/>
          <p:cNvSpPr/>
          <p:nvPr/>
        </p:nvSpPr>
        <p:spPr>
          <a:xfrm>
            <a:off x="53899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d0f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0" name=""/>
          <p:cNvSpPr/>
          <p:nvPr/>
        </p:nvSpPr>
        <p:spPr>
          <a:xfrm>
            <a:off x="539280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cef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1" name=""/>
          <p:cNvSpPr/>
          <p:nvPr/>
        </p:nvSpPr>
        <p:spPr>
          <a:xfrm>
            <a:off x="53960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c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2" name=""/>
          <p:cNvSpPr/>
          <p:nvPr/>
        </p:nvSpPr>
        <p:spPr>
          <a:xfrm>
            <a:off x="53989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b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3" name=""/>
          <p:cNvSpPr/>
          <p:nvPr/>
        </p:nvSpPr>
        <p:spPr>
          <a:xfrm>
            <a:off x="54018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9f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4" name=""/>
          <p:cNvSpPr/>
          <p:nvPr/>
        </p:nvSpPr>
        <p:spPr>
          <a:xfrm>
            <a:off x="54046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7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5" name=""/>
          <p:cNvSpPr/>
          <p:nvPr/>
        </p:nvSpPr>
        <p:spPr>
          <a:xfrm>
            <a:off x="54075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6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6" name=""/>
          <p:cNvSpPr/>
          <p:nvPr/>
        </p:nvSpPr>
        <p:spPr>
          <a:xfrm>
            <a:off x="54104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4f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7" name=""/>
          <p:cNvSpPr/>
          <p:nvPr/>
        </p:nvSpPr>
        <p:spPr>
          <a:xfrm>
            <a:off x="541332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c2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8" name=""/>
          <p:cNvSpPr/>
          <p:nvPr/>
        </p:nvSpPr>
        <p:spPr>
          <a:xfrm>
            <a:off x="54165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c1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89" name=""/>
          <p:cNvSpPr/>
          <p:nvPr/>
        </p:nvSpPr>
        <p:spPr>
          <a:xfrm>
            <a:off x="54194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ff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0" name=""/>
          <p:cNvSpPr/>
          <p:nvPr/>
        </p:nvSpPr>
        <p:spPr>
          <a:xfrm>
            <a:off x="54223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d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1" name=""/>
          <p:cNvSpPr/>
          <p:nvPr/>
        </p:nvSpPr>
        <p:spPr>
          <a:xfrm>
            <a:off x="54252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b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2" name=""/>
          <p:cNvSpPr/>
          <p:nvPr/>
        </p:nvSpPr>
        <p:spPr>
          <a:xfrm>
            <a:off x="54280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af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3" name=""/>
          <p:cNvSpPr/>
          <p:nvPr/>
        </p:nvSpPr>
        <p:spPr>
          <a:xfrm>
            <a:off x="54309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8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4" name=""/>
          <p:cNvSpPr/>
          <p:nvPr/>
        </p:nvSpPr>
        <p:spPr>
          <a:xfrm>
            <a:off x="543384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b6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5" name=""/>
          <p:cNvSpPr/>
          <p:nvPr/>
        </p:nvSpPr>
        <p:spPr>
          <a:xfrm>
            <a:off x="54370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5f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6" name=""/>
          <p:cNvSpPr/>
          <p:nvPr/>
        </p:nvSpPr>
        <p:spPr>
          <a:xfrm>
            <a:off x="54399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3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7" name=""/>
          <p:cNvSpPr/>
          <p:nvPr/>
        </p:nvSpPr>
        <p:spPr>
          <a:xfrm>
            <a:off x="54428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1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8" name=""/>
          <p:cNvSpPr/>
          <p:nvPr/>
        </p:nvSpPr>
        <p:spPr>
          <a:xfrm>
            <a:off x="54457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b0e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299" name=""/>
          <p:cNvSpPr/>
          <p:nvPr/>
        </p:nvSpPr>
        <p:spPr>
          <a:xfrm>
            <a:off x="54486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ee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0" name=""/>
          <p:cNvSpPr/>
          <p:nvPr/>
        </p:nvSpPr>
        <p:spPr>
          <a:xfrm>
            <a:off x="54514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ce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1" name=""/>
          <p:cNvSpPr/>
          <p:nvPr/>
        </p:nvSpPr>
        <p:spPr>
          <a:xfrm>
            <a:off x="54543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b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2" name=""/>
          <p:cNvSpPr/>
          <p:nvPr/>
        </p:nvSpPr>
        <p:spPr>
          <a:xfrm>
            <a:off x="545724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a9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3" name=""/>
          <p:cNvSpPr/>
          <p:nvPr/>
        </p:nvSpPr>
        <p:spPr>
          <a:xfrm>
            <a:off x="54604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7e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4" name=""/>
          <p:cNvSpPr/>
          <p:nvPr/>
        </p:nvSpPr>
        <p:spPr>
          <a:xfrm>
            <a:off x="54633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6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5" name=""/>
          <p:cNvSpPr/>
          <p:nvPr/>
        </p:nvSpPr>
        <p:spPr>
          <a:xfrm>
            <a:off x="54662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4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6" name=""/>
          <p:cNvSpPr/>
          <p:nvPr/>
        </p:nvSpPr>
        <p:spPr>
          <a:xfrm>
            <a:off x="54691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2e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7" name=""/>
          <p:cNvSpPr/>
          <p:nvPr/>
        </p:nvSpPr>
        <p:spPr>
          <a:xfrm>
            <a:off x="54720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a0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8" name=""/>
          <p:cNvSpPr/>
          <p:nvPr/>
        </p:nvSpPr>
        <p:spPr>
          <a:xfrm>
            <a:off x="54748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f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09" name=""/>
          <p:cNvSpPr/>
          <p:nvPr/>
        </p:nvSpPr>
        <p:spPr>
          <a:xfrm>
            <a:off x="547776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9de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0" name=""/>
          <p:cNvSpPr/>
          <p:nvPr/>
        </p:nvSpPr>
        <p:spPr>
          <a:xfrm>
            <a:off x="54810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b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1" name=""/>
          <p:cNvSpPr/>
          <p:nvPr/>
        </p:nvSpPr>
        <p:spPr>
          <a:xfrm>
            <a:off x="54838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a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2" name=""/>
          <p:cNvSpPr/>
          <p:nvPr/>
        </p:nvSpPr>
        <p:spPr>
          <a:xfrm>
            <a:off x="54867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8e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3" name=""/>
          <p:cNvSpPr/>
          <p:nvPr/>
        </p:nvSpPr>
        <p:spPr>
          <a:xfrm>
            <a:off x="54896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6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4" name=""/>
          <p:cNvSpPr/>
          <p:nvPr/>
        </p:nvSpPr>
        <p:spPr>
          <a:xfrm>
            <a:off x="54925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5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5" name=""/>
          <p:cNvSpPr/>
          <p:nvPr/>
        </p:nvSpPr>
        <p:spPr>
          <a:xfrm>
            <a:off x="54954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3e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6" name=""/>
          <p:cNvSpPr/>
          <p:nvPr/>
        </p:nvSpPr>
        <p:spPr>
          <a:xfrm>
            <a:off x="549828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91e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7" name=""/>
          <p:cNvSpPr/>
          <p:nvPr/>
        </p:nvSpPr>
        <p:spPr>
          <a:xfrm>
            <a:off x="55015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90e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8" name=""/>
          <p:cNvSpPr/>
          <p:nvPr/>
        </p:nvSpPr>
        <p:spPr>
          <a:xfrm>
            <a:off x="55044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e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19" name=""/>
          <p:cNvSpPr/>
          <p:nvPr/>
        </p:nvSpPr>
        <p:spPr>
          <a:xfrm>
            <a:off x="55072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c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0" name=""/>
          <p:cNvSpPr/>
          <p:nvPr/>
        </p:nvSpPr>
        <p:spPr>
          <a:xfrm>
            <a:off x="55101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be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1" name=""/>
          <p:cNvSpPr/>
          <p:nvPr/>
        </p:nvSpPr>
        <p:spPr>
          <a:xfrm>
            <a:off x="55130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9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2" name=""/>
          <p:cNvSpPr/>
          <p:nvPr/>
        </p:nvSpPr>
        <p:spPr>
          <a:xfrm>
            <a:off x="55159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7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3" name=""/>
          <p:cNvSpPr/>
          <p:nvPr/>
        </p:nvSpPr>
        <p:spPr>
          <a:xfrm>
            <a:off x="55188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5e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4" name=""/>
          <p:cNvSpPr/>
          <p:nvPr/>
        </p:nvSpPr>
        <p:spPr>
          <a:xfrm>
            <a:off x="552168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84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5" name=""/>
          <p:cNvSpPr/>
          <p:nvPr/>
        </p:nvSpPr>
        <p:spPr>
          <a:xfrm>
            <a:off x="55249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2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6" name=""/>
          <p:cNvSpPr/>
          <p:nvPr/>
        </p:nvSpPr>
        <p:spPr>
          <a:xfrm>
            <a:off x="55278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80e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7" name=""/>
          <p:cNvSpPr/>
          <p:nvPr/>
        </p:nvSpPr>
        <p:spPr>
          <a:xfrm>
            <a:off x="55306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f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8" name=""/>
          <p:cNvSpPr/>
          <p:nvPr/>
        </p:nvSpPr>
        <p:spPr>
          <a:xfrm>
            <a:off x="55335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d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29" name=""/>
          <p:cNvSpPr/>
          <p:nvPr/>
        </p:nvSpPr>
        <p:spPr>
          <a:xfrm>
            <a:off x="55364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be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0" name=""/>
          <p:cNvSpPr/>
          <p:nvPr/>
        </p:nvSpPr>
        <p:spPr>
          <a:xfrm>
            <a:off x="55393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a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1" name=""/>
          <p:cNvSpPr/>
          <p:nvPr/>
        </p:nvSpPr>
        <p:spPr>
          <a:xfrm>
            <a:off x="5542200" y="3738960"/>
            <a:ext cx="3600" cy="294120"/>
          </a:xfrm>
          <a:custGeom>
            <a:avLst/>
            <a:gdLst>
              <a:gd name="textAreaLeft" fmla="*/ 0 w 3600"/>
              <a:gd name="textAreaRight" fmla="*/ 3960 w 360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1" h="818">
                <a:moveTo>
                  <a:pt x="11" y="0"/>
                </a:moveTo>
                <a:lnTo>
                  <a:pt x="11" y="818"/>
                </a:lnTo>
                <a:lnTo>
                  <a:pt x="0" y="818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78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2" name=""/>
          <p:cNvSpPr/>
          <p:nvPr/>
        </p:nvSpPr>
        <p:spPr>
          <a:xfrm>
            <a:off x="55454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6e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3" name=""/>
          <p:cNvSpPr/>
          <p:nvPr/>
        </p:nvSpPr>
        <p:spPr>
          <a:xfrm>
            <a:off x="55483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5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4" name=""/>
          <p:cNvSpPr/>
          <p:nvPr/>
        </p:nvSpPr>
        <p:spPr>
          <a:xfrm>
            <a:off x="55512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3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5" name=""/>
          <p:cNvSpPr/>
          <p:nvPr/>
        </p:nvSpPr>
        <p:spPr>
          <a:xfrm>
            <a:off x="55540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1e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6" name=""/>
          <p:cNvSpPr/>
          <p:nvPr/>
        </p:nvSpPr>
        <p:spPr>
          <a:xfrm>
            <a:off x="55569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70e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7" name=""/>
          <p:cNvSpPr/>
          <p:nvPr/>
        </p:nvSpPr>
        <p:spPr>
          <a:xfrm>
            <a:off x="55598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ee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8" name=""/>
          <p:cNvSpPr/>
          <p:nvPr/>
        </p:nvSpPr>
        <p:spPr>
          <a:xfrm>
            <a:off x="55627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c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39" name=""/>
          <p:cNvSpPr/>
          <p:nvPr/>
        </p:nvSpPr>
        <p:spPr>
          <a:xfrm>
            <a:off x="556560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6a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0" name=""/>
          <p:cNvSpPr/>
          <p:nvPr/>
        </p:nvSpPr>
        <p:spPr>
          <a:xfrm>
            <a:off x="55688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9e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1" name=""/>
          <p:cNvSpPr/>
          <p:nvPr/>
        </p:nvSpPr>
        <p:spPr>
          <a:xfrm>
            <a:off x="55717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7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2" name=""/>
          <p:cNvSpPr/>
          <p:nvPr/>
        </p:nvSpPr>
        <p:spPr>
          <a:xfrm>
            <a:off x="55746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5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3" name=""/>
          <p:cNvSpPr/>
          <p:nvPr/>
        </p:nvSpPr>
        <p:spPr>
          <a:xfrm>
            <a:off x="55774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4d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4" name=""/>
          <p:cNvSpPr/>
          <p:nvPr/>
        </p:nvSpPr>
        <p:spPr>
          <a:xfrm>
            <a:off x="55803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2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5" name=""/>
          <p:cNvSpPr/>
          <p:nvPr/>
        </p:nvSpPr>
        <p:spPr>
          <a:xfrm>
            <a:off x="55832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60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6" name=""/>
          <p:cNvSpPr/>
          <p:nvPr/>
        </p:nvSpPr>
        <p:spPr>
          <a:xfrm>
            <a:off x="558612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5fd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7" name=""/>
          <p:cNvSpPr/>
          <p:nvPr/>
        </p:nvSpPr>
        <p:spPr>
          <a:xfrm>
            <a:off x="55893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d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8" name=""/>
          <p:cNvSpPr/>
          <p:nvPr/>
        </p:nvSpPr>
        <p:spPr>
          <a:xfrm>
            <a:off x="55922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b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49" name=""/>
          <p:cNvSpPr/>
          <p:nvPr/>
        </p:nvSpPr>
        <p:spPr>
          <a:xfrm>
            <a:off x="55951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ad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0" name=""/>
          <p:cNvSpPr/>
          <p:nvPr/>
        </p:nvSpPr>
        <p:spPr>
          <a:xfrm>
            <a:off x="55980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8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1" name=""/>
          <p:cNvSpPr/>
          <p:nvPr/>
        </p:nvSpPr>
        <p:spPr>
          <a:xfrm>
            <a:off x="56008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6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2" name=""/>
          <p:cNvSpPr/>
          <p:nvPr/>
        </p:nvSpPr>
        <p:spPr>
          <a:xfrm>
            <a:off x="56037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5d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3" name=""/>
          <p:cNvSpPr/>
          <p:nvPr/>
        </p:nvSpPr>
        <p:spPr>
          <a:xfrm>
            <a:off x="560664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53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4" name=""/>
          <p:cNvSpPr/>
          <p:nvPr/>
        </p:nvSpPr>
        <p:spPr>
          <a:xfrm>
            <a:off x="56098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51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5" name=""/>
          <p:cNvSpPr/>
          <p:nvPr/>
        </p:nvSpPr>
        <p:spPr>
          <a:xfrm>
            <a:off x="56127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fd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6" name=""/>
          <p:cNvSpPr/>
          <p:nvPr/>
        </p:nvSpPr>
        <p:spPr>
          <a:xfrm>
            <a:off x="56156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ed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7" name=""/>
          <p:cNvSpPr/>
          <p:nvPr/>
        </p:nvSpPr>
        <p:spPr>
          <a:xfrm>
            <a:off x="56185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cd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8" name=""/>
          <p:cNvSpPr/>
          <p:nvPr/>
        </p:nvSpPr>
        <p:spPr>
          <a:xfrm>
            <a:off x="56214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a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59" name=""/>
          <p:cNvSpPr/>
          <p:nvPr/>
        </p:nvSpPr>
        <p:spPr>
          <a:xfrm>
            <a:off x="56242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9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0" name=""/>
          <p:cNvSpPr/>
          <p:nvPr/>
        </p:nvSpPr>
        <p:spPr>
          <a:xfrm>
            <a:off x="56271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7d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1" name=""/>
          <p:cNvSpPr/>
          <p:nvPr/>
        </p:nvSpPr>
        <p:spPr>
          <a:xfrm>
            <a:off x="563004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45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2" name=""/>
          <p:cNvSpPr/>
          <p:nvPr/>
        </p:nvSpPr>
        <p:spPr>
          <a:xfrm>
            <a:off x="56332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4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3" name=""/>
          <p:cNvSpPr/>
          <p:nvPr/>
        </p:nvSpPr>
        <p:spPr>
          <a:xfrm>
            <a:off x="56361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2d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4" name=""/>
          <p:cNvSpPr/>
          <p:nvPr/>
        </p:nvSpPr>
        <p:spPr>
          <a:xfrm>
            <a:off x="56390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40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5" name=""/>
          <p:cNvSpPr/>
          <p:nvPr/>
        </p:nvSpPr>
        <p:spPr>
          <a:xfrm>
            <a:off x="56419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f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6" name=""/>
          <p:cNvSpPr/>
          <p:nvPr/>
        </p:nvSpPr>
        <p:spPr>
          <a:xfrm>
            <a:off x="56448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dd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7" name=""/>
          <p:cNvSpPr/>
          <p:nvPr/>
        </p:nvSpPr>
        <p:spPr>
          <a:xfrm>
            <a:off x="56476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b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8" name=""/>
          <p:cNvSpPr/>
          <p:nvPr/>
        </p:nvSpPr>
        <p:spPr>
          <a:xfrm>
            <a:off x="565056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3a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69" name=""/>
          <p:cNvSpPr/>
          <p:nvPr/>
        </p:nvSpPr>
        <p:spPr>
          <a:xfrm>
            <a:off x="56538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8d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0" name=""/>
          <p:cNvSpPr/>
          <p:nvPr/>
        </p:nvSpPr>
        <p:spPr>
          <a:xfrm>
            <a:off x="56566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6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1" name=""/>
          <p:cNvSpPr/>
          <p:nvPr/>
        </p:nvSpPr>
        <p:spPr>
          <a:xfrm>
            <a:off x="56595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4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2" name=""/>
          <p:cNvSpPr/>
          <p:nvPr/>
        </p:nvSpPr>
        <p:spPr>
          <a:xfrm>
            <a:off x="56624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3d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3" name=""/>
          <p:cNvSpPr/>
          <p:nvPr/>
        </p:nvSpPr>
        <p:spPr>
          <a:xfrm>
            <a:off x="56653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31d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4" name=""/>
          <p:cNvSpPr/>
          <p:nvPr/>
        </p:nvSpPr>
        <p:spPr>
          <a:xfrm>
            <a:off x="56682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fd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5" name=""/>
          <p:cNvSpPr/>
          <p:nvPr/>
        </p:nvSpPr>
        <p:spPr>
          <a:xfrm>
            <a:off x="567108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2e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6" name=""/>
          <p:cNvSpPr/>
          <p:nvPr/>
        </p:nvSpPr>
        <p:spPr>
          <a:xfrm>
            <a:off x="56743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c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7" name=""/>
          <p:cNvSpPr/>
          <p:nvPr/>
        </p:nvSpPr>
        <p:spPr>
          <a:xfrm>
            <a:off x="56772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ad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8" name=""/>
          <p:cNvSpPr/>
          <p:nvPr/>
        </p:nvSpPr>
        <p:spPr>
          <a:xfrm>
            <a:off x="56800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9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79" name=""/>
          <p:cNvSpPr/>
          <p:nvPr/>
        </p:nvSpPr>
        <p:spPr>
          <a:xfrm>
            <a:off x="56829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7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0" name=""/>
          <p:cNvSpPr/>
          <p:nvPr/>
        </p:nvSpPr>
        <p:spPr>
          <a:xfrm>
            <a:off x="56858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5d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1" name=""/>
          <p:cNvSpPr/>
          <p:nvPr/>
        </p:nvSpPr>
        <p:spPr>
          <a:xfrm>
            <a:off x="56887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4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2" name=""/>
          <p:cNvSpPr/>
          <p:nvPr/>
        </p:nvSpPr>
        <p:spPr>
          <a:xfrm>
            <a:off x="56916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22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3" name=""/>
          <p:cNvSpPr/>
          <p:nvPr/>
        </p:nvSpPr>
        <p:spPr>
          <a:xfrm>
            <a:off x="569448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20d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4" name=""/>
          <p:cNvSpPr/>
          <p:nvPr/>
        </p:nvSpPr>
        <p:spPr>
          <a:xfrm>
            <a:off x="56977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f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5" name=""/>
          <p:cNvSpPr/>
          <p:nvPr/>
        </p:nvSpPr>
        <p:spPr>
          <a:xfrm>
            <a:off x="57006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d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6" name=""/>
          <p:cNvSpPr/>
          <p:nvPr/>
        </p:nvSpPr>
        <p:spPr>
          <a:xfrm>
            <a:off x="57034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bd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7" name=""/>
          <p:cNvSpPr/>
          <p:nvPr/>
        </p:nvSpPr>
        <p:spPr>
          <a:xfrm>
            <a:off x="57063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9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8" name=""/>
          <p:cNvSpPr/>
          <p:nvPr/>
        </p:nvSpPr>
        <p:spPr>
          <a:xfrm>
            <a:off x="57092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8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89" name=""/>
          <p:cNvSpPr/>
          <p:nvPr/>
        </p:nvSpPr>
        <p:spPr>
          <a:xfrm>
            <a:off x="57121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6c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0" name=""/>
          <p:cNvSpPr/>
          <p:nvPr/>
        </p:nvSpPr>
        <p:spPr>
          <a:xfrm>
            <a:off x="5715000" y="3738960"/>
            <a:ext cx="3600" cy="294120"/>
          </a:xfrm>
          <a:custGeom>
            <a:avLst/>
            <a:gdLst>
              <a:gd name="textAreaLeft" fmla="*/ 0 w 3600"/>
              <a:gd name="textAreaRight" fmla="*/ 3960 w 360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1" h="818">
                <a:moveTo>
                  <a:pt x="11" y="0"/>
                </a:moveTo>
                <a:lnTo>
                  <a:pt x="11" y="818"/>
                </a:lnTo>
                <a:lnTo>
                  <a:pt x="0" y="818"/>
                </a:lnTo>
                <a:lnTo>
                  <a:pt x="0" y="0"/>
                </a:lnTo>
                <a:lnTo>
                  <a:pt x="11" y="0"/>
                </a:lnTo>
                <a:close/>
              </a:path>
            </a:pathLst>
          </a:custGeom>
          <a:solidFill>
            <a:srgbClr val="14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1" name=""/>
          <p:cNvSpPr/>
          <p:nvPr/>
        </p:nvSpPr>
        <p:spPr>
          <a:xfrm>
            <a:off x="57182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3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2" name=""/>
          <p:cNvSpPr/>
          <p:nvPr/>
        </p:nvSpPr>
        <p:spPr>
          <a:xfrm>
            <a:off x="57211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11c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3" name=""/>
          <p:cNvSpPr/>
          <p:nvPr/>
        </p:nvSpPr>
        <p:spPr>
          <a:xfrm>
            <a:off x="57240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fc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4" name=""/>
          <p:cNvSpPr/>
          <p:nvPr/>
        </p:nvSpPr>
        <p:spPr>
          <a:xfrm>
            <a:off x="57268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ec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5" name=""/>
          <p:cNvSpPr/>
          <p:nvPr/>
        </p:nvSpPr>
        <p:spPr>
          <a:xfrm>
            <a:off x="57297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c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6" name=""/>
          <p:cNvSpPr/>
          <p:nvPr/>
        </p:nvSpPr>
        <p:spPr>
          <a:xfrm>
            <a:off x="57326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a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7" name=""/>
          <p:cNvSpPr/>
          <p:nvPr/>
        </p:nvSpPr>
        <p:spPr>
          <a:xfrm>
            <a:off x="573552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09c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8" name=""/>
          <p:cNvSpPr/>
          <p:nvPr/>
        </p:nvSpPr>
        <p:spPr>
          <a:xfrm>
            <a:off x="57387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7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399" name=""/>
          <p:cNvSpPr/>
          <p:nvPr/>
        </p:nvSpPr>
        <p:spPr>
          <a:xfrm>
            <a:off x="57416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5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0" name=""/>
          <p:cNvSpPr/>
          <p:nvPr/>
        </p:nvSpPr>
        <p:spPr>
          <a:xfrm>
            <a:off x="574452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4c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1" name=""/>
          <p:cNvSpPr/>
          <p:nvPr/>
        </p:nvSpPr>
        <p:spPr>
          <a:xfrm>
            <a:off x="574740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2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2" name=""/>
          <p:cNvSpPr/>
          <p:nvPr/>
        </p:nvSpPr>
        <p:spPr>
          <a:xfrm>
            <a:off x="575028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1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3" name=""/>
          <p:cNvSpPr/>
          <p:nvPr/>
        </p:nvSpPr>
        <p:spPr>
          <a:xfrm>
            <a:off x="57531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4" name=""/>
          <p:cNvSpPr/>
          <p:nvPr/>
        </p:nvSpPr>
        <p:spPr>
          <a:xfrm>
            <a:off x="575604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5" name=""/>
          <p:cNvSpPr/>
          <p:nvPr/>
        </p:nvSpPr>
        <p:spPr>
          <a:xfrm>
            <a:off x="5758920" y="3738960"/>
            <a:ext cx="3240" cy="294120"/>
          </a:xfrm>
          <a:custGeom>
            <a:avLst/>
            <a:gdLst>
              <a:gd name="textAreaLeft" fmla="*/ 0 w 3240"/>
              <a:gd name="textAreaRight" fmla="*/ 3600 w 324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10" h="818">
                <a:moveTo>
                  <a:pt x="10" y="0"/>
                </a:moveTo>
                <a:lnTo>
                  <a:pt x="10" y="818"/>
                </a:lnTo>
                <a:lnTo>
                  <a:pt x="0" y="818"/>
                </a:lnTo>
                <a:lnTo>
                  <a:pt x="0" y="0"/>
                </a:lnTo>
                <a:lnTo>
                  <a:pt x="10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6" name=""/>
          <p:cNvSpPr/>
          <p:nvPr/>
        </p:nvSpPr>
        <p:spPr>
          <a:xfrm>
            <a:off x="5762160" y="3738960"/>
            <a:ext cx="2880" cy="294120"/>
          </a:xfrm>
          <a:custGeom>
            <a:avLst/>
            <a:gdLst>
              <a:gd name="textAreaLeft" fmla="*/ 0 w 2880"/>
              <a:gd name="textAreaRight" fmla="*/ 3240 w 2880"/>
              <a:gd name="textAreaTop" fmla="*/ 0 h 294120"/>
              <a:gd name="textAreaBottom" fmla="*/ 294480 h 294120"/>
            </a:gdLst>
            <a:ahLst/>
            <a:cxnLst/>
            <a:rect l="textAreaLeft" t="textAreaTop" r="textAreaRight" b="textAreaBottom"/>
            <a:pathLst>
              <a:path w="9" h="818">
                <a:moveTo>
                  <a:pt x="9" y="0"/>
                </a:moveTo>
                <a:lnTo>
                  <a:pt x="9" y="818"/>
                </a:lnTo>
                <a:lnTo>
                  <a:pt x="0" y="818"/>
                </a:ln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7" name=""/>
          <p:cNvSpPr/>
          <p:nvPr/>
        </p:nvSpPr>
        <p:spPr>
          <a:xfrm>
            <a:off x="5765040" y="3591720"/>
            <a:ext cx="2880" cy="588600"/>
          </a:xfrm>
          <a:custGeom>
            <a:avLst/>
            <a:gdLst>
              <a:gd name="textAreaLeft" fmla="*/ 0 w 2880"/>
              <a:gd name="textAreaRight" fmla="*/ 3240 w 2880"/>
              <a:gd name="textAreaTop" fmla="*/ 0 h 588600"/>
              <a:gd name="textAreaBottom" fmla="*/ 588960 h 588600"/>
            </a:gdLst>
            <a:ahLst/>
            <a:cxnLst/>
            <a:rect l="textAreaLeft" t="textAreaTop" r="textAreaRight" b="textAreaBottom"/>
            <a:pathLst>
              <a:path w="9" h="1636">
                <a:moveTo>
                  <a:pt x="4" y="409"/>
                </a:moveTo>
                <a:lnTo>
                  <a:pt x="4" y="0"/>
                </a:lnTo>
                <a:lnTo>
                  <a:pt x="9" y="4"/>
                </a:lnTo>
                <a:lnTo>
                  <a:pt x="9" y="1632"/>
                </a:lnTo>
                <a:lnTo>
                  <a:pt x="4" y="1636"/>
                </a:lnTo>
                <a:lnTo>
                  <a:pt x="4" y="1227"/>
                </a:lnTo>
                <a:lnTo>
                  <a:pt x="0" y="1227"/>
                </a:lnTo>
                <a:lnTo>
                  <a:pt x="0" y="409"/>
                </a:lnTo>
                <a:lnTo>
                  <a:pt x="4" y="409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8" name=""/>
          <p:cNvSpPr/>
          <p:nvPr/>
        </p:nvSpPr>
        <p:spPr>
          <a:xfrm>
            <a:off x="5767920" y="3593160"/>
            <a:ext cx="2880" cy="585720"/>
          </a:xfrm>
          <a:custGeom>
            <a:avLst/>
            <a:gdLst>
              <a:gd name="textAreaLeft" fmla="*/ 0 w 2880"/>
              <a:gd name="textAreaRight" fmla="*/ 3240 w 2880"/>
              <a:gd name="textAreaTop" fmla="*/ 0 h 585720"/>
              <a:gd name="textAreaBottom" fmla="*/ 586080 h 585720"/>
            </a:gdLst>
            <a:ahLst/>
            <a:cxnLst/>
            <a:rect l="textAreaLeft" t="textAreaTop" r="textAreaRight" b="textAreaBottom"/>
            <a:pathLst>
              <a:path w="9" h="1628">
                <a:moveTo>
                  <a:pt x="9" y="8"/>
                </a:moveTo>
                <a:lnTo>
                  <a:pt x="9" y="1620"/>
                </a:lnTo>
                <a:lnTo>
                  <a:pt x="0" y="162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09" name=""/>
          <p:cNvSpPr/>
          <p:nvPr/>
        </p:nvSpPr>
        <p:spPr>
          <a:xfrm>
            <a:off x="5770800" y="3596040"/>
            <a:ext cx="2880" cy="579960"/>
          </a:xfrm>
          <a:custGeom>
            <a:avLst/>
            <a:gdLst>
              <a:gd name="textAreaLeft" fmla="*/ 0 w 2880"/>
              <a:gd name="textAreaRight" fmla="*/ 3240 w 2880"/>
              <a:gd name="textAreaTop" fmla="*/ 0 h 579960"/>
              <a:gd name="textAreaBottom" fmla="*/ 580320 h 579960"/>
            </a:gdLst>
            <a:ahLst/>
            <a:cxnLst/>
            <a:rect l="textAreaLeft" t="textAreaTop" r="textAreaRight" b="textAreaBottom"/>
            <a:pathLst>
              <a:path w="9" h="1612">
                <a:moveTo>
                  <a:pt x="9" y="8"/>
                </a:moveTo>
                <a:lnTo>
                  <a:pt x="9" y="1604"/>
                </a:lnTo>
                <a:lnTo>
                  <a:pt x="0" y="161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0" name=""/>
          <p:cNvSpPr/>
          <p:nvPr/>
        </p:nvSpPr>
        <p:spPr>
          <a:xfrm>
            <a:off x="5773680" y="3598920"/>
            <a:ext cx="2880" cy="574200"/>
          </a:xfrm>
          <a:custGeom>
            <a:avLst/>
            <a:gdLst>
              <a:gd name="textAreaLeft" fmla="*/ 0 w 2880"/>
              <a:gd name="textAreaRight" fmla="*/ 3240 w 2880"/>
              <a:gd name="textAreaTop" fmla="*/ 0 h 574200"/>
              <a:gd name="textAreaBottom" fmla="*/ 574560 h 574200"/>
            </a:gdLst>
            <a:ahLst/>
            <a:cxnLst/>
            <a:rect l="textAreaLeft" t="textAreaTop" r="textAreaRight" b="textAreaBottom"/>
            <a:pathLst>
              <a:path w="9" h="1596">
                <a:moveTo>
                  <a:pt x="9" y="8"/>
                </a:moveTo>
                <a:lnTo>
                  <a:pt x="9" y="1588"/>
                </a:lnTo>
                <a:lnTo>
                  <a:pt x="0" y="159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1" name=""/>
          <p:cNvSpPr/>
          <p:nvPr/>
        </p:nvSpPr>
        <p:spPr>
          <a:xfrm>
            <a:off x="5776560" y="3601800"/>
            <a:ext cx="2880" cy="568440"/>
          </a:xfrm>
          <a:custGeom>
            <a:avLst/>
            <a:gdLst>
              <a:gd name="textAreaLeft" fmla="*/ 0 w 2880"/>
              <a:gd name="textAreaRight" fmla="*/ 3240 w 2880"/>
              <a:gd name="textAreaTop" fmla="*/ 0 h 568440"/>
              <a:gd name="textAreaBottom" fmla="*/ 568800 h 568440"/>
            </a:gdLst>
            <a:ahLst/>
            <a:cxnLst/>
            <a:rect l="textAreaLeft" t="textAreaTop" r="textAreaRight" b="textAreaBottom"/>
            <a:pathLst>
              <a:path w="9" h="1580">
                <a:moveTo>
                  <a:pt x="9" y="8"/>
                </a:moveTo>
                <a:lnTo>
                  <a:pt x="9" y="1572"/>
                </a:lnTo>
                <a:lnTo>
                  <a:pt x="0" y="158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2" name=""/>
          <p:cNvSpPr/>
          <p:nvPr/>
        </p:nvSpPr>
        <p:spPr>
          <a:xfrm>
            <a:off x="5779440" y="3604680"/>
            <a:ext cx="3240" cy="562680"/>
          </a:xfrm>
          <a:custGeom>
            <a:avLst/>
            <a:gdLst>
              <a:gd name="textAreaLeft" fmla="*/ 0 w 3240"/>
              <a:gd name="textAreaRight" fmla="*/ 3600 w 3240"/>
              <a:gd name="textAreaTop" fmla="*/ 0 h 562680"/>
              <a:gd name="textAreaBottom" fmla="*/ 563040 h 562680"/>
            </a:gdLst>
            <a:ahLst/>
            <a:cxnLst/>
            <a:rect l="textAreaLeft" t="textAreaTop" r="textAreaRight" b="textAreaBottom"/>
            <a:pathLst>
              <a:path w="10" h="1564">
                <a:moveTo>
                  <a:pt x="10" y="9"/>
                </a:moveTo>
                <a:lnTo>
                  <a:pt x="10" y="1555"/>
                </a:lnTo>
                <a:lnTo>
                  <a:pt x="0" y="1564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3" name=""/>
          <p:cNvSpPr/>
          <p:nvPr/>
        </p:nvSpPr>
        <p:spPr>
          <a:xfrm>
            <a:off x="5782680" y="3607920"/>
            <a:ext cx="2880" cy="556200"/>
          </a:xfrm>
          <a:custGeom>
            <a:avLst/>
            <a:gdLst>
              <a:gd name="textAreaLeft" fmla="*/ 0 w 2880"/>
              <a:gd name="textAreaRight" fmla="*/ 3240 w 2880"/>
              <a:gd name="textAreaTop" fmla="*/ 0 h 556200"/>
              <a:gd name="textAreaBottom" fmla="*/ 556560 h 556200"/>
            </a:gdLst>
            <a:ahLst/>
            <a:cxnLst/>
            <a:rect l="textAreaLeft" t="textAreaTop" r="textAreaRight" b="textAreaBottom"/>
            <a:pathLst>
              <a:path w="9" h="1546">
                <a:moveTo>
                  <a:pt x="9" y="8"/>
                </a:moveTo>
                <a:lnTo>
                  <a:pt x="9" y="1538"/>
                </a:lnTo>
                <a:lnTo>
                  <a:pt x="0" y="154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4" name=""/>
          <p:cNvSpPr/>
          <p:nvPr/>
        </p:nvSpPr>
        <p:spPr>
          <a:xfrm>
            <a:off x="5785560" y="3610800"/>
            <a:ext cx="2880" cy="550440"/>
          </a:xfrm>
          <a:custGeom>
            <a:avLst/>
            <a:gdLst>
              <a:gd name="textAreaLeft" fmla="*/ 0 w 2880"/>
              <a:gd name="textAreaRight" fmla="*/ 3240 w 2880"/>
              <a:gd name="textAreaTop" fmla="*/ 0 h 550440"/>
              <a:gd name="textAreaBottom" fmla="*/ 550800 h 550440"/>
            </a:gdLst>
            <a:ahLst/>
            <a:cxnLst/>
            <a:rect l="textAreaLeft" t="textAreaTop" r="textAreaRight" b="textAreaBottom"/>
            <a:pathLst>
              <a:path w="9" h="1530">
                <a:moveTo>
                  <a:pt x="9" y="8"/>
                </a:moveTo>
                <a:lnTo>
                  <a:pt x="9" y="1522"/>
                </a:lnTo>
                <a:lnTo>
                  <a:pt x="0" y="153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5" name=""/>
          <p:cNvSpPr/>
          <p:nvPr/>
        </p:nvSpPr>
        <p:spPr>
          <a:xfrm>
            <a:off x="5788440" y="3613680"/>
            <a:ext cx="2880" cy="544680"/>
          </a:xfrm>
          <a:custGeom>
            <a:avLst/>
            <a:gdLst>
              <a:gd name="textAreaLeft" fmla="*/ 0 w 2880"/>
              <a:gd name="textAreaRight" fmla="*/ 3240 w 2880"/>
              <a:gd name="textAreaTop" fmla="*/ 0 h 544680"/>
              <a:gd name="textAreaBottom" fmla="*/ 545040 h 544680"/>
            </a:gdLst>
            <a:ahLst/>
            <a:cxnLst/>
            <a:rect l="textAreaLeft" t="textAreaTop" r="textAreaRight" b="textAreaBottom"/>
            <a:pathLst>
              <a:path w="9" h="1514">
                <a:moveTo>
                  <a:pt x="9" y="8"/>
                </a:moveTo>
                <a:lnTo>
                  <a:pt x="9" y="1506"/>
                </a:lnTo>
                <a:lnTo>
                  <a:pt x="0" y="151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6" name=""/>
          <p:cNvSpPr/>
          <p:nvPr/>
        </p:nvSpPr>
        <p:spPr>
          <a:xfrm>
            <a:off x="5791320" y="3616560"/>
            <a:ext cx="2880" cy="538920"/>
          </a:xfrm>
          <a:custGeom>
            <a:avLst/>
            <a:gdLst>
              <a:gd name="textAreaLeft" fmla="*/ 0 w 2880"/>
              <a:gd name="textAreaRight" fmla="*/ 3240 w 2880"/>
              <a:gd name="textAreaTop" fmla="*/ 0 h 538920"/>
              <a:gd name="textAreaBottom" fmla="*/ 539280 h 538920"/>
            </a:gdLst>
            <a:ahLst/>
            <a:cxnLst/>
            <a:rect l="textAreaLeft" t="textAreaTop" r="textAreaRight" b="textAreaBottom"/>
            <a:pathLst>
              <a:path w="9" h="1498">
                <a:moveTo>
                  <a:pt x="9" y="8"/>
                </a:moveTo>
                <a:lnTo>
                  <a:pt x="9" y="1490"/>
                </a:lnTo>
                <a:lnTo>
                  <a:pt x="0" y="149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7" name=""/>
          <p:cNvSpPr/>
          <p:nvPr/>
        </p:nvSpPr>
        <p:spPr>
          <a:xfrm>
            <a:off x="5794200" y="3619440"/>
            <a:ext cx="2880" cy="533160"/>
          </a:xfrm>
          <a:custGeom>
            <a:avLst/>
            <a:gdLst>
              <a:gd name="textAreaLeft" fmla="*/ 0 w 2880"/>
              <a:gd name="textAreaRight" fmla="*/ 3240 w 2880"/>
              <a:gd name="textAreaTop" fmla="*/ 0 h 533160"/>
              <a:gd name="textAreaBottom" fmla="*/ 533520 h 533160"/>
            </a:gdLst>
            <a:ahLst/>
            <a:cxnLst/>
            <a:rect l="textAreaLeft" t="textAreaTop" r="textAreaRight" b="textAreaBottom"/>
            <a:pathLst>
              <a:path w="9" h="1482">
                <a:moveTo>
                  <a:pt x="9" y="8"/>
                </a:moveTo>
                <a:lnTo>
                  <a:pt x="9" y="1474"/>
                </a:lnTo>
                <a:lnTo>
                  <a:pt x="0" y="148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8" name=""/>
          <p:cNvSpPr/>
          <p:nvPr/>
        </p:nvSpPr>
        <p:spPr>
          <a:xfrm>
            <a:off x="5797080" y="3622320"/>
            <a:ext cx="2880" cy="527400"/>
          </a:xfrm>
          <a:custGeom>
            <a:avLst/>
            <a:gdLst>
              <a:gd name="textAreaLeft" fmla="*/ 0 w 2880"/>
              <a:gd name="textAreaRight" fmla="*/ 3240 w 2880"/>
              <a:gd name="textAreaTop" fmla="*/ 0 h 527400"/>
              <a:gd name="textAreaBottom" fmla="*/ 527760 h 527400"/>
            </a:gdLst>
            <a:ahLst/>
            <a:cxnLst/>
            <a:rect l="textAreaLeft" t="textAreaTop" r="textAreaRight" b="textAreaBottom"/>
            <a:pathLst>
              <a:path w="9" h="1466">
                <a:moveTo>
                  <a:pt x="9" y="8"/>
                </a:moveTo>
                <a:lnTo>
                  <a:pt x="9" y="1458"/>
                </a:lnTo>
                <a:lnTo>
                  <a:pt x="0" y="146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19" name=""/>
          <p:cNvSpPr/>
          <p:nvPr/>
        </p:nvSpPr>
        <p:spPr>
          <a:xfrm>
            <a:off x="5799960" y="3625200"/>
            <a:ext cx="3240" cy="521640"/>
          </a:xfrm>
          <a:custGeom>
            <a:avLst/>
            <a:gdLst>
              <a:gd name="textAreaLeft" fmla="*/ 0 w 3240"/>
              <a:gd name="textAreaRight" fmla="*/ 3600 w 3240"/>
              <a:gd name="textAreaTop" fmla="*/ 0 h 521640"/>
              <a:gd name="textAreaBottom" fmla="*/ 522000 h 521640"/>
            </a:gdLst>
            <a:ahLst/>
            <a:cxnLst/>
            <a:rect l="textAreaLeft" t="textAreaTop" r="textAreaRight" b="textAreaBottom"/>
            <a:pathLst>
              <a:path w="10" h="1450">
                <a:moveTo>
                  <a:pt x="10" y="9"/>
                </a:moveTo>
                <a:lnTo>
                  <a:pt x="10" y="1441"/>
                </a:lnTo>
                <a:lnTo>
                  <a:pt x="0" y="1450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0" name=""/>
          <p:cNvSpPr/>
          <p:nvPr/>
        </p:nvSpPr>
        <p:spPr>
          <a:xfrm>
            <a:off x="5803200" y="3628440"/>
            <a:ext cx="2880" cy="515160"/>
          </a:xfrm>
          <a:custGeom>
            <a:avLst/>
            <a:gdLst>
              <a:gd name="textAreaLeft" fmla="*/ 0 w 2880"/>
              <a:gd name="textAreaRight" fmla="*/ 3240 w 2880"/>
              <a:gd name="textAreaTop" fmla="*/ 0 h 515160"/>
              <a:gd name="textAreaBottom" fmla="*/ 515520 h 515160"/>
            </a:gdLst>
            <a:ahLst/>
            <a:cxnLst/>
            <a:rect l="textAreaLeft" t="textAreaTop" r="textAreaRight" b="textAreaBottom"/>
            <a:pathLst>
              <a:path w="9" h="1432">
                <a:moveTo>
                  <a:pt x="9" y="8"/>
                </a:moveTo>
                <a:lnTo>
                  <a:pt x="9" y="1424"/>
                </a:lnTo>
                <a:lnTo>
                  <a:pt x="0" y="143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1" name=""/>
          <p:cNvSpPr/>
          <p:nvPr/>
        </p:nvSpPr>
        <p:spPr>
          <a:xfrm>
            <a:off x="5806080" y="3631320"/>
            <a:ext cx="2880" cy="509400"/>
          </a:xfrm>
          <a:custGeom>
            <a:avLst/>
            <a:gdLst>
              <a:gd name="textAreaLeft" fmla="*/ 0 w 2880"/>
              <a:gd name="textAreaRight" fmla="*/ 3240 w 2880"/>
              <a:gd name="textAreaTop" fmla="*/ 0 h 509400"/>
              <a:gd name="textAreaBottom" fmla="*/ 509760 h 509400"/>
            </a:gdLst>
            <a:ahLst/>
            <a:cxnLst/>
            <a:rect l="textAreaLeft" t="textAreaTop" r="textAreaRight" b="textAreaBottom"/>
            <a:pathLst>
              <a:path w="9" h="1416">
                <a:moveTo>
                  <a:pt x="9" y="8"/>
                </a:moveTo>
                <a:lnTo>
                  <a:pt x="9" y="1408"/>
                </a:lnTo>
                <a:lnTo>
                  <a:pt x="0" y="141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2" name=""/>
          <p:cNvSpPr/>
          <p:nvPr/>
        </p:nvSpPr>
        <p:spPr>
          <a:xfrm>
            <a:off x="5808960" y="3634200"/>
            <a:ext cx="2880" cy="503640"/>
          </a:xfrm>
          <a:custGeom>
            <a:avLst/>
            <a:gdLst>
              <a:gd name="textAreaLeft" fmla="*/ 0 w 2880"/>
              <a:gd name="textAreaRight" fmla="*/ 3240 w 2880"/>
              <a:gd name="textAreaTop" fmla="*/ 0 h 503640"/>
              <a:gd name="textAreaBottom" fmla="*/ 504000 h 503640"/>
            </a:gdLst>
            <a:ahLst/>
            <a:cxnLst/>
            <a:rect l="textAreaLeft" t="textAreaTop" r="textAreaRight" b="textAreaBottom"/>
            <a:pathLst>
              <a:path w="9" h="1400">
                <a:moveTo>
                  <a:pt x="9" y="8"/>
                </a:moveTo>
                <a:lnTo>
                  <a:pt x="9" y="1392"/>
                </a:lnTo>
                <a:lnTo>
                  <a:pt x="0" y="140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3" name=""/>
          <p:cNvSpPr/>
          <p:nvPr/>
        </p:nvSpPr>
        <p:spPr>
          <a:xfrm>
            <a:off x="5811840" y="3637080"/>
            <a:ext cx="2880" cy="497880"/>
          </a:xfrm>
          <a:custGeom>
            <a:avLst/>
            <a:gdLst>
              <a:gd name="textAreaLeft" fmla="*/ 0 w 2880"/>
              <a:gd name="textAreaRight" fmla="*/ 3240 w 2880"/>
              <a:gd name="textAreaTop" fmla="*/ 0 h 497880"/>
              <a:gd name="textAreaBottom" fmla="*/ 498240 h 497880"/>
            </a:gdLst>
            <a:ahLst/>
            <a:cxnLst/>
            <a:rect l="textAreaLeft" t="textAreaTop" r="textAreaRight" b="textAreaBottom"/>
            <a:pathLst>
              <a:path w="9" h="1384">
                <a:moveTo>
                  <a:pt x="9" y="8"/>
                </a:moveTo>
                <a:lnTo>
                  <a:pt x="9" y="1376"/>
                </a:lnTo>
                <a:lnTo>
                  <a:pt x="0" y="138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4" name=""/>
          <p:cNvSpPr/>
          <p:nvPr/>
        </p:nvSpPr>
        <p:spPr>
          <a:xfrm>
            <a:off x="5814720" y="3639960"/>
            <a:ext cx="2880" cy="492120"/>
          </a:xfrm>
          <a:custGeom>
            <a:avLst/>
            <a:gdLst>
              <a:gd name="textAreaLeft" fmla="*/ 0 w 2880"/>
              <a:gd name="textAreaRight" fmla="*/ 3240 w 2880"/>
              <a:gd name="textAreaTop" fmla="*/ 0 h 492120"/>
              <a:gd name="textAreaBottom" fmla="*/ 492480 h 492120"/>
            </a:gdLst>
            <a:ahLst/>
            <a:cxnLst/>
            <a:rect l="textAreaLeft" t="textAreaTop" r="textAreaRight" b="textAreaBottom"/>
            <a:pathLst>
              <a:path w="9" h="1368">
                <a:moveTo>
                  <a:pt x="9" y="8"/>
                </a:moveTo>
                <a:lnTo>
                  <a:pt x="9" y="1360"/>
                </a:lnTo>
                <a:lnTo>
                  <a:pt x="0" y="136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5" name=""/>
          <p:cNvSpPr/>
          <p:nvPr/>
        </p:nvSpPr>
        <p:spPr>
          <a:xfrm>
            <a:off x="5817600" y="3642840"/>
            <a:ext cx="2880" cy="486360"/>
          </a:xfrm>
          <a:custGeom>
            <a:avLst/>
            <a:gdLst>
              <a:gd name="textAreaLeft" fmla="*/ 0 w 2880"/>
              <a:gd name="textAreaRight" fmla="*/ 3240 w 2880"/>
              <a:gd name="textAreaTop" fmla="*/ 0 h 486360"/>
              <a:gd name="textAreaBottom" fmla="*/ 486720 h 486360"/>
            </a:gdLst>
            <a:ahLst/>
            <a:cxnLst/>
            <a:rect l="textAreaLeft" t="textAreaTop" r="textAreaRight" b="textAreaBottom"/>
            <a:pathLst>
              <a:path w="9" h="1352">
                <a:moveTo>
                  <a:pt x="9" y="9"/>
                </a:moveTo>
                <a:lnTo>
                  <a:pt x="9" y="1344"/>
                </a:lnTo>
                <a:lnTo>
                  <a:pt x="0" y="1352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6" name=""/>
          <p:cNvSpPr/>
          <p:nvPr/>
        </p:nvSpPr>
        <p:spPr>
          <a:xfrm>
            <a:off x="5820480" y="3645720"/>
            <a:ext cx="2880" cy="480600"/>
          </a:xfrm>
          <a:custGeom>
            <a:avLst/>
            <a:gdLst>
              <a:gd name="textAreaLeft" fmla="*/ 0 w 2880"/>
              <a:gd name="textAreaRight" fmla="*/ 3240 w 2880"/>
              <a:gd name="textAreaTop" fmla="*/ 0 h 480600"/>
              <a:gd name="textAreaBottom" fmla="*/ 480960 h 480600"/>
            </a:gdLst>
            <a:ahLst/>
            <a:cxnLst/>
            <a:rect l="textAreaLeft" t="textAreaTop" r="textAreaRight" b="textAreaBottom"/>
            <a:pathLst>
              <a:path w="9" h="1336">
                <a:moveTo>
                  <a:pt x="9" y="8"/>
                </a:moveTo>
                <a:lnTo>
                  <a:pt x="9" y="1328"/>
                </a:lnTo>
                <a:lnTo>
                  <a:pt x="0" y="133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7" name=""/>
          <p:cNvSpPr/>
          <p:nvPr/>
        </p:nvSpPr>
        <p:spPr>
          <a:xfrm>
            <a:off x="5823360" y="3648600"/>
            <a:ext cx="3240" cy="474840"/>
          </a:xfrm>
          <a:custGeom>
            <a:avLst/>
            <a:gdLst>
              <a:gd name="textAreaLeft" fmla="*/ 0 w 3240"/>
              <a:gd name="textAreaRight" fmla="*/ 3600 w 3240"/>
              <a:gd name="textAreaTop" fmla="*/ 0 h 474840"/>
              <a:gd name="textAreaBottom" fmla="*/ 475200 h 474840"/>
            </a:gdLst>
            <a:ahLst/>
            <a:cxnLst/>
            <a:rect l="textAreaLeft" t="textAreaTop" r="textAreaRight" b="textAreaBottom"/>
            <a:pathLst>
              <a:path w="10" h="1320">
                <a:moveTo>
                  <a:pt x="10" y="9"/>
                </a:moveTo>
                <a:lnTo>
                  <a:pt x="10" y="1311"/>
                </a:lnTo>
                <a:lnTo>
                  <a:pt x="0" y="1320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8" name=""/>
          <p:cNvSpPr/>
          <p:nvPr/>
        </p:nvSpPr>
        <p:spPr>
          <a:xfrm>
            <a:off x="5826600" y="3651840"/>
            <a:ext cx="2880" cy="468360"/>
          </a:xfrm>
          <a:custGeom>
            <a:avLst/>
            <a:gdLst>
              <a:gd name="textAreaLeft" fmla="*/ 0 w 2880"/>
              <a:gd name="textAreaRight" fmla="*/ 3240 w 2880"/>
              <a:gd name="textAreaTop" fmla="*/ 0 h 468360"/>
              <a:gd name="textAreaBottom" fmla="*/ 468720 h 468360"/>
            </a:gdLst>
            <a:ahLst/>
            <a:cxnLst/>
            <a:rect l="textAreaLeft" t="textAreaTop" r="textAreaRight" b="textAreaBottom"/>
            <a:pathLst>
              <a:path w="9" h="1302">
                <a:moveTo>
                  <a:pt x="9" y="8"/>
                </a:moveTo>
                <a:lnTo>
                  <a:pt x="9" y="1294"/>
                </a:lnTo>
                <a:lnTo>
                  <a:pt x="0" y="130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29" name=""/>
          <p:cNvSpPr/>
          <p:nvPr/>
        </p:nvSpPr>
        <p:spPr>
          <a:xfrm>
            <a:off x="5829480" y="3654720"/>
            <a:ext cx="2880" cy="462600"/>
          </a:xfrm>
          <a:custGeom>
            <a:avLst/>
            <a:gdLst>
              <a:gd name="textAreaLeft" fmla="*/ 0 w 2880"/>
              <a:gd name="textAreaRight" fmla="*/ 3240 w 2880"/>
              <a:gd name="textAreaTop" fmla="*/ 0 h 462600"/>
              <a:gd name="textAreaBottom" fmla="*/ 462960 h 462600"/>
            </a:gdLst>
            <a:ahLst/>
            <a:cxnLst/>
            <a:rect l="textAreaLeft" t="textAreaTop" r="textAreaRight" b="textAreaBottom"/>
            <a:pathLst>
              <a:path w="9" h="1286">
                <a:moveTo>
                  <a:pt x="9" y="8"/>
                </a:moveTo>
                <a:lnTo>
                  <a:pt x="9" y="1278"/>
                </a:lnTo>
                <a:lnTo>
                  <a:pt x="0" y="128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0" name=""/>
          <p:cNvSpPr/>
          <p:nvPr/>
        </p:nvSpPr>
        <p:spPr>
          <a:xfrm>
            <a:off x="5832360" y="3657600"/>
            <a:ext cx="2880" cy="456840"/>
          </a:xfrm>
          <a:custGeom>
            <a:avLst/>
            <a:gdLst>
              <a:gd name="textAreaLeft" fmla="*/ 0 w 2880"/>
              <a:gd name="textAreaRight" fmla="*/ 3240 w 2880"/>
              <a:gd name="textAreaTop" fmla="*/ 0 h 456840"/>
              <a:gd name="textAreaBottom" fmla="*/ 457200 h 456840"/>
            </a:gdLst>
            <a:ahLst/>
            <a:cxnLst/>
            <a:rect l="textAreaLeft" t="textAreaTop" r="textAreaRight" b="textAreaBottom"/>
            <a:pathLst>
              <a:path w="9" h="1270">
                <a:moveTo>
                  <a:pt x="9" y="8"/>
                </a:moveTo>
                <a:lnTo>
                  <a:pt x="9" y="1262"/>
                </a:lnTo>
                <a:lnTo>
                  <a:pt x="0" y="127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1" name=""/>
          <p:cNvSpPr/>
          <p:nvPr/>
        </p:nvSpPr>
        <p:spPr>
          <a:xfrm>
            <a:off x="5835240" y="3660480"/>
            <a:ext cx="2880" cy="451080"/>
          </a:xfrm>
          <a:custGeom>
            <a:avLst/>
            <a:gdLst>
              <a:gd name="textAreaLeft" fmla="*/ 0 w 2880"/>
              <a:gd name="textAreaRight" fmla="*/ 3240 w 2880"/>
              <a:gd name="textAreaTop" fmla="*/ 0 h 451080"/>
              <a:gd name="textAreaBottom" fmla="*/ 451440 h 451080"/>
            </a:gdLst>
            <a:ahLst/>
            <a:cxnLst/>
            <a:rect l="textAreaLeft" t="textAreaTop" r="textAreaRight" b="textAreaBottom"/>
            <a:pathLst>
              <a:path w="9" h="1254">
                <a:moveTo>
                  <a:pt x="9" y="8"/>
                </a:moveTo>
                <a:lnTo>
                  <a:pt x="9" y="1246"/>
                </a:lnTo>
                <a:lnTo>
                  <a:pt x="0" y="125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2" name=""/>
          <p:cNvSpPr/>
          <p:nvPr/>
        </p:nvSpPr>
        <p:spPr>
          <a:xfrm>
            <a:off x="5838120" y="3663360"/>
            <a:ext cx="2880" cy="445320"/>
          </a:xfrm>
          <a:custGeom>
            <a:avLst/>
            <a:gdLst>
              <a:gd name="textAreaLeft" fmla="*/ 0 w 2880"/>
              <a:gd name="textAreaRight" fmla="*/ 3240 w 2880"/>
              <a:gd name="textAreaTop" fmla="*/ 0 h 445320"/>
              <a:gd name="textAreaBottom" fmla="*/ 445680 h 445320"/>
            </a:gdLst>
            <a:ahLst/>
            <a:cxnLst/>
            <a:rect l="textAreaLeft" t="textAreaTop" r="textAreaRight" b="textAreaBottom"/>
            <a:pathLst>
              <a:path w="9" h="1238">
                <a:moveTo>
                  <a:pt x="9" y="8"/>
                </a:moveTo>
                <a:lnTo>
                  <a:pt x="9" y="1230"/>
                </a:lnTo>
                <a:lnTo>
                  <a:pt x="0" y="123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3" name=""/>
          <p:cNvSpPr/>
          <p:nvPr/>
        </p:nvSpPr>
        <p:spPr>
          <a:xfrm>
            <a:off x="5841000" y="3666240"/>
            <a:ext cx="2880" cy="439560"/>
          </a:xfrm>
          <a:custGeom>
            <a:avLst/>
            <a:gdLst>
              <a:gd name="textAreaLeft" fmla="*/ 0 w 2880"/>
              <a:gd name="textAreaRight" fmla="*/ 3240 w 2880"/>
              <a:gd name="textAreaTop" fmla="*/ 0 h 439560"/>
              <a:gd name="textAreaBottom" fmla="*/ 439920 h 439560"/>
            </a:gdLst>
            <a:ahLst/>
            <a:cxnLst/>
            <a:rect l="textAreaLeft" t="textAreaTop" r="textAreaRight" b="textAreaBottom"/>
            <a:pathLst>
              <a:path w="9" h="1222">
                <a:moveTo>
                  <a:pt x="9" y="8"/>
                </a:moveTo>
                <a:lnTo>
                  <a:pt x="9" y="1214"/>
                </a:lnTo>
                <a:lnTo>
                  <a:pt x="0" y="122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4" name=""/>
          <p:cNvSpPr/>
          <p:nvPr/>
        </p:nvSpPr>
        <p:spPr>
          <a:xfrm>
            <a:off x="5843880" y="3669120"/>
            <a:ext cx="3240" cy="433800"/>
          </a:xfrm>
          <a:custGeom>
            <a:avLst/>
            <a:gdLst>
              <a:gd name="textAreaLeft" fmla="*/ 0 w 3240"/>
              <a:gd name="textAreaRight" fmla="*/ 3600 w 3240"/>
              <a:gd name="textAreaTop" fmla="*/ 0 h 433800"/>
              <a:gd name="textAreaBottom" fmla="*/ 434160 h 433800"/>
            </a:gdLst>
            <a:ahLst/>
            <a:cxnLst/>
            <a:rect l="textAreaLeft" t="textAreaTop" r="textAreaRight" b="textAreaBottom"/>
            <a:pathLst>
              <a:path w="10" h="1206">
                <a:moveTo>
                  <a:pt x="10" y="9"/>
                </a:moveTo>
                <a:lnTo>
                  <a:pt x="10" y="1197"/>
                </a:lnTo>
                <a:lnTo>
                  <a:pt x="0" y="1206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5" name=""/>
          <p:cNvSpPr/>
          <p:nvPr/>
        </p:nvSpPr>
        <p:spPr>
          <a:xfrm>
            <a:off x="5847120" y="3672360"/>
            <a:ext cx="2880" cy="427320"/>
          </a:xfrm>
          <a:custGeom>
            <a:avLst/>
            <a:gdLst>
              <a:gd name="textAreaLeft" fmla="*/ 0 w 2880"/>
              <a:gd name="textAreaRight" fmla="*/ 3240 w 2880"/>
              <a:gd name="textAreaTop" fmla="*/ 0 h 427320"/>
              <a:gd name="textAreaBottom" fmla="*/ 427680 h 427320"/>
            </a:gdLst>
            <a:ahLst/>
            <a:cxnLst/>
            <a:rect l="textAreaLeft" t="textAreaTop" r="textAreaRight" b="textAreaBottom"/>
            <a:pathLst>
              <a:path w="9" h="1188">
                <a:moveTo>
                  <a:pt x="9" y="8"/>
                </a:moveTo>
                <a:lnTo>
                  <a:pt x="9" y="1180"/>
                </a:lnTo>
                <a:lnTo>
                  <a:pt x="0" y="118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6" name=""/>
          <p:cNvSpPr/>
          <p:nvPr/>
        </p:nvSpPr>
        <p:spPr>
          <a:xfrm>
            <a:off x="5850000" y="3675240"/>
            <a:ext cx="2880" cy="421560"/>
          </a:xfrm>
          <a:custGeom>
            <a:avLst/>
            <a:gdLst>
              <a:gd name="textAreaLeft" fmla="*/ 0 w 2880"/>
              <a:gd name="textAreaRight" fmla="*/ 3240 w 2880"/>
              <a:gd name="textAreaTop" fmla="*/ 0 h 421560"/>
              <a:gd name="textAreaBottom" fmla="*/ 421920 h 421560"/>
            </a:gdLst>
            <a:ahLst/>
            <a:cxnLst/>
            <a:rect l="textAreaLeft" t="textAreaTop" r="textAreaRight" b="textAreaBottom"/>
            <a:pathLst>
              <a:path w="9" h="1172">
                <a:moveTo>
                  <a:pt x="9" y="8"/>
                </a:moveTo>
                <a:lnTo>
                  <a:pt x="9" y="1164"/>
                </a:lnTo>
                <a:lnTo>
                  <a:pt x="0" y="117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7" name=""/>
          <p:cNvSpPr/>
          <p:nvPr/>
        </p:nvSpPr>
        <p:spPr>
          <a:xfrm>
            <a:off x="5852880" y="3678120"/>
            <a:ext cx="2880" cy="415800"/>
          </a:xfrm>
          <a:custGeom>
            <a:avLst/>
            <a:gdLst>
              <a:gd name="textAreaLeft" fmla="*/ 0 w 2880"/>
              <a:gd name="textAreaRight" fmla="*/ 3240 w 2880"/>
              <a:gd name="textAreaTop" fmla="*/ 0 h 415800"/>
              <a:gd name="textAreaBottom" fmla="*/ 416160 h 415800"/>
            </a:gdLst>
            <a:ahLst/>
            <a:cxnLst/>
            <a:rect l="textAreaLeft" t="textAreaTop" r="textAreaRight" b="textAreaBottom"/>
            <a:pathLst>
              <a:path w="9" h="1156">
                <a:moveTo>
                  <a:pt x="9" y="8"/>
                </a:moveTo>
                <a:lnTo>
                  <a:pt x="9" y="1148"/>
                </a:lnTo>
                <a:lnTo>
                  <a:pt x="0" y="115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8" name=""/>
          <p:cNvSpPr/>
          <p:nvPr/>
        </p:nvSpPr>
        <p:spPr>
          <a:xfrm>
            <a:off x="5855760" y="3681000"/>
            <a:ext cx="2880" cy="410040"/>
          </a:xfrm>
          <a:custGeom>
            <a:avLst/>
            <a:gdLst>
              <a:gd name="textAreaLeft" fmla="*/ 0 w 2880"/>
              <a:gd name="textAreaRight" fmla="*/ 3240 w 2880"/>
              <a:gd name="textAreaTop" fmla="*/ 0 h 410040"/>
              <a:gd name="textAreaBottom" fmla="*/ 410400 h 410040"/>
            </a:gdLst>
            <a:ahLst/>
            <a:cxnLst/>
            <a:rect l="textAreaLeft" t="textAreaTop" r="textAreaRight" b="textAreaBottom"/>
            <a:pathLst>
              <a:path w="9" h="1140">
                <a:moveTo>
                  <a:pt x="9" y="8"/>
                </a:moveTo>
                <a:lnTo>
                  <a:pt x="9" y="1132"/>
                </a:lnTo>
                <a:lnTo>
                  <a:pt x="0" y="114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39" name=""/>
          <p:cNvSpPr/>
          <p:nvPr/>
        </p:nvSpPr>
        <p:spPr>
          <a:xfrm>
            <a:off x="5858640" y="3683880"/>
            <a:ext cx="2880" cy="404280"/>
          </a:xfrm>
          <a:custGeom>
            <a:avLst/>
            <a:gdLst>
              <a:gd name="textAreaLeft" fmla="*/ 0 w 2880"/>
              <a:gd name="textAreaRight" fmla="*/ 3240 w 2880"/>
              <a:gd name="textAreaTop" fmla="*/ 0 h 404280"/>
              <a:gd name="textAreaBottom" fmla="*/ 404640 h 404280"/>
            </a:gdLst>
            <a:ahLst/>
            <a:cxnLst/>
            <a:rect l="textAreaLeft" t="textAreaTop" r="textAreaRight" b="textAreaBottom"/>
            <a:pathLst>
              <a:path w="9" h="1124">
                <a:moveTo>
                  <a:pt x="9" y="8"/>
                </a:moveTo>
                <a:lnTo>
                  <a:pt x="9" y="1116"/>
                </a:lnTo>
                <a:lnTo>
                  <a:pt x="0" y="112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0" name=""/>
          <p:cNvSpPr/>
          <p:nvPr/>
        </p:nvSpPr>
        <p:spPr>
          <a:xfrm>
            <a:off x="5861520" y="3686760"/>
            <a:ext cx="2880" cy="398520"/>
          </a:xfrm>
          <a:custGeom>
            <a:avLst/>
            <a:gdLst>
              <a:gd name="textAreaLeft" fmla="*/ 0 w 2880"/>
              <a:gd name="textAreaRight" fmla="*/ 3240 w 2880"/>
              <a:gd name="textAreaTop" fmla="*/ 0 h 398520"/>
              <a:gd name="textAreaBottom" fmla="*/ 398880 h 398520"/>
            </a:gdLst>
            <a:ahLst/>
            <a:cxnLst/>
            <a:rect l="textAreaLeft" t="textAreaTop" r="textAreaRight" b="textAreaBottom"/>
            <a:pathLst>
              <a:path w="9" h="1108">
                <a:moveTo>
                  <a:pt x="9" y="8"/>
                </a:moveTo>
                <a:lnTo>
                  <a:pt x="9" y="1100"/>
                </a:lnTo>
                <a:lnTo>
                  <a:pt x="0" y="110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1" name=""/>
          <p:cNvSpPr/>
          <p:nvPr/>
        </p:nvSpPr>
        <p:spPr>
          <a:xfrm>
            <a:off x="5864400" y="3689640"/>
            <a:ext cx="2880" cy="392760"/>
          </a:xfrm>
          <a:custGeom>
            <a:avLst/>
            <a:gdLst>
              <a:gd name="textAreaLeft" fmla="*/ 0 w 2880"/>
              <a:gd name="textAreaRight" fmla="*/ 3240 w 2880"/>
              <a:gd name="textAreaTop" fmla="*/ 0 h 392760"/>
              <a:gd name="textAreaBottom" fmla="*/ 393120 h 392760"/>
            </a:gdLst>
            <a:ahLst/>
            <a:cxnLst/>
            <a:rect l="textAreaLeft" t="textAreaTop" r="textAreaRight" b="textAreaBottom"/>
            <a:pathLst>
              <a:path w="9" h="1092">
                <a:moveTo>
                  <a:pt x="9" y="9"/>
                </a:moveTo>
                <a:lnTo>
                  <a:pt x="9" y="1083"/>
                </a:lnTo>
                <a:lnTo>
                  <a:pt x="0" y="1092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2" name=""/>
          <p:cNvSpPr/>
          <p:nvPr/>
        </p:nvSpPr>
        <p:spPr>
          <a:xfrm>
            <a:off x="5867280" y="3692880"/>
            <a:ext cx="3240" cy="386280"/>
          </a:xfrm>
          <a:custGeom>
            <a:avLst/>
            <a:gdLst>
              <a:gd name="textAreaLeft" fmla="*/ 0 w 3240"/>
              <a:gd name="textAreaRight" fmla="*/ 3600 w 3240"/>
              <a:gd name="textAreaTop" fmla="*/ 0 h 386280"/>
              <a:gd name="textAreaBottom" fmla="*/ 386640 h 386280"/>
            </a:gdLst>
            <a:ahLst/>
            <a:cxnLst/>
            <a:rect l="textAreaLeft" t="textAreaTop" r="textAreaRight" b="textAreaBottom"/>
            <a:pathLst>
              <a:path w="10" h="1074">
                <a:moveTo>
                  <a:pt x="10" y="8"/>
                </a:moveTo>
                <a:lnTo>
                  <a:pt x="10" y="1066"/>
                </a:lnTo>
                <a:lnTo>
                  <a:pt x="0" y="1074"/>
                </a:lnTo>
                <a:lnTo>
                  <a:pt x="0" y="0"/>
                </a:lnTo>
                <a:lnTo>
                  <a:pt x="10" y="8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3" name=""/>
          <p:cNvSpPr/>
          <p:nvPr/>
        </p:nvSpPr>
        <p:spPr>
          <a:xfrm>
            <a:off x="5870520" y="3695760"/>
            <a:ext cx="2880" cy="380520"/>
          </a:xfrm>
          <a:custGeom>
            <a:avLst/>
            <a:gdLst>
              <a:gd name="textAreaLeft" fmla="*/ 0 w 2880"/>
              <a:gd name="textAreaRight" fmla="*/ 3240 w 2880"/>
              <a:gd name="textAreaTop" fmla="*/ 0 h 380520"/>
              <a:gd name="textAreaBottom" fmla="*/ 380880 h 380520"/>
            </a:gdLst>
            <a:ahLst/>
            <a:cxnLst/>
            <a:rect l="textAreaLeft" t="textAreaTop" r="textAreaRight" b="textAreaBottom"/>
            <a:pathLst>
              <a:path w="9" h="1058">
                <a:moveTo>
                  <a:pt x="9" y="8"/>
                </a:moveTo>
                <a:lnTo>
                  <a:pt x="9" y="1050"/>
                </a:lnTo>
                <a:lnTo>
                  <a:pt x="0" y="105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4" name=""/>
          <p:cNvSpPr/>
          <p:nvPr/>
        </p:nvSpPr>
        <p:spPr>
          <a:xfrm>
            <a:off x="5873400" y="3698640"/>
            <a:ext cx="2880" cy="374760"/>
          </a:xfrm>
          <a:custGeom>
            <a:avLst/>
            <a:gdLst>
              <a:gd name="textAreaLeft" fmla="*/ 0 w 2880"/>
              <a:gd name="textAreaRight" fmla="*/ 3240 w 2880"/>
              <a:gd name="textAreaTop" fmla="*/ 0 h 374760"/>
              <a:gd name="textAreaBottom" fmla="*/ 375120 h 374760"/>
            </a:gdLst>
            <a:ahLst/>
            <a:cxnLst/>
            <a:rect l="textAreaLeft" t="textAreaTop" r="textAreaRight" b="textAreaBottom"/>
            <a:pathLst>
              <a:path w="9" h="1042">
                <a:moveTo>
                  <a:pt x="9" y="8"/>
                </a:moveTo>
                <a:lnTo>
                  <a:pt x="9" y="1034"/>
                </a:lnTo>
                <a:lnTo>
                  <a:pt x="0" y="104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5" name=""/>
          <p:cNvSpPr/>
          <p:nvPr/>
        </p:nvSpPr>
        <p:spPr>
          <a:xfrm>
            <a:off x="5876280" y="3701520"/>
            <a:ext cx="2880" cy="369000"/>
          </a:xfrm>
          <a:custGeom>
            <a:avLst/>
            <a:gdLst>
              <a:gd name="textAreaLeft" fmla="*/ 0 w 2880"/>
              <a:gd name="textAreaRight" fmla="*/ 3240 w 2880"/>
              <a:gd name="textAreaTop" fmla="*/ 0 h 369000"/>
              <a:gd name="textAreaBottom" fmla="*/ 369360 h 369000"/>
            </a:gdLst>
            <a:ahLst/>
            <a:cxnLst/>
            <a:rect l="textAreaLeft" t="textAreaTop" r="textAreaRight" b="textAreaBottom"/>
            <a:pathLst>
              <a:path w="9" h="1026">
                <a:moveTo>
                  <a:pt x="9" y="8"/>
                </a:moveTo>
                <a:lnTo>
                  <a:pt x="9" y="1018"/>
                </a:lnTo>
                <a:lnTo>
                  <a:pt x="0" y="102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6" name=""/>
          <p:cNvSpPr/>
          <p:nvPr/>
        </p:nvSpPr>
        <p:spPr>
          <a:xfrm>
            <a:off x="5879160" y="3704400"/>
            <a:ext cx="2880" cy="363240"/>
          </a:xfrm>
          <a:custGeom>
            <a:avLst/>
            <a:gdLst>
              <a:gd name="textAreaLeft" fmla="*/ 0 w 2880"/>
              <a:gd name="textAreaRight" fmla="*/ 3240 w 2880"/>
              <a:gd name="textAreaTop" fmla="*/ 0 h 363240"/>
              <a:gd name="textAreaBottom" fmla="*/ 363600 h 363240"/>
            </a:gdLst>
            <a:ahLst/>
            <a:cxnLst/>
            <a:rect l="textAreaLeft" t="textAreaTop" r="textAreaRight" b="textAreaBottom"/>
            <a:pathLst>
              <a:path w="9" h="1010">
                <a:moveTo>
                  <a:pt x="9" y="8"/>
                </a:moveTo>
                <a:lnTo>
                  <a:pt x="9" y="1002"/>
                </a:lnTo>
                <a:lnTo>
                  <a:pt x="0" y="101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7" name=""/>
          <p:cNvSpPr/>
          <p:nvPr/>
        </p:nvSpPr>
        <p:spPr>
          <a:xfrm>
            <a:off x="5882040" y="3707280"/>
            <a:ext cx="2880" cy="357480"/>
          </a:xfrm>
          <a:custGeom>
            <a:avLst/>
            <a:gdLst>
              <a:gd name="textAreaLeft" fmla="*/ 0 w 2880"/>
              <a:gd name="textAreaRight" fmla="*/ 3240 w 2880"/>
              <a:gd name="textAreaTop" fmla="*/ 0 h 357480"/>
              <a:gd name="textAreaBottom" fmla="*/ 357840 h 357480"/>
            </a:gdLst>
            <a:ahLst/>
            <a:cxnLst/>
            <a:rect l="textAreaLeft" t="textAreaTop" r="textAreaRight" b="textAreaBottom"/>
            <a:pathLst>
              <a:path w="9" h="994">
                <a:moveTo>
                  <a:pt x="9" y="8"/>
                </a:moveTo>
                <a:lnTo>
                  <a:pt x="9" y="986"/>
                </a:lnTo>
                <a:lnTo>
                  <a:pt x="0" y="99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8" name=""/>
          <p:cNvSpPr/>
          <p:nvPr/>
        </p:nvSpPr>
        <p:spPr>
          <a:xfrm>
            <a:off x="5884920" y="3710160"/>
            <a:ext cx="2880" cy="351720"/>
          </a:xfrm>
          <a:custGeom>
            <a:avLst/>
            <a:gdLst>
              <a:gd name="textAreaLeft" fmla="*/ 0 w 2880"/>
              <a:gd name="textAreaRight" fmla="*/ 3240 w 2880"/>
              <a:gd name="textAreaTop" fmla="*/ 0 h 351720"/>
              <a:gd name="textAreaBottom" fmla="*/ 352080 h 351720"/>
            </a:gdLst>
            <a:ahLst/>
            <a:cxnLst/>
            <a:rect l="textAreaLeft" t="textAreaTop" r="textAreaRight" b="textAreaBottom"/>
            <a:pathLst>
              <a:path w="9" h="978">
                <a:moveTo>
                  <a:pt x="9" y="8"/>
                </a:moveTo>
                <a:lnTo>
                  <a:pt x="9" y="970"/>
                </a:lnTo>
                <a:lnTo>
                  <a:pt x="0" y="97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49" name=""/>
          <p:cNvSpPr/>
          <p:nvPr/>
        </p:nvSpPr>
        <p:spPr>
          <a:xfrm>
            <a:off x="5887800" y="3713040"/>
            <a:ext cx="3600" cy="345960"/>
          </a:xfrm>
          <a:custGeom>
            <a:avLst/>
            <a:gdLst>
              <a:gd name="textAreaLeft" fmla="*/ 0 w 3600"/>
              <a:gd name="textAreaRight" fmla="*/ 3960 w 3600"/>
              <a:gd name="textAreaTop" fmla="*/ 0 h 345960"/>
              <a:gd name="textAreaBottom" fmla="*/ 346320 h 345960"/>
            </a:gdLst>
            <a:ahLst/>
            <a:cxnLst/>
            <a:rect l="textAreaLeft" t="textAreaTop" r="textAreaRight" b="textAreaBottom"/>
            <a:pathLst>
              <a:path w="11" h="962">
                <a:moveTo>
                  <a:pt x="11" y="9"/>
                </a:moveTo>
                <a:lnTo>
                  <a:pt x="11" y="953"/>
                </a:lnTo>
                <a:lnTo>
                  <a:pt x="0" y="962"/>
                </a:lnTo>
                <a:lnTo>
                  <a:pt x="0" y="0"/>
                </a:lnTo>
                <a:lnTo>
                  <a:pt x="11" y="9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0" name=""/>
          <p:cNvSpPr/>
          <p:nvPr/>
        </p:nvSpPr>
        <p:spPr>
          <a:xfrm>
            <a:off x="5891040" y="3716280"/>
            <a:ext cx="2880" cy="339480"/>
          </a:xfrm>
          <a:custGeom>
            <a:avLst/>
            <a:gdLst>
              <a:gd name="textAreaLeft" fmla="*/ 0 w 2880"/>
              <a:gd name="textAreaRight" fmla="*/ 3240 w 2880"/>
              <a:gd name="textAreaTop" fmla="*/ 0 h 339480"/>
              <a:gd name="textAreaBottom" fmla="*/ 339840 h 339480"/>
            </a:gdLst>
            <a:ahLst/>
            <a:cxnLst/>
            <a:rect l="textAreaLeft" t="textAreaTop" r="textAreaRight" b="textAreaBottom"/>
            <a:pathLst>
              <a:path w="9" h="944">
                <a:moveTo>
                  <a:pt x="9" y="8"/>
                </a:moveTo>
                <a:lnTo>
                  <a:pt x="9" y="936"/>
                </a:lnTo>
                <a:lnTo>
                  <a:pt x="0" y="94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1" name=""/>
          <p:cNvSpPr/>
          <p:nvPr/>
        </p:nvSpPr>
        <p:spPr>
          <a:xfrm>
            <a:off x="5893920" y="3719160"/>
            <a:ext cx="2880" cy="333720"/>
          </a:xfrm>
          <a:custGeom>
            <a:avLst/>
            <a:gdLst>
              <a:gd name="textAreaLeft" fmla="*/ 0 w 2880"/>
              <a:gd name="textAreaRight" fmla="*/ 3240 w 2880"/>
              <a:gd name="textAreaTop" fmla="*/ 0 h 333720"/>
              <a:gd name="textAreaBottom" fmla="*/ 334080 h 333720"/>
            </a:gdLst>
            <a:ahLst/>
            <a:cxnLst/>
            <a:rect l="textAreaLeft" t="textAreaTop" r="textAreaRight" b="textAreaBottom"/>
            <a:pathLst>
              <a:path w="9" h="928">
                <a:moveTo>
                  <a:pt x="9" y="8"/>
                </a:moveTo>
                <a:lnTo>
                  <a:pt x="9" y="920"/>
                </a:lnTo>
                <a:lnTo>
                  <a:pt x="0" y="92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2" name=""/>
          <p:cNvSpPr/>
          <p:nvPr/>
        </p:nvSpPr>
        <p:spPr>
          <a:xfrm>
            <a:off x="5896800" y="3722040"/>
            <a:ext cx="2880" cy="327960"/>
          </a:xfrm>
          <a:custGeom>
            <a:avLst/>
            <a:gdLst>
              <a:gd name="textAreaLeft" fmla="*/ 0 w 2880"/>
              <a:gd name="textAreaRight" fmla="*/ 3240 w 2880"/>
              <a:gd name="textAreaTop" fmla="*/ 0 h 327960"/>
              <a:gd name="textAreaBottom" fmla="*/ 328320 h 327960"/>
            </a:gdLst>
            <a:ahLst/>
            <a:cxnLst/>
            <a:rect l="textAreaLeft" t="textAreaTop" r="textAreaRight" b="textAreaBottom"/>
            <a:pathLst>
              <a:path w="9" h="912">
                <a:moveTo>
                  <a:pt x="9" y="8"/>
                </a:moveTo>
                <a:lnTo>
                  <a:pt x="9" y="904"/>
                </a:lnTo>
                <a:lnTo>
                  <a:pt x="0" y="91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3" name=""/>
          <p:cNvSpPr/>
          <p:nvPr/>
        </p:nvSpPr>
        <p:spPr>
          <a:xfrm>
            <a:off x="5899680" y="3724920"/>
            <a:ext cx="2880" cy="322200"/>
          </a:xfrm>
          <a:custGeom>
            <a:avLst/>
            <a:gdLst>
              <a:gd name="textAreaLeft" fmla="*/ 0 w 2880"/>
              <a:gd name="textAreaRight" fmla="*/ 3240 w 2880"/>
              <a:gd name="textAreaTop" fmla="*/ 0 h 322200"/>
              <a:gd name="textAreaBottom" fmla="*/ 322560 h 322200"/>
            </a:gdLst>
            <a:ahLst/>
            <a:cxnLst/>
            <a:rect l="textAreaLeft" t="textAreaTop" r="textAreaRight" b="textAreaBottom"/>
            <a:pathLst>
              <a:path w="9" h="896">
                <a:moveTo>
                  <a:pt x="9" y="8"/>
                </a:moveTo>
                <a:lnTo>
                  <a:pt x="9" y="888"/>
                </a:lnTo>
                <a:lnTo>
                  <a:pt x="0" y="89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4" name=""/>
          <p:cNvSpPr/>
          <p:nvPr/>
        </p:nvSpPr>
        <p:spPr>
          <a:xfrm>
            <a:off x="5902560" y="3727800"/>
            <a:ext cx="2880" cy="316440"/>
          </a:xfrm>
          <a:custGeom>
            <a:avLst/>
            <a:gdLst>
              <a:gd name="textAreaLeft" fmla="*/ 0 w 2880"/>
              <a:gd name="textAreaRight" fmla="*/ 3240 w 2880"/>
              <a:gd name="textAreaTop" fmla="*/ 0 h 316440"/>
              <a:gd name="textAreaBottom" fmla="*/ 316800 h 316440"/>
            </a:gdLst>
            <a:ahLst/>
            <a:cxnLst/>
            <a:rect l="textAreaLeft" t="textAreaTop" r="textAreaRight" b="textAreaBottom"/>
            <a:pathLst>
              <a:path w="9" h="880">
                <a:moveTo>
                  <a:pt x="9" y="8"/>
                </a:moveTo>
                <a:lnTo>
                  <a:pt x="9" y="872"/>
                </a:lnTo>
                <a:lnTo>
                  <a:pt x="0" y="88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5" name=""/>
          <p:cNvSpPr/>
          <p:nvPr/>
        </p:nvSpPr>
        <p:spPr>
          <a:xfrm>
            <a:off x="5905440" y="3730680"/>
            <a:ext cx="2880" cy="310680"/>
          </a:xfrm>
          <a:custGeom>
            <a:avLst/>
            <a:gdLst>
              <a:gd name="textAreaLeft" fmla="*/ 0 w 2880"/>
              <a:gd name="textAreaRight" fmla="*/ 3240 w 2880"/>
              <a:gd name="textAreaTop" fmla="*/ 0 h 310680"/>
              <a:gd name="textAreaBottom" fmla="*/ 311040 h 310680"/>
            </a:gdLst>
            <a:ahLst/>
            <a:cxnLst/>
            <a:rect l="textAreaLeft" t="textAreaTop" r="textAreaRight" b="textAreaBottom"/>
            <a:pathLst>
              <a:path w="9" h="864">
                <a:moveTo>
                  <a:pt x="9" y="8"/>
                </a:moveTo>
                <a:lnTo>
                  <a:pt x="9" y="856"/>
                </a:lnTo>
                <a:lnTo>
                  <a:pt x="0" y="86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6" name=""/>
          <p:cNvSpPr/>
          <p:nvPr/>
        </p:nvSpPr>
        <p:spPr>
          <a:xfrm>
            <a:off x="5908320" y="3733560"/>
            <a:ext cx="3240" cy="304920"/>
          </a:xfrm>
          <a:custGeom>
            <a:avLst/>
            <a:gdLst>
              <a:gd name="textAreaLeft" fmla="*/ 0 w 3240"/>
              <a:gd name="textAreaRight" fmla="*/ 3600 w 3240"/>
              <a:gd name="textAreaTop" fmla="*/ 0 h 304920"/>
              <a:gd name="textAreaBottom" fmla="*/ 305280 h 304920"/>
            </a:gdLst>
            <a:ahLst/>
            <a:cxnLst/>
            <a:rect l="textAreaLeft" t="textAreaTop" r="textAreaRight" b="textAreaBottom"/>
            <a:pathLst>
              <a:path w="10" h="848">
                <a:moveTo>
                  <a:pt x="10" y="9"/>
                </a:moveTo>
                <a:lnTo>
                  <a:pt x="10" y="839"/>
                </a:lnTo>
                <a:lnTo>
                  <a:pt x="0" y="848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7" name=""/>
          <p:cNvSpPr/>
          <p:nvPr/>
        </p:nvSpPr>
        <p:spPr>
          <a:xfrm>
            <a:off x="5911560" y="3736800"/>
            <a:ext cx="2880" cy="298440"/>
          </a:xfrm>
          <a:custGeom>
            <a:avLst/>
            <a:gdLst>
              <a:gd name="textAreaLeft" fmla="*/ 0 w 2880"/>
              <a:gd name="textAreaRight" fmla="*/ 3240 w 2880"/>
              <a:gd name="textAreaTop" fmla="*/ 0 h 298440"/>
              <a:gd name="textAreaBottom" fmla="*/ 298800 h 298440"/>
            </a:gdLst>
            <a:ahLst/>
            <a:cxnLst/>
            <a:rect l="textAreaLeft" t="textAreaTop" r="textAreaRight" b="textAreaBottom"/>
            <a:pathLst>
              <a:path w="9" h="830">
                <a:moveTo>
                  <a:pt x="9" y="8"/>
                </a:moveTo>
                <a:lnTo>
                  <a:pt x="9" y="822"/>
                </a:lnTo>
                <a:lnTo>
                  <a:pt x="0" y="83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8" name=""/>
          <p:cNvSpPr/>
          <p:nvPr/>
        </p:nvSpPr>
        <p:spPr>
          <a:xfrm>
            <a:off x="5914440" y="3739680"/>
            <a:ext cx="2880" cy="292680"/>
          </a:xfrm>
          <a:custGeom>
            <a:avLst/>
            <a:gdLst>
              <a:gd name="textAreaLeft" fmla="*/ 0 w 2880"/>
              <a:gd name="textAreaRight" fmla="*/ 3240 w 2880"/>
              <a:gd name="textAreaTop" fmla="*/ 0 h 292680"/>
              <a:gd name="textAreaBottom" fmla="*/ 293040 h 292680"/>
            </a:gdLst>
            <a:ahLst/>
            <a:cxnLst/>
            <a:rect l="textAreaLeft" t="textAreaTop" r="textAreaRight" b="textAreaBottom"/>
            <a:pathLst>
              <a:path w="9" h="814">
                <a:moveTo>
                  <a:pt x="9" y="8"/>
                </a:moveTo>
                <a:lnTo>
                  <a:pt x="9" y="806"/>
                </a:lnTo>
                <a:lnTo>
                  <a:pt x="0" y="81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59" name=""/>
          <p:cNvSpPr/>
          <p:nvPr/>
        </p:nvSpPr>
        <p:spPr>
          <a:xfrm>
            <a:off x="5917320" y="3742560"/>
            <a:ext cx="2880" cy="286920"/>
          </a:xfrm>
          <a:custGeom>
            <a:avLst/>
            <a:gdLst>
              <a:gd name="textAreaLeft" fmla="*/ 0 w 2880"/>
              <a:gd name="textAreaRight" fmla="*/ 3240 w 2880"/>
              <a:gd name="textAreaTop" fmla="*/ 0 h 286920"/>
              <a:gd name="textAreaBottom" fmla="*/ 287280 h 286920"/>
            </a:gdLst>
            <a:ahLst/>
            <a:cxnLst/>
            <a:rect l="textAreaLeft" t="textAreaTop" r="textAreaRight" b="textAreaBottom"/>
            <a:pathLst>
              <a:path w="9" h="798">
                <a:moveTo>
                  <a:pt x="9" y="8"/>
                </a:moveTo>
                <a:lnTo>
                  <a:pt x="9" y="790"/>
                </a:lnTo>
                <a:lnTo>
                  <a:pt x="0" y="79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60" name=""/>
          <p:cNvSpPr/>
          <p:nvPr/>
        </p:nvSpPr>
        <p:spPr>
          <a:xfrm>
            <a:off x="5920200" y="3745440"/>
            <a:ext cx="2880" cy="281160"/>
          </a:xfrm>
          <a:custGeom>
            <a:avLst/>
            <a:gdLst>
              <a:gd name="textAreaLeft" fmla="*/ 0 w 2880"/>
              <a:gd name="textAreaRight" fmla="*/ 3240 w 2880"/>
              <a:gd name="textAreaTop" fmla="*/ 0 h 281160"/>
              <a:gd name="textAreaBottom" fmla="*/ 281520 h 281160"/>
            </a:gdLst>
            <a:ahLst/>
            <a:cxnLst/>
            <a:rect l="textAreaLeft" t="textAreaTop" r="textAreaRight" b="textAreaBottom"/>
            <a:pathLst>
              <a:path w="9" h="782">
                <a:moveTo>
                  <a:pt x="9" y="8"/>
                </a:moveTo>
                <a:lnTo>
                  <a:pt x="9" y="774"/>
                </a:lnTo>
                <a:lnTo>
                  <a:pt x="0" y="78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61" name=""/>
          <p:cNvSpPr/>
          <p:nvPr/>
        </p:nvSpPr>
        <p:spPr>
          <a:xfrm>
            <a:off x="5923080" y="3748320"/>
            <a:ext cx="2880" cy="275400"/>
          </a:xfrm>
          <a:custGeom>
            <a:avLst/>
            <a:gdLst>
              <a:gd name="textAreaLeft" fmla="*/ 0 w 2880"/>
              <a:gd name="textAreaRight" fmla="*/ 3240 w 2880"/>
              <a:gd name="textAreaTop" fmla="*/ 0 h 275400"/>
              <a:gd name="textAreaBottom" fmla="*/ 275760 h 275400"/>
            </a:gdLst>
            <a:ahLst/>
            <a:cxnLst/>
            <a:rect l="textAreaLeft" t="textAreaTop" r="textAreaRight" b="textAreaBottom"/>
            <a:pathLst>
              <a:path w="9" h="766">
                <a:moveTo>
                  <a:pt x="9" y="8"/>
                </a:moveTo>
                <a:lnTo>
                  <a:pt x="9" y="758"/>
                </a:lnTo>
                <a:lnTo>
                  <a:pt x="0" y="76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462" name=""/>
          <p:cNvSpPr/>
          <p:nvPr/>
        </p:nvSpPr>
        <p:spPr>
          <a:xfrm>
            <a:off x="5925960" y="3751200"/>
            <a:ext cx="2880" cy="269640"/>
          </a:xfrm>
          <a:custGeom>
            <a:avLst/>
            <a:gdLst>
              <a:gd name="textAreaLeft" fmla="*/ 0 w 2880"/>
              <a:gd name="textAreaRight" fmla="*/ 3240 w 2880"/>
              <a:gd name="textAreaTop" fmla="*/ 0 h 269640"/>
              <a:gd name="textAreaBottom" fmla="*/ 270000 h 269640"/>
            </a:gdLst>
            <a:ahLst/>
            <a:cxnLst/>
            <a:rect l="textAreaLeft" t="textAreaTop" r="textAreaRight" b="textAreaBottom"/>
            <a:pathLst>
              <a:path w="9" h="750">
                <a:moveTo>
                  <a:pt x="9" y="8"/>
                </a:moveTo>
                <a:lnTo>
                  <a:pt x="9" y="742"/>
                </a:lnTo>
                <a:lnTo>
                  <a:pt x="0" y="75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63" name=""/>
          <p:cNvSpPr/>
          <p:nvPr/>
        </p:nvSpPr>
        <p:spPr>
          <a:xfrm>
            <a:off x="5928840" y="3754080"/>
            <a:ext cx="2880" cy="263880"/>
          </a:xfrm>
          <a:custGeom>
            <a:avLst/>
            <a:gdLst>
              <a:gd name="textAreaLeft" fmla="*/ 0 w 2880"/>
              <a:gd name="textAreaRight" fmla="*/ 3240 w 2880"/>
              <a:gd name="textAreaTop" fmla="*/ 0 h 263880"/>
              <a:gd name="textAreaBottom" fmla="*/ 264240 h 263880"/>
            </a:gdLst>
            <a:ahLst/>
            <a:cxnLst/>
            <a:rect l="textAreaLeft" t="textAreaTop" r="textAreaRight" b="textAreaBottom"/>
            <a:pathLst>
              <a:path w="9" h="734">
                <a:moveTo>
                  <a:pt x="9" y="9"/>
                </a:moveTo>
                <a:lnTo>
                  <a:pt x="9" y="725"/>
                </a:lnTo>
                <a:lnTo>
                  <a:pt x="0" y="734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64" name=""/>
          <p:cNvSpPr/>
          <p:nvPr/>
        </p:nvSpPr>
        <p:spPr>
          <a:xfrm>
            <a:off x="5931720" y="3757320"/>
            <a:ext cx="3240" cy="257400"/>
          </a:xfrm>
          <a:custGeom>
            <a:avLst/>
            <a:gdLst>
              <a:gd name="textAreaLeft" fmla="*/ 0 w 3240"/>
              <a:gd name="textAreaRight" fmla="*/ 3600 w 3240"/>
              <a:gd name="textAreaTop" fmla="*/ 0 h 257400"/>
              <a:gd name="textAreaBottom" fmla="*/ 257760 h 257400"/>
            </a:gdLst>
            <a:ahLst/>
            <a:cxnLst/>
            <a:rect l="textAreaLeft" t="textAreaTop" r="textAreaRight" b="textAreaBottom"/>
            <a:pathLst>
              <a:path w="10" h="716">
                <a:moveTo>
                  <a:pt x="10" y="8"/>
                </a:moveTo>
                <a:lnTo>
                  <a:pt x="10" y="708"/>
                </a:lnTo>
                <a:lnTo>
                  <a:pt x="0" y="716"/>
                </a:lnTo>
                <a:lnTo>
                  <a:pt x="0" y="0"/>
                </a:lnTo>
                <a:lnTo>
                  <a:pt x="10" y="8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65" name=""/>
          <p:cNvSpPr/>
          <p:nvPr/>
        </p:nvSpPr>
        <p:spPr>
          <a:xfrm>
            <a:off x="5934960" y="3760200"/>
            <a:ext cx="2880" cy="251640"/>
          </a:xfrm>
          <a:custGeom>
            <a:avLst/>
            <a:gdLst>
              <a:gd name="textAreaLeft" fmla="*/ 0 w 2880"/>
              <a:gd name="textAreaRight" fmla="*/ 3240 w 2880"/>
              <a:gd name="textAreaTop" fmla="*/ 0 h 251640"/>
              <a:gd name="textAreaBottom" fmla="*/ 252000 h 251640"/>
            </a:gdLst>
            <a:ahLst/>
            <a:cxnLst/>
            <a:rect l="textAreaLeft" t="textAreaTop" r="textAreaRight" b="textAreaBottom"/>
            <a:pathLst>
              <a:path w="9" h="700">
                <a:moveTo>
                  <a:pt x="9" y="8"/>
                </a:moveTo>
                <a:lnTo>
                  <a:pt x="9" y="692"/>
                </a:lnTo>
                <a:lnTo>
                  <a:pt x="0" y="70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66" name=""/>
          <p:cNvSpPr/>
          <p:nvPr/>
        </p:nvSpPr>
        <p:spPr>
          <a:xfrm>
            <a:off x="5937840" y="3763080"/>
            <a:ext cx="2880" cy="245880"/>
          </a:xfrm>
          <a:custGeom>
            <a:avLst/>
            <a:gdLst>
              <a:gd name="textAreaLeft" fmla="*/ 0 w 2880"/>
              <a:gd name="textAreaRight" fmla="*/ 3240 w 2880"/>
              <a:gd name="textAreaTop" fmla="*/ 0 h 245880"/>
              <a:gd name="textAreaBottom" fmla="*/ 246240 h 245880"/>
            </a:gdLst>
            <a:ahLst/>
            <a:cxnLst/>
            <a:rect l="textAreaLeft" t="textAreaTop" r="textAreaRight" b="textAreaBottom"/>
            <a:pathLst>
              <a:path w="9" h="684">
                <a:moveTo>
                  <a:pt x="9" y="8"/>
                </a:moveTo>
                <a:lnTo>
                  <a:pt x="9" y="676"/>
                </a:lnTo>
                <a:lnTo>
                  <a:pt x="0" y="68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67" name=""/>
          <p:cNvSpPr/>
          <p:nvPr/>
        </p:nvSpPr>
        <p:spPr>
          <a:xfrm>
            <a:off x="5940720" y="3765960"/>
            <a:ext cx="2880" cy="240120"/>
          </a:xfrm>
          <a:custGeom>
            <a:avLst/>
            <a:gdLst>
              <a:gd name="textAreaLeft" fmla="*/ 0 w 2880"/>
              <a:gd name="textAreaRight" fmla="*/ 3240 w 2880"/>
              <a:gd name="textAreaTop" fmla="*/ 0 h 240120"/>
              <a:gd name="textAreaBottom" fmla="*/ 240480 h 240120"/>
            </a:gdLst>
            <a:ahLst/>
            <a:cxnLst/>
            <a:rect l="textAreaLeft" t="textAreaTop" r="textAreaRight" b="textAreaBottom"/>
            <a:pathLst>
              <a:path w="9" h="668">
                <a:moveTo>
                  <a:pt x="9" y="8"/>
                </a:moveTo>
                <a:lnTo>
                  <a:pt x="9" y="660"/>
                </a:lnTo>
                <a:lnTo>
                  <a:pt x="0" y="66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68" name=""/>
          <p:cNvSpPr/>
          <p:nvPr/>
        </p:nvSpPr>
        <p:spPr>
          <a:xfrm>
            <a:off x="5943600" y="3768840"/>
            <a:ext cx="2880" cy="234360"/>
          </a:xfrm>
          <a:custGeom>
            <a:avLst/>
            <a:gdLst>
              <a:gd name="textAreaLeft" fmla="*/ 0 w 2880"/>
              <a:gd name="textAreaRight" fmla="*/ 3240 w 2880"/>
              <a:gd name="textAreaTop" fmla="*/ 0 h 234360"/>
              <a:gd name="textAreaBottom" fmla="*/ 234720 h 234360"/>
            </a:gdLst>
            <a:ahLst/>
            <a:cxnLst/>
            <a:rect l="textAreaLeft" t="textAreaTop" r="textAreaRight" b="textAreaBottom"/>
            <a:pathLst>
              <a:path w="9" h="652">
                <a:moveTo>
                  <a:pt x="9" y="8"/>
                </a:moveTo>
                <a:lnTo>
                  <a:pt x="9" y="644"/>
                </a:lnTo>
                <a:lnTo>
                  <a:pt x="0" y="65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69" name=""/>
          <p:cNvSpPr/>
          <p:nvPr/>
        </p:nvSpPr>
        <p:spPr>
          <a:xfrm>
            <a:off x="5946480" y="3771720"/>
            <a:ext cx="2880" cy="228600"/>
          </a:xfrm>
          <a:custGeom>
            <a:avLst/>
            <a:gdLst>
              <a:gd name="textAreaLeft" fmla="*/ 0 w 2880"/>
              <a:gd name="textAreaRight" fmla="*/ 3240 w 2880"/>
              <a:gd name="textAreaTop" fmla="*/ 0 h 228600"/>
              <a:gd name="textAreaBottom" fmla="*/ 228960 h 228600"/>
            </a:gdLst>
            <a:ahLst/>
            <a:cxnLst/>
            <a:rect l="textAreaLeft" t="textAreaTop" r="textAreaRight" b="textAreaBottom"/>
            <a:pathLst>
              <a:path w="9" h="636">
                <a:moveTo>
                  <a:pt x="9" y="8"/>
                </a:moveTo>
                <a:lnTo>
                  <a:pt x="9" y="628"/>
                </a:lnTo>
                <a:lnTo>
                  <a:pt x="0" y="63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0" name=""/>
          <p:cNvSpPr/>
          <p:nvPr/>
        </p:nvSpPr>
        <p:spPr>
          <a:xfrm>
            <a:off x="5949360" y="3774600"/>
            <a:ext cx="2880" cy="222840"/>
          </a:xfrm>
          <a:custGeom>
            <a:avLst/>
            <a:gdLst>
              <a:gd name="textAreaLeft" fmla="*/ 0 w 2880"/>
              <a:gd name="textAreaRight" fmla="*/ 3240 w 2880"/>
              <a:gd name="textAreaTop" fmla="*/ 0 h 222840"/>
              <a:gd name="textAreaBottom" fmla="*/ 223200 h 222840"/>
            </a:gdLst>
            <a:ahLst/>
            <a:cxnLst/>
            <a:rect l="textAreaLeft" t="textAreaTop" r="textAreaRight" b="textAreaBottom"/>
            <a:pathLst>
              <a:path w="9" h="620">
                <a:moveTo>
                  <a:pt x="9" y="8"/>
                </a:moveTo>
                <a:lnTo>
                  <a:pt x="9" y="612"/>
                </a:lnTo>
                <a:lnTo>
                  <a:pt x="0" y="62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1" name=""/>
          <p:cNvSpPr/>
          <p:nvPr/>
        </p:nvSpPr>
        <p:spPr>
          <a:xfrm>
            <a:off x="5952240" y="3777480"/>
            <a:ext cx="3240" cy="217080"/>
          </a:xfrm>
          <a:custGeom>
            <a:avLst/>
            <a:gdLst>
              <a:gd name="textAreaLeft" fmla="*/ 0 w 3240"/>
              <a:gd name="textAreaRight" fmla="*/ 3600 w 3240"/>
              <a:gd name="textAreaTop" fmla="*/ 0 h 217080"/>
              <a:gd name="textAreaBottom" fmla="*/ 217440 h 217080"/>
            </a:gdLst>
            <a:ahLst/>
            <a:cxnLst/>
            <a:rect l="textAreaLeft" t="textAreaTop" r="textAreaRight" b="textAreaBottom"/>
            <a:pathLst>
              <a:path w="10" h="604">
                <a:moveTo>
                  <a:pt x="10" y="9"/>
                </a:moveTo>
                <a:lnTo>
                  <a:pt x="10" y="595"/>
                </a:lnTo>
                <a:lnTo>
                  <a:pt x="0" y="604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2" name=""/>
          <p:cNvSpPr/>
          <p:nvPr/>
        </p:nvSpPr>
        <p:spPr>
          <a:xfrm>
            <a:off x="5955480" y="3780720"/>
            <a:ext cx="2880" cy="210600"/>
          </a:xfrm>
          <a:custGeom>
            <a:avLst/>
            <a:gdLst>
              <a:gd name="textAreaLeft" fmla="*/ 0 w 2880"/>
              <a:gd name="textAreaRight" fmla="*/ 3240 w 2880"/>
              <a:gd name="textAreaTop" fmla="*/ 0 h 210600"/>
              <a:gd name="textAreaBottom" fmla="*/ 210960 h 210600"/>
            </a:gdLst>
            <a:ahLst/>
            <a:cxnLst/>
            <a:rect l="textAreaLeft" t="textAreaTop" r="textAreaRight" b="textAreaBottom"/>
            <a:pathLst>
              <a:path w="9" h="586">
                <a:moveTo>
                  <a:pt x="9" y="8"/>
                </a:moveTo>
                <a:lnTo>
                  <a:pt x="9" y="578"/>
                </a:lnTo>
                <a:lnTo>
                  <a:pt x="0" y="58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3" name=""/>
          <p:cNvSpPr/>
          <p:nvPr/>
        </p:nvSpPr>
        <p:spPr>
          <a:xfrm>
            <a:off x="5958360" y="3783600"/>
            <a:ext cx="2880" cy="204840"/>
          </a:xfrm>
          <a:custGeom>
            <a:avLst/>
            <a:gdLst>
              <a:gd name="textAreaLeft" fmla="*/ 0 w 2880"/>
              <a:gd name="textAreaRight" fmla="*/ 3240 w 2880"/>
              <a:gd name="textAreaTop" fmla="*/ 0 h 204840"/>
              <a:gd name="textAreaBottom" fmla="*/ 205200 h 204840"/>
            </a:gdLst>
            <a:ahLst/>
            <a:cxnLst/>
            <a:rect l="textAreaLeft" t="textAreaTop" r="textAreaRight" b="textAreaBottom"/>
            <a:pathLst>
              <a:path w="9" h="570">
                <a:moveTo>
                  <a:pt x="9" y="8"/>
                </a:moveTo>
                <a:lnTo>
                  <a:pt x="9" y="562"/>
                </a:lnTo>
                <a:lnTo>
                  <a:pt x="0" y="57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4" name=""/>
          <p:cNvSpPr/>
          <p:nvPr/>
        </p:nvSpPr>
        <p:spPr>
          <a:xfrm>
            <a:off x="5961240" y="3786480"/>
            <a:ext cx="2880" cy="199080"/>
          </a:xfrm>
          <a:custGeom>
            <a:avLst/>
            <a:gdLst>
              <a:gd name="textAreaLeft" fmla="*/ 0 w 2880"/>
              <a:gd name="textAreaRight" fmla="*/ 3240 w 2880"/>
              <a:gd name="textAreaTop" fmla="*/ 0 h 199080"/>
              <a:gd name="textAreaBottom" fmla="*/ 199440 h 199080"/>
            </a:gdLst>
            <a:ahLst/>
            <a:cxnLst/>
            <a:rect l="textAreaLeft" t="textAreaTop" r="textAreaRight" b="textAreaBottom"/>
            <a:pathLst>
              <a:path w="9" h="554">
                <a:moveTo>
                  <a:pt x="9" y="8"/>
                </a:moveTo>
                <a:lnTo>
                  <a:pt x="9" y="546"/>
                </a:lnTo>
                <a:lnTo>
                  <a:pt x="0" y="55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5" name=""/>
          <p:cNvSpPr/>
          <p:nvPr/>
        </p:nvSpPr>
        <p:spPr>
          <a:xfrm>
            <a:off x="5964120" y="3789360"/>
            <a:ext cx="2880" cy="193320"/>
          </a:xfrm>
          <a:custGeom>
            <a:avLst/>
            <a:gdLst>
              <a:gd name="textAreaLeft" fmla="*/ 0 w 2880"/>
              <a:gd name="textAreaRight" fmla="*/ 3240 w 2880"/>
              <a:gd name="textAreaTop" fmla="*/ 0 h 193320"/>
              <a:gd name="textAreaBottom" fmla="*/ 193680 h 193320"/>
            </a:gdLst>
            <a:ahLst/>
            <a:cxnLst/>
            <a:rect l="textAreaLeft" t="textAreaTop" r="textAreaRight" b="textAreaBottom"/>
            <a:pathLst>
              <a:path w="9" h="538">
                <a:moveTo>
                  <a:pt x="9" y="8"/>
                </a:moveTo>
                <a:lnTo>
                  <a:pt x="9" y="530"/>
                </a:lnTo>
                <a:lnTo>
                  <a:pt x="0" y="53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6" name=""/>
          <p:cNvSpPr/>
          <p:nvPr/>
        </p:nvSpPr>
        <p:spPr>
          <a:xfrm>
            <a:off x="5967000" y="3792240"/>
            <a:ext cx="2880" cy="187560"/>
          </a:xfrm>
          <a:custGeom>
            <a:avLst/>
            <a:gdLst>
              <a:gd name="textAreaLeft" fmla="*/ 0 w 2880"/>
              <a:gd name="textAreaRight" fmla="*/ 3240 w 2880"/>
              <a:gd name="textAreaTop" fmla="*/ 0 h 187560"/>
              <a:gd name="textAreaBottom" fmla="*/ 187920 h 187560"/>
            </a:gdLst>
            <a:ahLst/>
            <a:cxnLst/>
            <a:rect l="textAreaLeft" t="textAreaTop" r="textAreaRight" b="textAreaBottom"/>
            <a:pathLst>
              <a:path w="9" h="522">
                <a:moveTo>
                  <a:pt x="9" y="8"/>
                </a:moveTo>
                <a:lnTo>
                  <a:pt x="9" y="514"/>
                </a:lnTo>
                <a:lnTo>
                  <a:pt x="0" y="52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7" name=""/>
          <p:cNvSpPr/>
          <p:nvPr/>
        </p:nvSpPr>
        <p:spPr>
          <a:xfrm>
            <a:off x="5969880" y="3795120"/>
            <a:ext cx="2880" cy="181800"/>
          </a:xfrm>
          <a:custGeom>
            <a:avLst/>
            <a:gdLst>
              <a:gd name="textAreaLeft" fmla="*/ 0 w 2880"/>
              <a:gd name="textAreaRight" fmla="*/ 3240 w 2880"/>
              <a:gd name="textAreaTop" fmla="*/ 0 h 181800"/>
              <a:gd name="textAreaBottom" fmla="*/ 182160 h 181800"/>
            </a:gdLst>
            <a:ahLst/>
            <a:cxnLst/>
            <a:rect l="textAreaLeft" t="textAreaTop" r="textAreaRight" b="textAreaBottom"/>
            <a:pathLst>
              <a:path w="9" h="506">
                <a:moveTo>
                  <a:pt x="9" y="8"/>
                </a:moveTo>
                <a:lnTo>
                  <a:pt x="9" y="498"/>
                </a:lnTo>
                <a:lnTo>
                  <a:pt x="0" y="50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8" name=""/>
          <p:cNvSpPr/>
          <p:nvPr/>
        </p:nvSpPr>
        <p:spPr>
          <a:xfrm>
            <a:off x="5972760" y="3798000"/>
            <a:ext cx="3240" cy="176040"/>
          </a:xfrm>
          <a:custGeom>
            <a:avLst/>
            <a:gdLst>
              <a:gd name="textAreaLeft" fmla="*/ 0 w 3240"/>
              <a:gd name="textAreaRight" fmla="*/ 3600 w 3240"/>
              <a:gd name="textAreaTop" fmla="*/ 0 h 176040"/>
              <a:gd name="textAreaBottom" fmla="*/ 176400 h 176040"/>
            </a:gdLst>
            <a:ahLst/>
            <a:cxnLst/>
            <a:rect l="textAreaLeft" t="textAreaTop" r="textAreaRight" b="textAreaBottom"/>
            <a:pathLst>
              <a:path w="10" h="490">
                <a:moveTo>
                  <a:pt x="10" y="9"/>
                </a:moveTo>
                <a:lnTo>
                  <a:pt x="10" y="481"/>
                </a:lnTo>
                <a:lnTo>
                  <a:pt x="0" y="490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79" name=""/>
          <p:cNvSpPr/>
          <p:nvPr/>
        </p:nvSpPr>
        <p:spPr>
          <a:xfrm>
            <a:off x="5976000" y="3801240"/>
            <a:ext cx="2880" cy="169560"/>
          </a:xfrm>
          <a:custGeom>
            <a:avLst/>
            <a:gdLst>
              <a:gd name="textAreaLeft" fmla="*/ 0 w 2880"/>
              <a:gd name="textAreaRight" fmla="*/ 3240 w 2880"/>
              <a:gd name="textAreaTop" fmla="*/ 0 h 169560"/>
              <a:gd name="textAreaBottom" fmla="*/ 169920 h 169560"/>
            </a:gdLst>
            <a:ahLst/>
            <a:cxnLst/>
            <a:rect l="textAreaLeft" t="textAreaTop" r="textAreaRight" b="textAreaBottom"/>
            <a:pathLst>
              <a:path w="9" h="472">
                <a:moveTo>
                  <a:pt x="9" y="8"/>
                </a:moveTo>
                <a:lnTo>
                  <a:pt x="9" y="464"/>
                </a:lnTo>
                <a:lnTo>
                  <a:pt x="0" y="47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0" name=""/>
          <p:cNvSpPr/>
          <p:nvPr/>
        </p:nvSpPr>
        <p:spPr>
          <a:xfrm>
            <a:off x="5978880" y="3804120"/>
            <a:ext cx="2880" cy="163800"/>
          </a:xfrm>
          <a:custGeom>
            <a:avLst/>
            <a:gdLst>
              <a:gd name="textAreaLeft" fmla="*/ 0 w 2880"/>
              <a:gd name="textAreaRight" fmla="*/ 3240 w 2880"/>
              <a:gd name="textAreaTop" fmla="*/ 0 h 163800"/>
              <a:gd name="textAreaBottom" fmla="*/ 164160 h 163800"/>
            </a:gdLst>
            <a:ahLst/>
            <a:cxnLst/>
            <a:rect l="textAreaLeft" t="textAreaTop" r="textAreaRight" b="textAreaBottom"/>
            <a:pathLst>
              <a:path w="9" h="456">
                <a:moveTo>
                  <a:pt x="9" y="8"/>
                </a:moveTo>
                <a:lnTo>
                  <a:pt x="9" y="448"/>
                </a:lnTo>
                <a:lnTo>
                  <a:pt x="0" y="45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1" name=""/>
          <p:cNvSpPr/>
          <p:nvPr/>
        </p:nvSpPr>
        <p:spPr>
          <a:xfrm>
            <a:off x="5981760" y="3807000"/>
            <a:ext cx="2880" cy="158040"/>
          </a:xfrm>
          <a:custGeom>
            <a:avLst/>
            <a:gdLst>
              <a:gd name="textAreaLeft" fmla="*/ 0 w 2880"/>
              <a:gd name="textAreaRight" fmla="*/ 3240 w 2880"/>
              <a:gd name="textAreaTop" fmla="*/ 0 h 158040"/>
              <a:gd name="textAreaBottom" fmla="*/ 158400 h 158040"/>
            </a:gdLst>
            <a:ahLst/>
            <a:cxnLst/>
            <a:rect l="textAreaLeft" t="textAreaTop" r="textAreaRight" b="textAreaBottom"/>
            <a:pathLst>
              <a:path w="9" h="440">
                <a:moveTo>
                  <a:pt x="9" y="8"/>
                </a:moveTo>
                <a:lnTo>
                  <a:pt x="9" y="432"/>
                </a:lnTo>
                <a:lnTo>
                  <a:pt x="0" y="44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2" name=""/>
          <p:cNvSpPr/>
          <p:nvPr/>
        </p:nvSpPr>
        <p:spPr>
          <a:xfrm>
            <a:off x="5984640" y="3809880"/>
            <a:ext cx="2880" cy="152280"/>
          </a:xfrm>
          <a:custGeom>
            <a:avLst/>
            <a:gdLst>
              <a:gd name="textAreaLeft" fmla="*/ 0 w 2880"/>
              <a:gd name="textAreaRight" fmla="*/ 3240 w 2880"/>
              <a:gd name="textAreaTop" fmla="*/ 0 h 152280"/>
              <a:gd name="textAreaBottom" fmla="*/ 152640 h 152280"/>
            </a:gdLst>
            <a:ahLst/>
            <a:cxnLst/>
            <a:rect l="textAreaLeft" t="textAreaTop" r="textAreaRight" b="textAreaBottom"/>
            <a:pathLst>
              <a:path w="9" h="424">
                <a:moveTo>
                  <a:pt x="9" y="8"/>
                </a:moveTo>
                <a:lnTo>
                  <a:pt x="9" y="416"/>
                </a:lnTo>
                <a:lnTo>
                  <a:pt x="0" y="42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3" name=""/>
          <p:cNvSpPr/>
          <p:nvPr/>
        </p:nvSpPr>
        <p:spPr>
          <a:xfrm>
            <a:off x="5987520" y="3812760"/>
            <a:ext cx="2880" cy="146520"/>
          </a:xfrm>
          <a:custGeom>
            <a:avLst/>
            <a:gdLst>
              <a:gd name="textAreaLeft" fmla="*/ 0 w 2880"/>
              <a:gd name="textAreaRight" fmla="*/ 3240 w 2880"/>
              <a:gd name="textAreaTop" fmla="*/ 0 h 146520"/>
              <a:gd name="textAreaBottom" fmla="*/ 146880 h 146520"/>
            </a:gdLst>
            <a:ahLst/>
            <a:cxnLst/>
            <a:rect l="textAreaLeft" t="textAreaTop" r="textAreaRight" b="textAreaBottom"/>
            <a:pathLst>
              <a:path w="9" h="408">
                <a:moveTo>
                  <a:pt x="9" y="8"/>
                </a:moveTo>
                <a:lnTo>
                  <a:pt x="9" y="400"/>
                </a:lnTo>
                <a:lnTo>
                  <a:pt x="0" y="40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4" name=""/>
          <p:cNvSpPr/>
          <p:nvPr/>
        </p:nvSpPr>
        <p:spPr>
          <a:xfrm>
            <a:off x="5990400" y="3815640"/>
            <a:ext cx="2880" cy="140760"/>
          </a:xfrm>
          <a:custGeom>
            <a:avLst/>
            <a:gdLst>
              <a:gd name="textAreaLeft" fmla="*/ 0 w 2880"/>
              <a:gd name="textAreaRight" fmla="*/ 3240 w 2880"/>
              <a:gd name="textAreaTop" fmla="*/ 0 h 140760"/>
              <a:gd name="textAreaBottom" fmla="*/ 141120 h 140760"/>
            </a:gdLst>
            <a:ahLst/>
            <a:cxnLst/>
            <a:rect l="textAreaLeft" t="textAreaTop" r="textAreaRight" b="textAreaBottom"/>
            <a:pathLst>
              <a:path w="9" h="392">
                <a:moveTo>
                  <a:pt x="9" y="8"/>
                </a:moveTo>
                <a:lnTo>
                  <a:pt x="9" y="384"/>
                </a:lnTo>
                <a:lnTo>
                  <a:pt x="0" y="39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5" name=""/>
          <p:cNvSpPr/>
          <p:nvPr/>
        </p:nvSpPr>
        <p:spPr>
          <a:xfrm>
            <a:off x="5993280" y="3818520"/>
            <a:ext cx="2880" cy="135000"/>
          </a:xfrm>
          <a:custGeom>
            <a:avLst/>
            <a:gdLst>
              <a:gd name="textAreaLeft" fmla="*/ 0 w 2880"/>
              <a:gd name="textAreaRight" fmla="*/ 3240 w 2880"/>
              <a:gd name="textAreaTop" fmla="*/ 0 h 135000"/>
              <a:gd name="textAreaBottom" fmla="*/ 135360 h 135000"/>
            </a:gdLst>
            <a:ahLst/>
            <a:cxnLst/>
            <a:rect l="textAreaLeft" t="textAreaTop" r="textAreaRight" b="textAreaBottom"/>
            <a:pathLst>
              <a:path w="9" h="376">
                <a:moveTo>
                  <a:pt x="9" y="9"/>
                </a:moveTo>
                <a:lnTo>
                  <a:pt x="9" y="367"/>
                </a:lnTo>
                <a:lnTo>
                  <a:pt x="0" y="376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6" name=""/>
          <p:cNvSpPr/>
          <p:nvPr/>
        </p:nvSpPr>
        <p:spPr>
          <a:xfrm>
            <a:off x="5996160" y="3821760"/>
            <a:ext cx="3240" cy="128520"/>
          </a:xfrm>
          <a:custGeom>
            <a:avLst/>
            <a:gdLst>
              <a:gd name="textAreaLeft" fmla="*/ 0 w 3240"/>
              <a:gd name="textAreaRight" fmla="*/ 3600 w 3240"/>
              <a:gd name="textAreaTop" fmla="*/ 0 h 128520"/>
              <a:gd name="textAreaBottom" fmla="*/ 128880 h 128520"/>
            </a:gdLst>
            <a:ahLst/>
            <a:cxnLst/>
            <a:rect l="textAreaLeft" t="textAreaTop" r="textAreaRight" b="textAreaBottom"/>
            <a:pathLst>
              <a:path w="10" h="358">
                <a:moveTo>
                  <a:pt x="10" y="8"/>
                </a:moveTo>
                <a:lnTo>
                  <a:pt x="10" y="350"/>
                </a:lnTo>
                <a:lnTo>
                  <a:pt x="0" y="358"/>
                </a:lnTo>
                <a:lnTo>
                  <a:pt x="0" y="0"/>
                </a:lnTo>
                <a:lnTo>
                  <a:pt x="10" y="8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7" name=""/>
          <p:cNvSpPr/>
          <p:nvPr/>
        </p:nvSpPr>
        <p:spPr>
          <a:xfrm>
            <a:off x="5999400" y="3824640"/>
            <a:ext cx="2880" cy="122760"/>
          </a:xfrm>
          <a:custGeom>
            <a:avLst/>
            <a:gdLst>
              <a:gd name="textAreaLeft" fmla="*/ 0 w 2880"/>
              <a:gd name="textAreaRight" fmla="*/ 3240 w 2880"/>
              <a:gd name="textAreaTop" fmla="*/ 0 h 122760"/>
              <a:gd name="textAreaBottom" fmla="*/ 123120 h 122760"/>
            </a:gdLst>
            <a:ahLst/>
            <a:cxnLst/>
            <a:rect l="textAreaLeft" t="textAreaTop" r="textAreaRight" b="textAreaBottom"/>
            <a:pathLst>
              <a:path w="9" h="342">
                <a:moveTo>
                  <a:pt x="9" y="8"/>
                </a:moveTo>
                <a:lnTo>
                  <a:pt x="9" y="334"/>
                </a:lnTo>
                <a:lnTo>
                  <a:pt x="0" y="34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8" name=""/>
          <p:cNvSpPr/>
          <p:nvPr/>
        </p:nvSpPr>
        <p:spPr>
          <a:xfrm>
            <a:off x="6002280" y="3827520"/>
            <a:ext cx="2880" cy="117000"/>
          </a:xfrm>
          <a:custGeom>
            <a:avLst/>
            <a:gdLst>
              <a:gd name="textAreaLeft" fmla="*/ 0 w 2880"/>
              <a:gd name="textAreaRight" fmla="*/ 3240 w 2880"/>
              <a:gd name="textAreaTop" fmla="*/ 0 h 117000"/>
              <a:gd name="textAreaBottom" fmla="*/ 117360 h 117000"/>
            </a:gdLst>
            <a:ahLst/>
            <a:cxnLst/>
            <a:rect l="textAreaLeft" t="textAreaTop" r="textAreaRight" b="textAreaBottom"/>
            <a:pathLst>
              <a:path w="9" h="326">
                <a:moveTo>
                  <a:pt x="9" y="8"/>
                </a:moveTo>
                <a:lnTo>
                  <a:pt x="9" y="318"/>
                </a:lnTo>
                <a:lnTo>
                  <a:pt x="0" y="32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89" name=""/>
          <p:cNvSpPr/>
          <p:nvPr/>
        </p:nvSpPr>
        <p:spPr>
          <a:xfrm>
            <a:off x="6005160" y="3830400"/>
            <a:ext cx="2880" cy="111240"/>
          </a:xfrm>
          <a:custGeom>
            <a:avLst/>
            <a:gdLst>
              <a:gd name="textAreaLeft" fmla="*/ 0 w 2880"/>
              <a:gd name="textAreaRight" fmla="*/ 3240 w 2880"/>
              <a:gd name="textAreaTop" fmla="*/ 0 h 111240"/>
              <a:gd name="textAreaBottom" fmla="*/ 111600 h 111240"/>
            </a:gdLst>
            <a:ahLst/>
            <a:cxnLst/>
            <a:rect l="textAreaLeft" t="textAreaTop" r="textAreaRight" b="textAreaBottom"/>
            <a:pathLst>
              <a:path w="9" h="310">
                <a:moveTo>
                  <a:pt x="9" y="8"/>
                </a:moveTo>
                <a:lnTo>
                  <a:pt x="9" y="302"/>
                </a:lnTo>
                <a:lnTo>
                  <a:pt x="0" y="31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0" name=""/>
          <p:cNvSpPr/>
          <p:nvPr/>
        </p:nvSpPr>
        <p:spPr>
          <a:xfrm>
            <a:off x="6008040" y="3833280"/>
            <a:ext cx="2880" cy="105480"/>
          </a:xfrm>
          <a:custGeom>
            <a:avLst/>
            <a:gdLst>
              <a:gd name="textAreaLeft" fmla="*/ 0 w 2880"/>
              <a:gd name="textAreaRight" fmla="*/ 3240 w 2880"/>
              <a:gd name="textAreaTop" fmla="*/ 0 h 105480"/>
              <a:gd name="textAreaBottom" fmla="*/ 105840 h 105480"/>
            </a:gdLst>
            <a:ahLst/>
            <a:cxnLst/>
            <a:rect l="textAreaLeft" t="textAreaTop" r="textAreaRight" b="textAreaBottom"/>
            <a:pathLst>
              <a:path w="9" h="294">
                <a:moveTo>
                  <a:pt x="9" y="8"/>
                </a:moveTo>
                <a:lnTo>
                  <a:pt x="9" y="286"/>
                </a:lnTo>
                <a:lnTo>
                  <a:pt x="0" y="29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1" name=""/>
          <p:cNvSpPr/>
          <p:nvPr/>
        </p:nvSpPr>
        <p:spPr>
          <a:xfrm>
            <a:off x="6010920" y="3836160"/>
            <a:ext cx="2880" cy="99720"/>
          </a:xfrm>
          <a:custGeom>
            <a:avLst/>
            <a:gdLst>
              <a:gd name="textAreaLeft" fmla="*/ 0 w 2880"/>
              <a:gd name="textAreaRight" fmla="*/ 3240 w 2880"/>
              <a:gd name="textAreaTop" fmla="*/ 0 h 99720"/>
              <a:gd name="textAreaBottom" fmla="*/ 100080 h 99720"/>
            </a:gdLst>
            <a:ahLst/>
            <a:cxnLst/>
            <a:rect l="textAreaLeft" t="textAreaTop" r="textAreaRight" b="textAreaBottom"/>
            <a:pathLst>
              <a:path w="9" h="278">
                <a:moveTo>
                  <a:pt x="9" y="8"/>
                </a:moveTo>
                <a:lnTo>
                  <a:pt x="9" y="270"/>
                </a:lnTo>
                <a:lnTo>
                  <a:pt x="0" y="27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2" name=""/>
          <p:cNvSpPr/>
          <p:nvPr/>
        </p:nvSpPr>
        <p:spPr>
          <a:xfrm>
            <a:off x="6013800" y="3839040"/>
            <a:ext cx="2880" cy="93960"/>
          </a:xfrm>
          <a:custGeom>
            <a:avLst/>
            <a:gdLst>
              <a:gd name="textAreaLeft" fmla="*/ 0 w 2880"/>
              <a:gd name="textAreaRight" fmla="*/ 3240 w 2880"/>
              <a:gd name="textAreaTop" fmla="*/ 0 h 93960"/>
              <a:gd name="textAreaBottom" fmla="*/ 94320 h 93960"/>
            </a:gdLst>
            <a:ahLst/>
            <a:cxnLst/>
            <a:rect l="textAreaLeft" t="textAreaTop" r="textAreaRight" b="textAreaBottom"/>
            <a:pathLst>
              <a:path w="9" h="262">
                <a:moveTo>
                  <a:pt x="9" y="8"/>
                </a:moveTo>
                <a:lnTo>
                  <a:pt x="9" y="254"/>
                </a:lnTo>
                <a:lnTo>
                  <a:pt x="0" y="26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3" name=""/>
          <p:cNvSpPr/>
          <p:nvPr/>
        </p:nvSpPr>
        <p:spPr>
          <a:xfrm>
            <a:off x="6016680" y="3841920"/>
            <a:ext cx="3240" cy="88200"/>
          </a:xfrm>
          <a:custGeom>
            <a:avLst/>
            <a:gdLst>
              <a:gd name="textAreaLeft" fmla="*/ 0 w 3240"/>
              <a:gd name="textAreaRight" fmla="*/ 3600 w 3240"/>
              <a:gd name="textAreaTop" fmla="*/ 0 h 88200"/>
              <a:gd name="textAreaBottom" fmla="*/ 88560 h 88200"/>
            </a:gdLst>
            <a:ahLst/>
            <a:cxnLst/>
            <a:rect l="textAreaLeft" t="textAreaTop" r="textAreaRight" b="textAreaBottom"/>
            <a:pathLst>
              <a:path w="10" h="246">
                <a:moveTo>
                  <a:pt x="10" y="9"/>
                </a:moveTo>
                <a:lnTo>
                  <a:pt x="10" y="237"/>
                </a:lnTo>
                <a:lnTo>
                  <a:pt x="0" y="246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4" name=""/>
          <p:cNvSpPr/>
          <p:nvPr/>
        </p:nvSpPr>
        <p:spPr>
          <a:xfrm>
            <a:off x="6019920" y="3845160"/>
            <a:ext cx="2880" cy="81720"/>
          </a:xfrm>
          <a:custGeom>
            <a:avLst/>
            <a:gdLst>
              <a:gd name="textAreaLeft" fmla="*/ 0 w 2880"/>
              <a:gd name="textAreaRight" fmla="*/ 3240 w 2880"/>
              <a:gd name="textAreaTop" fmla="*/ 0 h 81720"/>
              <a:gd name="textAreaBottom" fmla="*/ 82080 h 81720"/>
            </a:gdLst>
            <a:ahLst/>
            <a:cxnLst/>
            <a:rect l="textAreaLeft" t="textAreaTop" r="textAreaRight" b="textAreaBottom"/>
            <a:pathLst>
              <a:path w="9" h="228">
                <a:moveTo>
                  <a:pt x="9" y="8"/>
                </a:moveTo>
                <a:lnTo>
                  <a:pt x="9" y="220"/>
                </a:lnTo>
                <a:lnTo>
                  <a:pt x="0" y="22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5" name=""/>
          <p:cNvSpPr/>
          <p:nvPr/>
        </p:nvSpPr>
        <p:spPr>
          <a:xfrm>
            <a:off x="6022800" y="3848040"/>
            <a:ext cx="2880" cy="75960"/>
          </a:xfrm>
          <a:custGeom>
            <a:avLst/>
            <a:gdLst>
              <a:gd name="textAreaLeft" fmla="*/ 0 w 2880"/>
              <a:gd name="textAreaRight" fmla="*/ 3240 w 2880"/>
              <a:gd name="textAreaTop" fmla="*/ 0 h 75960"/>
              <a:gd name="textAreaBottom" fmla="*/ 76320 h 75960"/>
            </a:gdLst>
            <a:ahLst/>
            <a:cxnLst/>
            <a:rect l="textAreaLeft" t="textAreaTop" r="textAreaRight" b="textAreaBottom"/>
            <a:pathLst>
              <a:path w="9" h="212">
                <a:moveTo>
                  <a:pt x="9" y="8"/>
                </a:moveTo>
                <a:lnTo>
                  <a:pt x="9" y="204"/>
                </a:lnTo>
                <a:lnTo>
                  <a:pt x="0" y="21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6" name=""/>
          <p:cNvSpPr/>
          <p:nvPr/>
        </p:nvSpPr>
        <p:spPr>
          <a:xfrm>
            <a:off x="6025680" y="3850920"/>
            <a:ext cx="2880" cy="70200"/>
          </a:xfrm>
          <a:custGeom>
            <a:avLst/>
            <a:gdLst>
              <a:gd name="textAreaLeft" fmla="*/ 0 w 2880"/>
              <a:gd name="textAreaRight" fmla="*/ 3240 w 2880"/>
              <a:gd name="textAreaTop" fmla="*/ 0 h 70200"/>
              <a:gd name="textAreaBottom" fmla="*/ 70560 h 70200"/>
            </a:gdLst>
            <a:ahLst/>
            <a:cxnLst/>
            <a:rect l="textAreaLeft" t="textAreaTop" r="textAreaRight" b="textAreaBottom"/>
            <a:pathLst>
              <a:path w="9" h="196">
                <a:moveTo>
                  <a:pt x="9" y="8"/>
                </a:moveTo>
                <a:lnTo>
                  <a:pt x="9" y="188"/>
                </a:lnTo>
                <a:lnTo>
                  <a:pt x="0" y="19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7" name=""/>
          <p:cNvSpPr/>
          <p:nvPr/>
        </p:nvSpPr>
        <p:spPr>
          <a:xfrm>
            <a:off x="6028560" y="3853800"/>
            <a:ext cx="2880" cy="64440"/>
          </a:xfrm>
          <a:custGeom>
            <a:avLst/>
            <a:gdLst>
              <a:gd name="textAreaLeft" fmla="*/ 0 w 2880"/>
              <a:gd name="textAreaRight" fmla="*/ 3240 w 2880"/>
              <a:gd name="textAreaTop" fmla="*/ 0 h 64440"/>
              <a:gd name="textAreaBottom" fmla="*/ 64800 h 64440"/>
            </a:gdLst>
            <a:ahLst/>
            <a:cxnLst/>
            <a:rect l="textAreaLeft" t="textAreaTop" r="textAreaRight" b="textAreaBottom"/>
            <a:pathLst>
              <a:path w="9" h="180">
                <a:moveTo>
                  <a:pt x="9" y="8"/>
                </a:moveTo>
                <a:lnTo>
                  <a:pt x="9" y="172"/>
                </a:lnTo>
                <a:lnTo>
                  <a:pt x="0" y="180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8" name=""/>
          <p:cNvSpPr/>
          <p:nvPr/>
        </p:nvSpPr>
        <p:spPr>
          <a:xfrm>
            <a:off x="6031440" y="3856680"/>
            <a:ext cx="2880" cy="58680"/>
          </a:xfrm>
          <a:custGeom>
            <a:avLst/>
            <a:gdLst>
              <a:gd name="textAreaLeft" fmla="*/ 0 w 2880"/>
              <a:gd name="textAreaRight" fmla="*/ 3240 w 2880"/>
              <a:gd name="textAreaTop" fmla="*/ 0 h 58680"/>
              <a:gd name="textAreaBottom" fmla="*/ 59040 h 58680"/>
            </a:gdLst>
            <a:ahLst/>
            <a:cxnLst/>
            <a:rect l="textAreaLeft" t="textAreaTop" r="textAreaRight" b="textAreaBottom"/>
            <a:pathLst>
              <a:path w="9" h="164">
                <a:moveTo>
                  <a:pt x="9" y="8"/>
                </a:moveTo>
                <a:lnTo>
                  <a:pt x="9" y="156"/>
                </a:lnTo>
                <a:lnTo>
                  <a:pt x="0" y="16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499" name=""/>
          <p:cNvSpPr/>
          <p:nvPr/>
        </p:nvSpPr>
        <p:spPr>
          <a:xfrm>
            <a:off x="6034320" y="3859560"/>
            <a:ext cx="2880" cy="52920"/>
          </a:xfrm>
          <a:custGeom>
            <a:avLst/>
            <a:gdLst>
              <a:gd name="textAreaLeft" fmla="*/ 0 w 2880"/>
              <a:gd name="textAreaRight" fmla="*/ 3240 w 2880"/>
              <a:gd name="textAreaTop" fmla="*/ 0 h 52920"/>
              <a:gd name="textAreaBottom" fmla="*/ 53280 h 52920"/>
            </a:gdLst>
            <a:ahLst/>
            <a:cxnLst/>
            <a:rect l="textAreaLeft" t="textAreaTop" r="textAreaRight" b="textAreaBottom"/>
            <a:pathLst>
              <a:path w="9" h="148">
                <a:moveTo>
                  <a:pt x="9" y="8"/>
                </a:moveTo>
                <a:lnTo>
                  <a:pt x="9" y="140"/>
                </a:lnTo>
                <a:lnTo>
                  <a:pt x="0" y="14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00" name=""/>
          <p:cNvSpPr/>
          <p:nvPr/>
        </p:nvSpPr>
        <p:spPr>
          <a:xfrm>
            <a:off x="6037200" y="3862440"/>
            <a:ext cx="3240" cy="47160"/>
          </a:xfrm>
          <a:custGeom>
            <a:avLst/>
            <a:gdLst>
              <a:gd name="textAreaLeft" fmla="*/ 0 w 3240"/>
              <a:gd name="textAreaRight" fmla="*/ 3600 w 3240"/>
              <a:gd name="textAreaTop" fmla="*/ 0 h 47160"/>
              <a:gd name="textAreaBottom" fmla="*/ 47520 h 47160"/>
            </a:gdLst>
            <a:ahLst/>
            <a:cxnLst/>
            <a:rect l="textAreaLeft" t="textAreaTop" r="textAreaRight" b="textAreaBottom"/>
            <a:pathLst>
              <a:path w="10" h="132">
                <a:moveTo>
                  <a:pt x="10" y="9"/>
                </a:moveTo>
                <a:lnTo>
                  <a:pt x="10" y="122"/>
                </a:lnTo>
                <a:lnTo>
                  <a:pt x="0" y="132"/>
                </a:lnTo>
                <a:lnTo>
                  <a:pt x="0" y="0"/>
                </a:lnTo>
                <a:lnTo>
                  <a:pt x="10" y="9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01" name=""/>
          <p:cNvSpPr/>
          <p:nvPr/>
        </p:nvSpPr>
        <p:spPr>
          <a:xfrm>
            <a:off x="6040440" y="3865680"/>
            <a:ext cx="2880" cy="40680"/>
          </a:xfrm>
          <a:custGeom>
            <a:avLst/>
            <a:gdLst>
              <a:gd name="textAreaLeft" fmla="*/ 0 w 2880"/>
              <a:gd name="textAreaRight" fmla="*/ 3240 w 2880"/>
              <a:gd name="textAreaTop" fmla="*/ 0 h 40680"/>
              <a:gd name="textAreaBottom" fmla="*/ 41040 h 40680"/>
            </a:gdLst>
            <a:ahLst/>
            <a:cxnLst/>
            <a:rect l="textAreaLeft" t="textAreaTop" r="textAreaRight" b="textAreaBottom"/>
            <a:pathLst>
              <a:path w="9" h="114">
                <a:moveTo>
                  <a:pt x="9" y="8"/>
                </a:moveTo>
                <a:lnTo>
                  <a:pt x="9" y="106"/>
                </a:lnTo>
                <a:lnTo>
                  <a:pt x="0" y="11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02" name=""/>
          <p:cNvSpPr/>
          <p:nvPr/>
        </p:nvSpPr>
        <p:spPr>
          <a:xfrm>
            <a:off x="6043320" y="3868560"/>
            <a:ext cx="2880" cy="34920"/>
          </a:xfrm>
          <a:custGeom>
            <a:avLst/>
            <a:gdLst>
              <a:gd name="textAreaLeft" fmla="*/ 0 w 2880"/>
              <a:gd name="textAreaRight" fmla="*/ 3240 w 2880"/>
              <a:gd name="textAreaTop" fmla="*/ 0 h 34920"/>
              <a:gd name="textAreaBottom" fmla="*/ 35280 h 34920"/>
            </a:gdLst>
            <a:ahLst/>
            <a:cxnLst/>
            <a:rect l="textAreaLeft" t="textAreaTop" r="textAreaRight" b="textAreaBottom"/>
            <a:pathLst>
              <a:path w="9" h="98">
                <a:moveTo>
                  <a:pt x="9" y="8"/>
                </a:moveTo>
                <a:lnTo>
                  <a:pt x="9" y="90"/>
                </a:lnTo>
                <a:lnTo>
                  <a:pt x="0" y="98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03" name=""/>
          <p:cNvSpPr/>
          <p:nvPr/>
        </p:nvSpPr>
        <p:spPr>
          <a:xfrm>
            <a:off x="6046200" y="3871440"/>
            <a:ext cx="2880" cy="29160"/>
          </a:xfrm>
          <a:custGeom>
            <a:avLst/>
            <a:gdLst>
              <a:gd name="textAreaLeft" fmla="*/ 0 w 2880"/>
              <a:gd name="textAreaRight" fmla="*/ 3240 w 2880"/>
              <a:gd name="textAreaTop" fmla="*/ 0 h 29160"/>
              <a:gd name="textAreaBottom" fmla="*/ 29520 h 29160"/>
            </a:gdLst>
            <a:ahLst/>
            <a:cxnLst/>
            <a:rect l="textAreaLeft" t="textAreaTop" r="textAreaRight" b="textAreaBottom"/>
            <a:pathLst>
              <a:path w="9" h="82">
                <a:moveTo>
                  <a:pt x="9" y="8"/>
                </a:moveTo>
                <a:lnTo>
                  <a:pt x="9" y="74"/>
                </a:lnTo>
                <a:lnTo>
                  <a:pt x="0" y="82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04" name=""/>
          <p:cNvSpPr/>
          <p:nvPr/>
        </p:nvSpPr>
        <p:spPr>
          <a:xfrm>
            <a:off x="6049080" y="3874320"/>
            <a:ext cx="2880" cy="23400"/>
          </a:xfrm>
          <a:custGeom>
            <a:avLst/>
            <a:gdLst>
              <a:gd name="textAreaLeft" fmla="*/ 0 w 2880"/>
              <a:gd name="textAreaRight" fmla="*/ 3240 w 2880"/>
              <a:gd name="textAreaTop" fmla="*/ 0 h 23400"/>
              <a:gd name="textAreaBottom" fmla="*/ 23760 h 23400"/>
            </a:gdLst>
            <a:ahLst/>
            <a:cxnLst/>
            <a:rect l="textAreaLeft" t="textAreaTop" r="textAreaRight" b="textAreaBottom"/>
            <a:pathLst>
              <a:path w="9" h="66">
                <a:moveTo>
                  <a:pt x="9" y="8"/>
                </a:moveTo>
                <a:lnTo>
                  <a:pt x="9" y="57"/>
                </a:lnTo>
                <a:lnTo>
                  <a:pt x="0" y="66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05" name=""/>
          <p:cNvSpPr/>
          <p:nvPr/>
        </p:nvSpPr>
        <p:spPr>
          <a:xfrm>
            <a:off x="6051960" y="3877200"/>
            <a:ext cx="2880" cy="17640"/>
          </a:xfrm>
          <a:custGeom>
            <a:avLst/>
            <a:gdLst>
              <a:gd name="textAreaLeft" fmla="*/ 0 w 2880"/>
              <a:gd name="textAreaRight" fmla="*/ 3240 w 2880"/>
              <a:gd name="textAreaTop" fmla="*/ 0 h 17640"/>
              <a:gd name="textAreaBottom" fmla="*/ 18000 h 17640"/>
            </a:gdLst>
            <a:ahLst/>
            <a:cxnLst/>
            <a:rect l="textAreaLeft" t="textAreaTop" r="textAreaRight" b="textAreaBottom"/>
            <a:pathLst>
              <a:path w="9" h="50">
                <a:moveTo>
                  <a:pt x="9" y="9"/>
                </a:moveTo>
                <a:lnTo>
                  <a:pt x="9" y="42"/>
                </a:lnTo>
                <a:lnTo>
                  <a:pt x="0" y="50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06" name=""/>
          <p:cNvSpPr/>
          <p:nvPr/>
        </p:nvSpPr>
        <p:spPr>
          <a:xfrm>
            <a:off x="6054840" y="3880080"/>
            <a:ext cx="2880" cy="11880"/>
          </a:xfrm>
          <a:custGeom>
            <a:avLst/>
            <a:gdLst>
              <a:gd name="textAreaLeft" fmla="*/ 0 w 2880"/>
              <a:gd name="textAreaRight" fmla="*/ 3240 w 2880"/>
              <a:gd name="textAreaTop" fmla="*/ 0 h 11880"/>
              <a:gd name="textAreaBottom" fmla="*/ 12240 h 11880"/>
            </a:gdLst>
            <a:ahLst/>
            <a:cxnLst/>
            <a:rect l="textAreaLeft" t="textAreaTop" r="textAreaRight" b="textAreaBottom"/>
            <a:pathLst>
              <a:path w="9" h="34">
                <a:moveTo>
                  <a:pt x="9" y="8"/>
                </a:moveTo>
                <a:lnTo>
                  <a:pt x="9" y="26"/>
                </a:lnTo>
                <a:lnTo>
                  <a:pt x="0" y="34"/>
                </a:lnTo>
                <a:lnTo>
                  <a:pt x="0" y="0"/>
                </a:lnTo>
                <a:lnTo>
                  <a:pt x="9" y="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07" name=""/>
          <p:cNvSpPr/>
          <p:nvPr/>
        </p:nvSpPr>
        <p:spPr>
          <a:xfrm>
            <a:off x="6057720" y="3882960"/>
            <a:ext cx="2880" cy="6120"/>
          </a:xfrm>
          <a:custGeom>
            <a:avLst/>
            <a:gdLst>
              <a:gd name="textAreaLeft" fmla="*/ 0 w 2880"/>
              <a:gd name="textAreaRight" fmla="*/ 3240 w 2880"/>
              <a:gd name="textAreaTop" fmla="*/ 0 h 6120"/>
              <a:gd name="textAreaBottom" fmla="*/ 6480 h 6120"/>
            </a:gdLst>
            <a:ahLst/>
            <a:cxnLst/>
            <a:rect l="textAreaLeft" t="textAreaTop" r="textAreaRight" b="textAreaBottom"/>
            <a:pathLst>
              <a:path w="9" h="18">
                <a:moveTo>
                  <a:pt x="9" y="9"/>
                </a:moveTo>
                <a:lnTo>
                  <a:pt x="0" y="18"/>
                </a:lnTo>
                <a:lnTo>
                  <a:pt x="0" y="0"/>
                </a:lnTo>
                <a:lnTo>
                  <a:pt x="9" y="9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2508" name="" descr=""/>
          <p:cNvPicPr/>
          <p:nvPr/>
        </p:nvPicPr>
        <p:blipFill>
          <a:blip r:embed="rId5"/>
          <a:stretch/>
        </p:blipFill>
        <p:spPr>
          <a:xfrm>
            <a:off x="6432840" y="3553920"/>
            <a:ext cx="648360" cy="663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9" name="" descr=""/>
          <p:cNvPicPr/>
          <p:nvPr/>
        </p:nvPicPr>
        <p:blipFill>
          <a:blip r:embed="rId6"/>
          <a:stretch/>
        </p:blipFill>
        <p:spPr>
          <a:xfrm>
            <a:off x="6432840" y="1863720"/>
            <a:ext cx="646920" cy="653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10" name=""/>
          <p:cNvSpPr/>
          <p:nvPr/>
        </p:nvSpPr>
        <p:spPr>
          <a:xfrm>
            <a:off x="7223040" y="5502960"/>
            <a:ext cx="394488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на кадастровом плане территории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1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12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13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14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15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16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17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18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19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0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1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2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3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4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5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6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7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8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29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0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1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2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3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4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5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6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7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8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39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0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1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2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3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4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5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6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7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8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49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0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1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2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3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4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5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6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7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8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59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0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1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2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3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4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5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6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7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8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569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0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1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2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3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4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5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6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7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8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79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0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1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2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3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4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5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6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7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8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89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0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1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2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3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4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5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6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7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8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599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0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1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2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3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4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5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6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7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8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09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2610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11" name=""/>
          <p:cNvSpPr/>
          <p:nvPr/>
        </p:nvSpPr>
        <p:spPr>
          <a:xfrm>
            <a:off x="613080" y="1554840"/>
            <a:ext cx="501228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Как подготовить схему? Кто это может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12" name="" descr=""/>
          <p:cNvPicPr/>
          <p:nvPr/>
        </p:nvPicPr>
        <p:blipFill>
          <a:blip r:embed="rId2"/>
          <a:stretch/>
        </p:blipFill>
        <p:spPr>
          <a:xfrm>
            <a:off x="6568560" y="1900440"/>
            <a:ext cx="5262480" cy="4884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13" name="" descr=""/>
          <p:cNvPicPr/>
          <p:nvPr/>
        </p:nvPicPr>
        <p:blipFill>
          <a:blip r:embed="rId3"/>
          <a:stretch/>
        </p:blipFill>
        <p:spPr>
          <a:xfrm>
            <a:off x="6923520" y="2255400"/>
            <a:ext cx="4615560" cy="423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14" name=""/>
          <p:cNvSpPr/>
          <p:nvPr/>
        </p:nvSpPr>
        <p:spPr>
          <a:xfrm>
            <a:off x="613080" y="1829160"/>
            <a:ext cx="1255680" cy="2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0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сделать?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5" name=""/>
          <p:cNvSpPr/>
          <p:nvPr/>
        </p:nvSpPr>
        <p:spPr>
          <a:xfrm>
            <a:off x="1564920" y="415800"/>
            <a:ext cx="726408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4. Образование земельного участка 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6" name=""/>
          <p:cNvSpPr/>
          <p:nvPr/>
        </p:nvSpPr>
        <p:spPr>
          <a:xfrm>
            <a:off x="11902680" y="6485760"/>
            <a:ext cx="15156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6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7" name=""/>
          <p:cNvSpPr/>
          <p:nvPr/>
        </p:nvSpPr>
        <p:spPr>
          <a:xfrm>
            <a:off x="6823080" y="1580040"/>
            <a:ext cx="48855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Схема может быть подготовлена в бумажном виде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8" name=""/>
          <p:cNvSpPr/>
          <p:nvPr/>
        </p:nvSpPr>
        <p:spPr>
          <a:xfrm>
            <a:off x="6823080" y="1824120"/>
            <a:ext cx="44208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или в виде электронного документа по форме: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9" name=""/>
          <p:cNvSpPr/>
          <p:nvPr/>
        </p:nvSpPr>
        <p:spPr>
          <a:xfrm>
            <a:off x="1496160" y="2617560"/>
            <a:ext cx="39326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Вы можете сделать это самостоятельно,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0" name=""/>
          <p:cNvSpPr/>
          <p:nvPr/>
        </p:nvSpPr>
        <p:spPr>
          <a:xfrm>
            <a:off x="1496160" y="2862000"/>
            <a:ext cx="4054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воспользовавшись утвержденной формой,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1" name=""/>
          <p:cNvSpPr/>
          <p:nvPr/>
        </p:nvSpPr>
        <p:spPr>
          <a:xfrm>
            <a:off x="1496160" y="3105720"/>
            <a:ext cx="33642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а также с помощью ФГИС «Единая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2" name=""/>
          <p:cNvSpPr/>
          <p:nvPr/>
        </p:nvSpPr>
        <p:spPr>
          <a:xfrm>
            <a:off x="1496160" y="3349440"/>
            <a:ext cx="3695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цифровая платформа «Национальная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3" name=""/>
          <p:cNvSpPr/>
          <p:nvPr/>
        </p:nvSpPr>
        <p:spPr>
          <a:xfrm>
            <a:off x="1496160" y="3593520"/>
            <a:ext cx="35096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система пространственных данных».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4" name=""/>
          <p:cNvSpPr/>
          <p:nvPr/>
        </p:nvSpPr>
        <p:spPr>
          <a:xfrm>
            <a:off x="1496160" y="4080960"/>
            <a:ext cx="34866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Требования к схеме и форма схемы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5" name=""/>
          <p:cNvSpPr/>
          <p:nvPr/>
        </p:nvSpPr>
        <p:spPr>
          <a:xfrm>
            <a:off x="1496160" y="4325040"/>
            <a:ext cx="3253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утверждены приказом Росреестра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26" name="" descr=""/>
          <p:cNvPicPr/>
          <p:nvPr/>
        </p:nvPicPr>
        <p:blipFill>
          <a:blip r:embed="rId4"/>
          <a:stretch/>
        </p:blipFill>
        <p:spPr>
          <a:xfrm>
            <a:off x="632520" y="2539080"/>
            <a:ext cx="683640" cy="777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27" name="" descr=""/>
          <p:cNvPicPr/>
          <p:nvPr/>
        </p:nvPicPr>
        <p:blipFill>
          <a:blip r:embed="rId5"/>
          <a:stretch/>
        </p:blipFill>
        <p:spPr>
          <a:xfrm>
            <a:off x="632520" y="3982320"/>
            <a:ext cx="634680" cy="77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28" name=""/>
          <p:cNvSpPr/>
          <p:nvPr/>
        </p:nvSpPr>
        <p:spPr>
          <a:xfrm>
            <a:off x="1496160" y="4569120"/>
            <a:ext cx="30096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от 19 апреля 2022 г.  № П/0148.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9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0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1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2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3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4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5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6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7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8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39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0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1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2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3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4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5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6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7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8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49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0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1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2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3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4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5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6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7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8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59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0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1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2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3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4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5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6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7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8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69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0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1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2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3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4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5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6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7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8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79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80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81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82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83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84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85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86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687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88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89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0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1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2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3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4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5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6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7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8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699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0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1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2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3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4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5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6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7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8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09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0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1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2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3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4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5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6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7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8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19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20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21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22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23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24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25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26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27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2728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29" name=""/>
          <p:cNvSpPr/>
          <p:nvPr/>
        </p:nvSpPr>
        <p:spPr>
          <a:xfrm>
            <a:off x="6276600" y="6176520"/>
            <a:ext cx="36100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Срок рассмотрения заявления – 14 дней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0" name=""/>
          <p:cNvSpPr/>
          <p:nvPr/>
        </p:nvSpPr>
        <p:spPr>
          <a:xfrm>
            <a:off x="6276600" y="4506120"/>
            <a:ext cx="338004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К заявлению необходимо приложить: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1" name=""/>
          <p:cNvSpPr/>
          <p:nvPr/>
        </p:nvSpPr>
        <p:spPr>
          <a:xfrm>
            <a:off x="6276600" y="4719600"/>
            <a:ext cx="1774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2" name=""/>
          <p:cNvSpPr/>
          <p:nvPr/>
        </p:nvSpPr>
        <p:spPr>
          <a:xfrm>
            <a:off x="6465600" y="4719600"/>
            <a:ext cx="390420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Документы, которые были перечислены выше;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3" name=""/>
          <p:cNvSpPr/>
          <p:nvPr/>
        </p:nvSpPr>
        <p:spPr>
          <a:xfrm>
            <a:off x="6276600" y="4933080"/>
            <a:ext cx="1774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4" name=""/>
          <p:cNvSpPr/>
          <p:nvPr/>
        </p:nvSpPr>
        <p:spPr>
          <a:xfrm>
            <a:off x="6465600" y="4933080"/>
            <a:ext cx="48801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Схему расположения земельного участка на кадастровом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5" name=""/>
          <p:cNvSpPr/>
          <p:nvPr/>
        </p:nvSpPr>
        <p:spPr>
          <a:xfrm>
            <a:off x="6465600" y="5146200"/>
            <a:ext cx="513252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плане территории (если нет проекта межевания территории);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6" name=""/>
          <p:cNvSpPr/>
          <p:nvPr/>
        </p:nvSpPr>
        <p:spPr>
          <a:xfrm>
            <a:off x="6276600" y="5360040"/>
            <a:ext cx="1774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•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7" name=""/>
          <p:cNvSpPr/>
          <p:nvPr/>
        </p:nvSpPr>
        <p:spPr>
          <a:xfrm>
            <a:off x="6465600" y="5360040"/>
            <a:ext cx="47667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Документ, подтверждающий полномочия представителя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8" name=""/>
          <p:cNvSpPr/>
          <p:nvPr/>
        </p:nvSpPr>
        <p:spPr>
          <a:xfrm>
            <a:off x="6465600" y="5573520"/>
            <a:ext cx="44560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заявителя, в случае, если с заявлением обращается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9" name=""/>
          <p:cNvSpPr/>
          <p:nvPr/>
        </p:nvSpPr>
        <p:spPr>
          <a:xfrm>
            <a:off x="6465600" y="5786640"/>
            <a:ext cx="214380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представитель заявителя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0" name=""/>
          <p:cNvSpPr/>
          <p:nvPr/>
        </p:nvSpPr>
        <p:spPr>
          <a:xfrm>
            <a:off x="1564920" y="415800"/>
            <a:ext cx="566424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5. Схема есть, что дальше?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1" name=""/>
          <p:cNvSpPr/>
          <p:nvPr/>
        </p:nvSpPr>
        <p:spPr>
          <a:xfrm>
            <a:off x="0" y="1371600"/>
            <a:ext cx="1736640" cy="1002960"/>
          </a:xfrm>
          <a:custGeom>
            <a:avLst/>
            <a:gdLst>
              <a:gd name="textAreaLeft" fmla="*/ 0 w 1736640"/>
              <a:gd name="textAreaRight" fmla="*/ 1737000 w 173664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825" h="2787">
                <a:moveTo>
                  <a:pt x="0" y="2787"/>
                </a:moveTo>
                <a:lnTo>
                  <a:pt x="0" y="0"/>
                </a:lnTo>
                <a:lnTo>
                  <a:pt x="4825" y="2787"/>
                </a:lnTo>
                <a:lnTo>
                  <a:pt x="0" y="2787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42" name=""/>
          <p:cNvSpPr/>
          <p:nvPr/>
        </p:nvSpPr>
        <p:spPr>
          <a:xfrm>
            <a:off x="0" y="1371600"/>
            <a:ext cx="1740960" cy="1002960"/>
          </a:xfrm>
          <a:custGeom>
            <a:avLst/>
            <a:gdLst>
              <a:gd name="textAreaLeft" fmla="*/ 0 w 1740960"/>
              <a:gd name="textAreaRight" fmla="*/ 1741320 w 17409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837" h="2787">
                <a:moveTo>
                  <a:pt x="4825" y="2787"/>
                </a:moveTo>
                <a:lnTo>
                  <a:pt x="0" y="0"/>
                </a:lnTo>
                <a:lnTo>
                  <a:pt x="11" y="0"/>
                </a:lnTo>
                <a:lnTo>
                  <a:pt x="483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43" name=""/>
          <p:cNvSpPr/>
          <p:nvPr/>
        </p:nvSpPr>
        <p:spPr>
          <a:xfrm>
            <a:off x="3960" y="1371600"/>
            <a:ext cx="1845720" cy="1002960"/>
          </a:xfrm>
          <a:custGeom>
            <a:avLst/>
            <a:gdLst>
              <a:gd name="textAreaLeft" fmla="*/ 0 w 1845720"/>
              <a:gd name="textAreaRight" fmla="*/ 1846080 w 184572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5128" h="2787">
                <a:moveTo>
                  <a:pt x="4826" y="2787"/>
                </a:moveTo>
                <a:lnTo>
                  <a:pt x="0" y="0"/>
                </a:lnTo>
                <a:lnTo>
                  <a:pt x="303" y="0"/>
                </a:lnTo>
                <a:lnTo>
                  <a:pt x="5128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44" name=""/>
          <p:cNvSpPr/>
          <p:nvPr/>
        </p:nvSpPr>
        <p:spPr>
          <a:xfrm>
            <a:off x="11304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8c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45" name=""/>
          <p:cNvSpPr/>
          <p:nvPr/>
        </p:nvSpPr>
        <p:spPr>
          <a:xfrm>
            <a:off x="16740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8c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46" name=""/>
          <p:cNvSpPr/>
          <p:nvPr/>
        </p:nvSpPr>
        <p:spPr>
          <a:xfrm>
            <a:off x="2217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8d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47" name=""/>
          <p:cNvSpPr/>
          <p:nvPr/>
        </p:nvSpPr>
        <p:spPr>
          <a:xfrm>
            <a:off x="2761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8d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48" name=""/>
          <p:cNvSpPr/>
          <p:nvPr/>
        </p:nvSpPr>
        <p:spPr>
          <a:xfrm>
            <a:off x="3304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8e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49" name=""/>
          <p:cNvSpPr/>
          <p:nvPr/>
        </p:nvSpPr>
        <p:spPr>
          <a:xfrm>
            <a:off x="3848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8e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0" name=""/>
          <p:cNvSpPr/>
          <p:nvPr/>
        </p:nvSpPr>
        <p:spPr>
          <a:xfrm>
            <a:off x="4392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8f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1" name=""/>
          <p:cNvSpPr/>
          <p:nvPr/>
        </p:nvSpPr>
        <p:spPr>
          <a:xfrm>
            <a:off x="4935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8f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2" name=""/>
          <p:cNvSpPr/>
          <p:nvPr/>
        </p:nvSpPr>
        <p:spPr>
          <a:xfrm>
            <a:off x="54828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0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3" name=""/>
          <p:cNvSpPr/>
          <p:nvPr/>
        </p:nvSpPr>
        <p:spPr>
          <a:xfrm>
            <a:off x="6026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1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4" name=""/>
          <p:cNvSpPr/>
          <p:nvPr/>
        </p:nvSpPr>
        <p:spPr>
          <a:xfrm>
            <a:off x="6570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1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5" name=""/>
          <p:cNvSpPr/>
          <p:nvPr/>
        </p:nvSpPr>
        <p:spPr>
          <a:xfrm>
            <a:off x="7113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2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6" name=""/>
          <p:cNvSpPr/>
          <p:nvPr/>
        </p:nvSpPr>
        <p:spPr>
          <a:xfrm>
            <a:off x="7657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2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7" name=""/>
          <p:cNvSpPr/>
          <p:nvPr/>
        </p:nvSpPr>
        <p:spPr>
          <a:xfrm>
            <a:off x="8200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3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8" name=""/>
          <p:cNvSpPr/>
          <p:nvPr/>
        </p:nvSpPr>
        <p:spPr>
          <a:xfrm>
            <a:off x="8744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3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3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59" name=""/>
          <p:cNvSpPr/>
          <p:nvPr/>
        </p:nvSpPr>
        <p:spPr>
          <a:xfrm>
            <a:off x="92916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4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4" y="2787"/>
                </a:lnTo>
                <a:close/>
              </a:path>
            </a:pathLst>
          </a:custGeom>
          <a:solidFill>
            <a:srgbClr val="009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0" name=""/>
          <p:cNvSpPr/>
          <p:nvPr/>
        </p:nvSpPr>
        <p:spPr>
          <a:xfrm>
            <a:off x="9835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1" name=""/>
          <p:cNvSpPr/>
          <p:nvPr/>
        </p:nvSpPr>
        <p:spPr>
          <a:xfrm>
            <a:off x="10378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2" name=""/>
          <p:cNvSpPr/>
          <p:nvPr/>
        </p:nvSpPr>
        <p:spPr>
          <a:xfrm>
            <a:off x="10922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3" name=""/>
          <p:cNvSpPr/>
          <p:nvPr/>
        </p:nvSpPr>
        <p:spPr>
          <a:xfrm>
            <a:off x="11466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4" name=""/>
          <p:cNvSpPr/>
          <p:nvPr/>
        </p:nvSpPr>
        <p:spPr>
          <a:xfrm>
            <a:off x="12009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6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5" name=""/>
          <p:cNvSpPr/>
          <p:nvPr/>
        </p:nvSpPr>
        <p:spPr>
          <a:xfrm>
            <a:off x="12553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7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6" name=""/>
          <p:cNvSpPr/>
          <p:nvPr/>
        </p:nvSpPr>
        <p:spPr>
          <a:xfrm>
            <a:off x="131004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7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7" name=""/>
          <p:cNvSpPr/>
          <p:nvPr/>
        </p:nvSpPr>
        <p:spPr>
          <a:xfrm>
            <a:off x="13644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8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8" name=""/>
          <p:cNvSpPr/>
          <p:nvPr/>
        </p:nvSpPr>
        <p:spPr>
          <a:xfrm>
            <a:off x="14187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8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69" name=""/>
          <p:cNvSpPr/>
          <p:nvPr/>
        </p:nvSpPr>
        <p:spPr>
          <a:xfrm>
            <a:off x="14731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9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0" name=""/>
          <p:cNvSpPr/>
          <p:nvPr/>
        </p:nvSpPr>
        <p:spPr>
          <a:xfrm>
            <a:off x="15274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9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1" name=""/>
          <p:cNvSpPr/>
          <p:nvPr/>
        </p:nvSpPr>
        <p:spPr>
          <a:xfrm>
            <a:off x="15818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a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2" name=""/>
          <p:cNvSpPr/>
          <p:nvPr/>
        </p:nvSpPr>
        <p:spPr>
          <a:xfrm>
            <a:off x="16362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a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3" name=""/>
          <p:cNvSpPr/>
          <p:nvPr/>
        </p:nvSpPr>
        <p:spPr>
          <a:xfrm>
            <a:off x="169092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b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4" name=""/>
          <p:cNvSpPr/>
          <p:nvPr/>
        </p:nvSpPr>
        <p:spPr>
          <a:xfrm>
            <a:off x="174528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b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5" name=""/>
          <p:cNvSpPr/>
          <p:nvPr/>
        </p:nvSpPr>
        <p:spPr>
          <a:xfrm>
            <a:off x="17996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c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6" name=""/>
          <p:cNvSpPr/>
          <p:nvPr/>
        </p:nvSpPr>
        <p:spPr>
          <a:xfrm>
            <a:off x="18540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c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7" name=""/>
          <p:cNvSpPr/>
          <p:nvPr/>
        </p:nvSpPr>
        <p:spPr>
          <a:xfrm>
            <a:off x="19083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d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8" name=""/>
          <p:cNvSpPr/>
          <p:nvPr/>
        </p:nvSpPr>
        <p:spPr>
          <a:xfrm>
            <a:off x="19627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d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79" name=""/>
          <p:cNvSpPr/>
          <p:nvPr/>
        </p:nvSpPr>
        <p:spPr>
          <a:xfrm>
            <a:off x="20170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e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0" name=""/>
          <p:cNvSpPr/>
          <p:nvPr/>
        </p:nvSpPr>
        <p:spPr>
          <a:xfrm>
            <a:off x="20714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9e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1" name=""/>
          <p:cNvSpPr/>
          <p:nvPr/>
        </p:nvSpPr>
        <p:spPr>
          <a:xfrm>
            <a:off x="212616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f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2" name=""/>
          <p:cNvSpPr/>
          <p:nvPr/>
        </p:nvSpPr>
        <p:spPr>
          <a:xfrm>
            <a:off x="21805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9f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3" name=""/>
          <p:cNvSpPr/>
          <p:nvPr/>
        </p:nvSpPr>
        <p:spPr>
          <a:xfrm>
            <a:off x="22348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0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4" name=""/>
          <p:cNvSpPr/>
          <p:nvPr/>
        </p:nvSpPr>
        <p:spPr>
          <a:xfrm>
            <a:off x="22892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5" name=""/>
          <p:cNvSpPr/>
          <p:nvPr/>
        </p:nvSpPr>
        <p:spPr>
          <a:xfrm>
            <a:off x="23436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1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6" name=""/>
          <p:cNvSpPr/>
          <p:nvPr/>
        </p:nvSpPr>
        <p:spPr>
          <a:xfrm>
            <a:off x="23979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2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7" name=""/>
          <p:cNvSpPr/>
          <p:nvPr/>
        </p:nvSpPr>
        <p:spPr>
          <a:xfrm>
            <a:off x="24523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2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8" name=""/>
          <p:cNvSpPr/>
          <p:nvPr/>
        </p:nvSpPr>
        <p:spPr>
          <a:xfrm>
            <a:off x="250704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3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89" name=""/>
          <p:cNvSpPr/>
          <p:nvPr/>
        </p:nvSpPr>
        <p:spPr>
          <a:xfrm>
            <a:off x="25614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0" name=""/>
          <p:cNvSpPr/>
          <p:nvPr/>
        </p:nvSpPr>
        <p:spPr>
          <a:xfrm>
            <a:off x="26157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1" name=""/>
          <p:cNvSpPr/>
          <p:nvPr/>
        </p:nvSpPr>
        <p:spPr>
          <a:xfrm>
            <a:off x="26701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4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2" name=""/>
          <p:cNvSpPr/>
          <p:nvPr/>
        </p:nvSpPr>
        <p:spPr>
          <a:xfrm>
            <a:off x="27244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3" name=""/>
          <p:cNvSpPr/>
          <p:nvPr/>
        </p:nvSpPr>
        <p:spPr>
          <a:xfrm>
            <a:off x="27788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5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4" name=""/>
          <p:cNvSpPr/>
          <p:nvPr/>
        </p:nvSpPr>
        <p:spPr>
          <a:xfrm>
            <a:off x="28332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6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5" name=""/>
          <p:cNvSpPr/>
          <p:nvPr/>
        </p:nvSpPr>
        <p:spPr>
          <a:xfrm>
            <a:off x="288792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6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6" name=""/>
          <p:cNvSpPr/>
          <p:nvPr/>
        </p:nvSpPr>
        <p:spPr>
          <a:xfrm>
            <a:off x="29422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7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7" name=""/>
          <p:cNvSpPr/>
          <p:nvPr/>
        </p:nvSpPr>
        <p:spPr>
          <a:xfrm>
            <a:off x="29966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7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8" name=""/>
          <p:cNvSpPr/>
          <p:nvPr/>
        </p:nvSpPr>
        <p:spPr>
          <a:xfrm>
            <a:off x="30510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8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799" name=""/>
          <p:cNvSpPr/>
          <p:nvPr/>
        </p:nvSpPr>
        <p:spPr>
          <a:xfrm>
            <a:off x="31053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8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800" name=""/>
          <p:cNvSpPr/>
          <p:nvPr/>
        </p:nvSpPr>
        <p:spPr>
          <a:xfrm>
            <a:off x="31597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9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801" name=""/>
          <p:cNvSpPr/>
          <p:nvPr/>
        </p:nvSpPr>
        <p:spPr>
          <a:xfrm>
            <a:off x="32140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9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802" name=""/>
          <p:cNvSpPr/>
          <p:nvPr/>
        </p:nvSpPr>
        <p:spPr>
          <a:xfrm>
            <a:off x="326880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a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803" name=""/>
          <p:cNvSpPr/>
          <p:nvPr/>
        </p:nvSpPr>
        <p:spPr>
          <a:xfrm>
            <a:off x="332316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a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804" name=""/>
          <p:cNvSpPr/>
          <p:nvPr/>
        </p:nvSpPr>
        <p:spPr>
          <a:xfrm>
            <a:off x="33775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b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05" name=""/>
          <p:cNvSpPr/>
          <p:nvPr/>
        </p:nvSpPr>
        <p:spPr>
          <a:xfrm>
            <a:off x="34318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b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06" name=""/>
          <p:cNvSpPr/>
          <p:nvPr/>
        </p:nvSpPr>
        <p:spPr>
          <a:xfrm>
            <a:off x="34862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c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07" name=""/>
          <p:cNvSpPr/>
          <p:nvPr/>
        </p:nvSpPr>
        <p:spPr>
          <a:xfrm>
            <a:off x="35406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c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08" name=""/>
          <p:cNvSpPr/>
          <p:nvPr/>
        </p:nvSpPr>
        <p:spPr>
          <a:xfrm>
            <a:off x="35949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d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09" name=""/>
          <p:cNvSpPr/>
          <p:nvPr/>
        </p:nvSpPr>
        <p:spPr>
          <a:xfrm>
            <a:off x="36493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d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0" name=""/>
          <p:cNvSpPr/>
          <p:nvPr/>
        </p:nvSpPr>
        <p:spPr>
          <a:xfrm>
            <a:off x="370404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e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1" name=""/>
          <p:cNvSpPr/>
          <p:nvPr/>
        </p:nvSpPr>
        <p:spPr>
          <a:xfrm>
            <a:off x="37584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ae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2" name=""/>
          <p:cNvSpPr/>
          <p:nvPr/>
        </p:nvSpPr>
        <p:spPr>
          <a:xfrm>
            <a:off x="38127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f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3" name=""/>
          <p:cNvSpPr/>
          <p:nvPr/>
        </p:nvSpPr>
        <p:spPr>
          <a:xfrm>
            <a:off x="38671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af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4" name=""/>
          <p:cNvSpPr/>
          <p:nvPr/>
        </p:nvSpPr>
        <p:spPr>
          <a:xfrm>
            <a:off x="39214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0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5" name=""/>
          <p:cNvSpPr/>
          <p:nvPr/>
        </p:nvSpPr>
        <p:spPr>
          <a:xfrm>
            <a:off x="39758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0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6" name=""/>
          <p:cNvSpPr/>
          <p:nvPr/>
        </p:nvSpPr>
        <p:spPr>
          <a:xfrm>
            <a:off x="40302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1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7" name=""/>
          <p:cNvSpPr/>
          <p:nvPr/>
        </p:nvSpPr>
        <p:spPr>
          <a:xfrm>
            <a:off x="408492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b1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8" name=""/>
          <p:cNvSpPr/>
          <p:nvPr/>
        </p:nvSpPr>
        <p:spPr>
          <a:xfrm>
            <a:off x="41392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b2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19" name=""/>
          <p:cNvSpPr/>
          <p:nvPr/>
        </p:nvSpPr>
        <p:spPr>
          <a:xfrm>
            <a:off x="41936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3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0" name=""/>
          <p:cNvSpPr/>
          <p:nvPr/>
        </p:nvSpPr>
        <p:spPr>
          <a:xfrm>
            <a:off x="42480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3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1" name=""/>
          <p:cNvSpPr/>
          <p:nvPr/>
        </p:nvSpPr>
        <p:spPr>
          <a:xfrm>
            <a:off x="43023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2" name=""/>
          <p:cNvSpPr/>
          <p:nvPr/>
        </p:nvSpPr>
        <p:spPr>
          <a:xfrm>
            <a:off x="43567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4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3" name=""/>
          <p:cNvSpPr/>
          <p:nvPr/>
        </p:nvSpPr>
        <p:spPr>
          <a:xfrm>
            <a:off x="44110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5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4" name=""/>
          <p:cNvSpPr/>
          <p:nvPr/>
        </p:nvSpPr>
        <p:spPr>
          <a:xfrm>
            <a:off x="446580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2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b5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5" name=""/>
          <p:cNvSpPr/>
          <p:nvPr/>
        </p:nvSpPr>
        <p:spPr>
          <a:xfrm>
            <a:off x="45201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4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4" y="2787"/>
                </a:lnTo>
                <a:close/>
              </a:path>
            </a:pathLst>
          </a:custGeom>
          <a:solidFill>
            <a:srgbClr val="00b6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6" name=""/>
          <p:cNvSpPr/>
          <p:nvPr/>
        </p:nvSpPr>
        <p:spPr>
          <a:xfrm>
            <a:off x="45745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6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7" name=""/>
          <p:cNvSpPr/>
          <p:nvPr/>
        </p:nvSpPr>
        <p:spPr>
          <a:xfrm>
            <a:off x="46288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7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8" name=""/>
          <p:cNvSpPr/>
          <p:nvPr/>
        </p:nvSpPr>
        <p:spPr>
          <a:xfrm>
            <a:off x="46832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7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29" name=""/>
          <p:cNvSpPr/>
          <p:nvPr/>
        </p:nvSpPr>
        <p:spPr>
          <a:xfrm>
            <a:off x="47376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8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0" name=""/>
          <p:cNvSpPr/>
          <p:nvPr/>
        </p:nvSpPr>
        <p:spPr>
          <a:xfrm>
            <a:off x="47919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8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1" name=""/>
          <p:cNvSpPr/>
          <p:nvPr/>
        </p:nvSpPr>
        <p:spPr>
          <a:xfrm>
            <a:off x="484668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b9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2" name=""/>
          <p:cNvSpPr/>
          <p:nvPr/>
        </p:nvSpPr>
        <p:spPr>
          <a:xfrm>
            <a:off x="490104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b9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3" name=""/>
          <p:cNvSpPr/>
          <p:nvPr/>
        </p:nvSpPr>
        <p:spPr>
          <a:xfrm>
            <a:off x="49554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ba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4" name=""/>
          <p:cNvSpPr/>
          <p:nvPr/>
        </p:nvSpPr>
        <p:spPr>
          <a:xfrm>
            <a:off x="50097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a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5" name=""/>
          <p:cNvSpPr/>
          <p:nvPr/>
        </p:nvSpPr>
        <p:spPr>
          <a:xfrm>
            <a:off x="50641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b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6" name=""/>
          <p:cNvSpPr/>
          <p:nvPr/>
        </p:nvSpPr>
        <p:spPr>
          <a:xfrm>
            <a:off x="51184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b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7" name=""/>
          <p:cNvSpPr/>
          <p:nvPr/>
        </p:nvSpPr>
        <p:spPr>
          <a:xfrm>
            <a:off x="51728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c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8" name=""/>
          <p:cNvSpPr/>
          <p:nvPr/>
        </p:nvSpPr>
        <p:spPr>
          <a:xfrm>
            <a:off x="52272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c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39" name=""/>
          <p:cNvSpPr/>
          <p:nvPr/>
        </p:nvSpPr>
        <p:spPr>
          <a:xfrm>
            <a:off x="528192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bd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0" name=""/>
          <p:cNvSpPr/>
          <p:nvPr/>
        </p:nvSpPr>
        <p:spPr>
          <a:xfrm>
            <a:off x="53362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bd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1" name=""/>
          <p:cNvSpPr/>
          <p:nvPr/>
        </p:nvSpPr>
        <p:spPr>
          <a:xfrm>
            <a:off x="53906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e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2" name=""/>
          <p:cNvSpPr/>
          <p:nvPr/>
        </p:nvSpPr>
        <p:spPr>
          <a:xfrm>
            <a:off x="54450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3" name=""/>
          <p:cNvSpPr/>
          <p:nvPr/>
        </p:nvSpPr>
        <p:spPr>
          <a:xfrm>
            <a:off x="54993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f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4" name=""/>
          <p:cNvSpPr/>
          <p:nvPr/>
        </p:nvSpPr>
        <p:spPr>
          <a:xfrm>
            <a:off x="55537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bf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5" name=""/>
          <p:cNvSpPr/>
          <p:nvPr/>
        </p:nvSpPr>
        <p:spPr>
          <a:xfrm>
            <a:off x="56080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0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6" name=""/>
          <p:cNvSpPr/>
          <p:nvPr/>
        </p:nvSpPr>
        <p:spPr>
          <a:xfrm>
            <a:off x="566280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0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7" name=""/>
          <p:cNvSpPr/>
          <p:nvPr/>
        </p:nvSpPr>
        <p:spPr>
          <a:xfrm>
            <a:off x="57171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1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8" name=""/>
          <p:cNvSpPr/>
          <p:nvPr/>
        </p:nvSpPr>
        <p:spPr>
          <a:xfrm>
            <a:off x="57715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1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49" name=""/>
          <p:cNvSpPr/>
          <p:nvPr/>
        </p:nvSpPr>
        <p:spPr>
          <a:xfrm>
            <a:off x="58258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0" name=""/>
          <p:cNvSpPr/>
          <p:nvPr/>
        </p:nvSpPr>
        <p:spPr>
          <a:xfrm>
            <a:off x="58802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1" name=""/>
          <p:cNvSpPr/>
          <p:nvPr/>
        </p:nvSpPr>
        <p:spPr>
          <a:xfrm>
            <a:off x="59346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2" name=""/>
          <p:cNvSpPr/>
          <p:nvPr/>
        </p:nvSpPr>
        <p:spPr>
          <a:xfrm>
            <a:off x="59889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3" name=""/>
          <p:cNvSpPr/>
          <p:nvPr/>
        </p:nvSpPr>
        <p:spPr>
          <a:xfrm>
            <a:off x="604368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4" name=""/>
          <p:cNvSpPr/>
          <p:nvPr/>
        </p:nvSpPr>
        <p:spPr>
          <a:xfrm>
            <a:off x="60980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5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5" name=""/>
          <p:cNvSpPr/>
          <p:nvPr/>
        </p:nvSpPr>
        <p:spPr>
          <a:xfrm>
            <a:off x="61524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6" name=""/>
          <p:cNvSpPr/>
          <p:nvPr/>
        </p:nvSpPr>
        <p:spPr>
          <a:xfrm>
            <a:off x="62067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7" name=""/>
          <p:cNvSpPr/>
          <p:nvPr/>
        </p:nvSpPr>
        <p:spPr>
          <a:xfrm>
            <a:off x="62611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8" name=""/>
          <p:cNvSpPr/>
          <p:nvPr/>
        </p:nvSpPr>
        <p:spPr>
          <a:xfrm>
            <a:off x="63154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59" name=""/>
          <p:cNvSpPr/>
          <p:nvPr/>
        </p:nvSpPr>
        <p:spPr>
          <a:xfrm>
            <a:off x="63698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0" name=""/>
          <p:cNvSpPr/>
          <p:nvPr/>
        </p:nvSpPr>
        <p:spPr>
          <a:xfrm>
            <a:off x="642456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1" name=""/>
          <p:cNvSpPr/>
          <p:nvPr/>
        </p:nvSpPr>
        <p:spPr>
          <a:xfrm>
            <a:off x="647892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2" name=""/>
          <p:cNvSpPr/>
          <p:nvPr/>
        </p:nvSpPr>
        <p:spPr>
          <a:xfrm>
            <a:off x="65332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3" name=""/>
          <p:cNvSpPr/>
          <p:nvPr/>
        </p:nvSpPr>
        <p:spPr>
          <a:xfrm>
            <a:off x="65876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4" name=""/>
          <p:cNvSpPr/>
          <p:nvPr/>
        </p:nvSpPr>
        <p:spPr>
          <a:xfrm>
            <a:off x="66420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5" name=""/>
          <p:cNvSpPr/>
          <p:nvPr/>
        </p:nvSpPr>
        <p:spPr>
          <a:xfrm>
            <a:off x="66963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6" name=""/>
          <p:cNvSpPr/>
          <p:nvPr/>
        </p:nvSpPr>
        <p:spPr>
          <a:xfrm>
            <a:off x="67507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7" name=""/>
          <p:cNvSpPr/>
          <p:nvPr/>
        </p:nvSpPr>
        <p:spPr>
          <a:xfrm>
            <a:off x="680544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8" name=""/>
          <p:cNvSpPr/>
          <p:nvPr/>
        </p:nvSpPr>
        <p:spPr>
          <a:xfrm>
            <a:off x="685980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69" name=""/>
          <p:cNvSpPr/>
          <p:nvPr/>
        </p:nvSpPr>
        <p:spPr>
          <a:xfrm>
            <a:off x="69141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0" name=""/>
          <p:cNvSpPr/>
          <p:nvPr/>
        </p:nvSpPr>
        <p:spPr>
          <a:xfrm>
            <a:off x="69685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1" name=""/>
          <p:cNvSpPr/>
          <p:nvPr/>
        </p:nvSpPr>
        <p:spPr>
          <a:xfrm>
            <a:off x="70228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2" name=""/>
          <p:cNvSpPr/>
          <p:nvPr/>
        </p:nvSpPr>
        <p:spPr>
          <a:xfrm>
            <a:off x="70772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3" name=""/>
          <p:cNvSpPr/>
          <p:nvPr/>
        </p:nvSpPr>
        <p:spPr>
          <a:xfrm>
            <a:off x="71316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4" name=""/>
          <p:cNvSpPr/>
          <p:nvPr/>
        </p:nvSpPr>
        <p:spPr>
          <a:xfrm>
            <a:off x="71859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cfc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5" name=""/>
          <p:cNvSpPr/>
          <p:nvPr/>
        </p:nvSpPr>
        <p:spPr>
          <a:xfrm>
            <a:off x="724068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cfc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6" name=""/>
          <p:cNvSpPr/>
          <p:nvPr/>
        </p:nvSpPr>
        <p:spPr>
          <a:xfrm>
            <a:off x="72950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0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7" name=""/>
          <p:cNvSpPr/>
          <p:nvPr/>
        </p:nvSpPr>
        <p:spPr>
          <a:xfrm>
            <a:off x="73494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0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8" name=""/>
          <p:cNvSpPr/>
          <p:nvPr/>
        </p:nvSpPr>
        <p:spPr>
          <a:xfrm>
            <a:off x="74037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1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79" name=""/>
          <p:cNvSpPr/>
          <p:nvPr/>
        </p:nvSpPr>
        <p:spPr>
          <a:xfrm>
            <a:off x="74581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1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0" name=""/>
          <p:cNvSpPr/>
          <p:nvPr/>
        </p:nvSpPr>
        <p:spPr>
          <a:xfrm>
            <a:off x="75124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2b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1" name=""/>
          <p:cNvSpPr/>
          <p:nvPr/>
        </p:nvSpPr>
        <p:spPr>
          <a:xfrm>
            <a:off x="75668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2b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2" name=""/>
          <p:cNvSpPr/>
          <p:nvPr/>
        </p:nvSpPr>
        <p:spPr>
          <a:xfrm>
            <a:off x="762156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3b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3" name=""/>
          <p:cNvSpPr/>
          <p:nvPr/>
        </p:nvSpPr>
        <p:spPr>
          <a:xfrm>
            <a:off x="76759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3b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4" name=""/>
          <p:cNvSpPr/>
          <p:nvPr/>
        </p:nvSpPr>
        <p:spPr>
          <a:xfrm>
            <a:off x="77302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4b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5" name=""/>
          <p:cNvSpPr/>
          <p:nvPr/>
        </p:nvSpPr>
        <p:spPr>
          <a:xfrm>
            <a:off x="77846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4b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6" name=""/>
          <p:cNvSpPr/>
          <p:nvPr/>
        </p:nvSpPr>
        <p:spPr>
          <a:xfrm>
            <a:off x="78390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5b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7" name=""/>
          <p:cNvSpPr/>
          <p:nvPr/>
        </p:nvSpPr>
        <p:spPr>
          <a:xfrm>
            <a:off x="78933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6b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8" name=""/>
          <p:cNvSpPr/>
          <p:nvPr/>
        </p:nvSpPr>
        <p:spPr>
          <a:xfrm>
            <a:off x="79477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6b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89" name=""/>
          <p:cNvSpPr/>
          <p:nvPr/>
        </p:nvSpPr>
        <p:spPr>
          <a:xfrm>
            <a:off x="800244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7b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0" name=""/>
          <p:cNvSpPr/>
          <p:nvPr/>
        </p:nvSpPr>
        <p:spPr>
          <a:xfrm>
            <a:off x="805680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2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7b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1" name=""/>
          <p:cNvSpPr/>
          <p:nvPr/>
        </p:nvSpPr>
        <p:spPr>
          <a:xfrm>
            <a:off x="81111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4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4" y="2787"/>
                </a:lnTo>
                <a:close/>
              </a:path>
            </a:pathLst>
          </a:custGeom>
          <a:solidFill>
            <a:srgbClr val="00d8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2" name=""/>
          <p:cNvSpPr/>
          <p:nvPr/>
        </p:nvSpPr>
        <p:spPr>
          <a:xfrm>
            <a:off x="81655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8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3" name=""/>
          <p:cNvSpPr/>
          <p:nvPr/>
        </p:nvSpPr>
        <p:spPr>
          <a:xfrm>
            <a:off x="82198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9b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4" name=""/>
          <p:cNvSpPr/>
          <p:nvPr/>
        </p:nvSpPr>
        <p:spPr>
          <a:xfrm>
            <a:off x="82742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9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5" name=""/>
          <p:cNvSpPr/>
          <p:nvPr/>
        </p:nvSpPr>
        <p:spPr>
          <a:xfrm>
            <a:off x="83286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ab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6" name=""/>
          <p:cNvSpPr/>
          <p:nvPr/>
        </p:nvSpPr>
        <p:spPr>
          <a:xfrm>
            <a:off x="838332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ab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7" name=""/>
          <p:cNvSpPr/>
          <p:nvPr/>
        </p:nvSpPr>
        <p:spPr>
          <a:xfrm>
            <a:off x="843768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bb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8" name=""/>
          <p:cNvSpPr/>
          <p:nvPr/>
        </p:nvSpPr>
        <p:spPr>
          <a:xfrm>
            <a:off x="84920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bb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899" name=""/>
          <p:cNvSpPr/>
          <p:nvPr/>
        </p:nvSpPr>
        <p:spPr>
          <a:xfrm>
            <a:off x="85464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cb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0" name=""/>
          <p:cNvSpPr/>
          <p:nvPr/>
        </p:nvSpPr>
        <p:spPr>
          <a:xfrm>
            <a:off x="86007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cb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1" name=""/>
          <p:cNvSpPr/>
          <p:nvPr/>
        </p:nvSpPr>
        <p:spPr>
          <a:xfrm>
            <a:off x="86551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db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2" name=""/>
          <p:cNvSpPr/>
          <p:nvPr/>
        </p:nvSpPr>
        <p:spPr>
          <a:xfrm>
            <a:off x="87094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db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3" name=""/>
          <p:cNvSpPr/>
          <p:nvPr/>
        </p:nvSpPr>
        <p:spPr>
          <a:xfrm>
            <a:off x="87638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eb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4" name=""/>
          <p:cNvSpPr/>
          <p:nvPr/>
        </p:nvSpPr>
        <p:spPr>
          <a:xfrm>
            <a:off x="881856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eb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5" name=""/>
          <p:cNvSpPr/>
          <p:nvPr/>
        </p:nvSpPr>
        <p:spPr>
          <a:xfrm>
            <a:off x="88729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dfb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6" name=""/>
          <p:cNvSpPr/>
          <p:nvPr/>
        </p:nvSpPr>
        <p:spPr>
          <a:xfrm>
            <a:off x="892728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dfb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7" name=""/>
          <p:cNvSpPr/>
          <p:nvPr/>
        </p:nvSpPr>
        <p:spPr>
          <a:xfrm>
            <a:off x="898164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e0b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8" name=""/>
          <p:cNvSpPr/>
          <p:nvPr/>
        </p:nvSpPr>
        <p:spPr>
          <a:xfrm>
            <a:off x="903600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e0b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09" name=""/>
          <p:cNvSpPr/>
          <p:nvPr/>
        </p:nvSpPr>
        <p:spPr>
          <a:xfrm>
            <a:off x="909036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1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e1b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10" name=""/>
          <p:cNvSpPr/>
          <p:nvPr/>
        </p:nvSpPr>
        <p:spPr>
          <a:xfrm>
            <a:off x="9144720" y="1371600"/>
            <a:ext cx="1791360" cy="1002960"/>
          </a:xfrm>
          <a:custGeom>
            <a:avLst/>
            <a:gdLst>
              <a:gd name="textAreaLeft" fmla="*/ 0 w 1791360"/>
              <a:gd name="textAreaRight" fmla="*/ 1791720 w 17913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7" h="2787">
                <a:moveTo>
                  <a:pt x="4826" y="2787"/>
                </a:moveTo>
                <a:lnTo>
                  <a:pt x="0" y="0"/>
                </a:lnTo>
                <a:lnTo>
                  <a:pt x="152" y="0"/>
                </a:lnTo>
                <a:lnTo>
                  <a:pt x="4977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e1b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11" name=""/>
          <p:cNvSpPr/>
          <p:nvPr/>
        </p:nvSpPr>
        <p:spPr>
          <a:xfrm>
            <a:off x="9199440" y="1371600"/>
            <a:ext cx="1791000" cy="1002960"/>
          </a:xfrm>
          <a:custGeom>
            <a:avLst/>
            <a:gdLst>
              <a:gd name="textAreaLeft" fmla="*/ 0 w 1791000"/>
              <a:gd name="textAreaRight" fmla="*/ 1791360 w 1791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976" h="2787">
                <a:moveTo>
                  <a:pt x="4825" y="2787"/>
                </a:moveTo>
                <a:lnTo>
                  <a:pt x="0" y="0"/>
                </a:lnTo>
                <a:lnTo>
                  <a:pt x="151" y="0"/>
                </a:lnTo>
                <a:lnTo>
                  <a:pt x="4976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12" name=""/>
          <p:cNvSpPr/>
          <p:nvPr/>
        </p:nvSpPr>
        <p:spPr>
          <a:xfrm>
            <a:off x="9253800" y="1371600"/>
            <a:ext cx="1845720" cy="1002960"/>
          </a:xfrm>
          <a:custGeom>
            <a:avLst/>
            <a:gdLst>
              <a:gd name="textAreaLeft" fmla="*/ 0 w 1845720"/>
              <a:gd name="textAreaRight" fmla="*/ 1846080 w 184572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5128" h="2787">
                <a:moveTo>
                  <a:pt x="4825" y="2787"/>
                </a:moveTo>
                <a:lnTo>
                  <a:pt x="0" y="0"/>
                </a:lnTo>
                <a:lnTo>
                  <a:pt x="302" y="0"/>
                </a:lnTo>
                <a:lnTo>
                  <a:pt x="5128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13" name=""/>
          <p:cNvSpPr/>
          <p:nvPr/>
        </p:nvSpPr>
        <p:spPr>
          <a:xfrm>
            <a:off x="9362520" y="1371600"/>
            <a:ext cx="1954440" cy="1002960"/>
          </a:xfrm>
          <a:custGeom>
            <a:avLst/>
            <a:gdLst>
              <a:gd name="textAreaLeft" fmla="*/ 0 w 1954440"/>
              <a:gd name="textAreaRight" fmla="*/ 1954800 w 195444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5430" h="2787">
                <a:moveTo>
                  <a:pt x="4826" y="2787"/>
                </a:moveTo>
                <a:lnTo>
                  <a:pt x="0" y="0"/>
                </a:lnTo>
                <a:lnTo>
                  <a:pt x="605" y="0"/>
                </a:lnTo>
                <a:lnTo>
                  <a:pt x="5430" y="2787"/>
                </a:lnTo>
                <a:lnTo>
                  <a:pt x="4826" y="2787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14" name=""/>
          <p:cNvSpPr/>
          <p:nvPr/>
        </p:nvSpPr>
        <p:spPr>
          <a:xfrm>
            <a:off x="9580320" y="1371600"/>
            <a:ext cx="2607120" cy="1002960"/>
          </a:xfrm>
          <a:custGeom>
            <a:avLst/>
            <a:gdLst>
              <a:gd name="textAreaLeft" fmla="*/ 0 w 2607120"/>
              <a:gd name="textAreaRight" fmla="*/ 2607480 w 260712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7243" h="2787">
                <a:moveTo>
                  <a:pt x="4824" y="2787"/>
                </a:moveTo>
                <a:lnTo>
                  <a:pt x="0" y="0"/>
                </a:lnTo>
                <a:lnTo>
                  <a:pt x="2418" y="0"/>
                </a:lnTo>
                <a:lnTo>
                  <a:pt x="7243" y="2787"/>
                </a:lnTo>
                <a:lnTo>
                  <a:pt x="4824" y="2787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15" name=""/>
          <p:cNvSpPr/>
          <p:nvPr/>
        </p:nvSpPr>
        <p:spPr>
          <a:xfrm>
            <a:off x="10450800" y="1371600"/>
            <a:ext cx="1740960" cy="1002960"/>
          </a:xfrm>
          <a:custGeom>
            <a:avLst/>
            <a:gdLst>
              <a:gd name="textAreaLeft" fmla="*/ 0 w 1740960"/>
              <a:gd name="textAreaRight" fmla="*/ 1741320 w 174096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837" h="2787">
                <a:moveTo>
                  <a:pt x="4825" y="2787"/>
                </a:moveTo>
                <a:lnTo>
                  <a:pt x="0" y="0"/>
                </a:lnTo>
                <a:lnTo>
                  <a:pt x="11" y="0"/>
                </a:lnTo>
                <a:lnTo>
                  <a:pt x="4837" y="2787"/>
                </a:lnTo>
                <a:lnTo>
                  <a:pt x="4825" y="2787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16" name=""/>
          <p:cNvSpPr/>
          <p:nvPr/>
        </p:nvSpPr>
        <p:spPr>
          <a:xfrm>
            <a:off x="10454760" y="1371600"/>
            <a:ext cx="1737000" cy="1002960"/>
          </a:xfrm>
          <a:custGeom>
            <a:avLst/>
            <a:gdLst>
              <a:gd name="textAreaLeft" fmla="*/ 0 w 1737000"/>
              <a:gd name="textAreaRight" fmla="*/ 1737360 w 1737000"/>
              <a:gd name="textAreaTop" fmla="*/ 0 h 1002960"/>
              <a:gd name="textAreaBottom" fmla="*/ 1003320 h 1002960"/>
            </a:gdLst>
            <a:ahLst/>
            <a:cxnLst/>
            <a:rect l="textAreaLeft" t="textAreaTop" r="textAreaRight" b="textAreaBottom"/>
            <a:pathLst>
              <a:path w="4826" h="2787">
                <a:moveTo>
                  <a:pt x="4826" y="2787"/>
                </a:moveTo>
                <a:lnTo>
                  <a:pt x="0" y="0"/>
                </a:lnTo>
                <a:lnTo>
                  <a:pt x="4826" y="0"/>
                </a:lnTo>
                <a:lnTo>
                  <a:pt x="4826" y="2787"/>
                </a:lnTo>
                <a:close/>
              </a:path>
            </a:pathLst>
          </a:custGeom>
          <a:solidFill>
            <a:srgbClr val="00e2b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17" name=""/>
          <p:cNvSpPr/>
          <p:nvPr/>
        </p:nvSpPr>
        <p:spPr>
          <a:xfrm>
            <a:off x="11902680" y="6485760"/>
            <a:ext cx="15156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7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8" name=""/>
          <p:cNvSpPr/>
          <p:nvPr/>
        </p:nvSpPr>
        <p:spPr>
          <a:xfrm>
            <a:off x="910440" y="1515240"/>
            <a:ext cx="1000836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Когда схема расположения земельного участка подготовлена и оформлена в соответствии с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9" name=""/>
          <p:cNvSpPr/>
          <p:nvPr/>
        </p:nvSpPr>
        <p:spPr>
          <a:xfrm>
            <a:off x="910440" y="1762200"/>
            <a:ext cx="1037232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установленными правилами, Вам предстоит официально обратиться в орган публичной власти,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20" name="" descr=""/>
          <p:cNvPicPr/>
          <p:nvPr/>
        </p:nvPicPr>
        <p:blipFill>
          <a:blip r:embed="rId2"/>
          <a:stretch/>
        </p:blipFill>
        <p:spPr>
          <a:xfrm>
            <a:off x="700920" y="2629080"/>
            <a:ext cx="4309200" cy="1806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21" name=""/>
          <p:cNvSpPr/>
          <p:nvPr/>
        </p:nvSpPr>
        <p:spPr>
          <a:xfrm>
            <a:off x="819000" y="2746800"/>
            <a:ext cx="4078080" cy="1575720"/>
          </a:xfrm>
          <a:custGeom>
            <a:avLst/>
            <a:gdLst>
              <a:gd name="textAreaLeft" fmla="*/ 0 w 4078080"/>
              <a:gd name="textAreaRight" fmla="*/ 4078440 w 4078080"/>
              <a:gd name="textAreaTop" fmla="*/ 0 h 1575720"/>
              <a:gd name="textAreaBottom" fmla="*/ 1576080 h 1575720"/>
            </a:gdLst>
            <a:ahLst/>
            <a:cxnLst/>
            <a:rect l="textAreaLeft" t="textAreaTop" r="textAreaRight" b="textAreaBottom"/>
            <a:pathLst>
              <a:path w="11329" h="4378">
                <a:moveTo>
                  <a:pt x="0" y="454"/>
                </a:moveTo>
                <a:cubicBezTo>
                  <a:pt x="0" y="204"/>
                  <a:pt x="203" y="0"/>
                  <a:pt x="454" y="0"/>
                </a:cubicBezTo>
                <a:lnTo>
                  <a:pt x="10875" y="0"/>
                </a:lnTo>
                <a:cubicBezTo>
                  <a:pt x="11126" y="0"/>
                  <a:pt x="11329" y="204"/>
                  <a:pt x="11329" y="454"/>
                </a:cubicBezTo>
                <a:lnTo>
                  <a:pt x="11329" y="3924"/>
                </a:lnTo>
                <a:cubicBezTo>
                  <a:pt x="11329" y="4175"/>
                  <a:pt x="11126" y="4378"/>
                  <a:pt x="10875" y="4378"/>
                </a:cubicBezTo>
                <a:lnTo>
                  <a:pt x="454" y="4378"/>
                </a:lnTo>
                <a:cubicBezTo>
                  <a:pt x="203" y="4378"/>
                  <a:pt x="0" y="4175"/>
                  <a:pt x="0" y="3924"/>
                </a:cubicBezTo>
                <a:lnTo>
                  <a:pt x="0" y="454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22" name=""/>
          <p:cNvSpPr/>
          <p:nvPr/>
        </p:nvSpPr>
        <p:spPr>
          <a:xfrm>
            <a:off x="828000" y="4244040"/>
            <a:ext cx="234360" cy="91440"/>
          </a:xfrm>
          <a:custGeom>
            <a:avLst/>
            <a:gdLst>
              <a:gd name="textAreaLeft" fmla="*/ 0 w 234360"/>
              <a:gd name="textAreaRight" fmla="*/ 234720 w 234360"/>
              <a:gd name="textAreaTop" fmla="*/ 0 h 91440"/>
              <a:gd name="textAreaBottom" fmla="*/ 91800 h 91440"/>
            </a:gdLst>
            <a:ahLst/>
            <a:cxnLst/>
            <a:rect l="textAreaLeft" t="textAreaTop" r="textAreaRight" b="textAreaBottom"/>
            <a:pathLst>
              <a:path w="652" h="255">
                <a:moveTo>
                  <a:pt x="429" y="255"/>
                </a:moveTo>
                <a:lnTo>
                  <a:pt x="379" y="253"/>
                </a:lnTo>
                <a:lnTo>
                  <a:pt x="331" y="245"/>
                </a:lnTo>
                <a:lnTo>
                  <a:pt x="284" y="233"/>
                </a:lnTo>
                <a:lnTo>
                  <a:pt x="239" y="217"/>
                </a:lnTo>
                <a:lnTo>
                  <a:pt x="196" y="196"/>
                </a:lnTo>
                <a:lnTo>
                  <a:pt x="155" y="172"/>
                </a:lnTo>
                <a:lnTo>
                  <a:pt x="118" y="144"/>
                </a:lnTo>
                <a:lnTo>
                  <a:pt x="83" y="112"/>
                </a:lnTo>
                <a:lnTo>
                  <a:pt x="51" y="77"/>
                </a:lnTo>
                <a:lnTo>
                  <a:pt x="23" y="39"/>
                </a:lnTo>
                <a:lnTo>
                  <a:pt x="0" y="0"/>
                </a:lnTo>
                <a:lnTo>
                  <a:pt x="123" y="49"/>
                </a:lnTo>
                <a:lnTo>
                  <a:pt x="133" y="60"/>
                </a:lnTo>
                <a:lnTo>
                  <a:pt x="165" y="89"/>
                </a:lnTo>
                <a:lnTo>
                  <a:pt x="162" y="87"/>
                </a:lnTo>
                <a:lnTo>
                  <a:pt x="195" y="111"/>
                </a:lnTo>
                <a:lnTo>
                  <a:pt x="230" y="133"/>
                </a:lnTo>
                <a:lnTo>
                  <a:pt x="266" y="150"/>
                </a:lnTo>
                <a:lnTo>
                  <a:pt x="307" y="165"/>
                </a:lnTo>
                <a:lnTo>
                  <a:pt x="303" y="164"/>
                </a:lnTo>
                <a:lnTo>
                  <a:pt x="345" y="175"/>
                </a:lnTo>
                <a:lnTo>
                  <a:pt x="387" y="181"/>
                </a:lnTo>
                <a:lnTo>
                  <a:pt x="431" y="183"/>
                </a:lnTo>
                <a:lnTo>
                  <a:pt x="467" y="183"/>
                </a:lnTo>
                <a:lnTo>
                  <a:pt x="652" y="255"/>
                </a:lnTo>
                <a:lnTo>
                  <a:pt x="429" y="255"/>
                </a:lnTo>
                <a:moveTo>
                  <a:pt x="135" y="62"/>
                </a:moveTo>
                <a:lnTo>
                  <a:pt x="133" y="60"/>
                </a:lnTo>
                <a:lnTo>
                  <a:pt x="132" y="60"/>
                </a:lnTo>
                <a:lnTo>
                  <a:pt x="135" y="62"/>
                </a:lnTo>
                <a:moveTo>
                  <a:pt x="197" y="113"/>
                </a:moveTo>
                <a:lnTo>
                  <a:pt x="195" y="111"/>
                </a:lnTo>
                <a:lnTo>
                  <a:pt x="194" y="111"/>
                </a:lnTo>
                <a:lnTo>
                  <a:pt x="197" y="113"/>
                </a:lnTo>
                <a:moveTo>
                  <a:pt x="232" y="134"/>
                </a:moveTo>
                <a:lnTo>
                  <a:pt x="230" y="133"/>
                </a:lnTo>
                <a:lnTo>
                  <a:pt x="228" y="132"/>
                </a:lnTo>
                <a:lnTo>
                  <a:pt x="232" y="134"/>
                </a:lnTo>
                <a:moveTo>
                  <a:pt x="268" y="151"/>
                </a:moveTo>
                <a:lnTo>
                  <a:pt x="266" y="150"/>
                </a:lnTo>
                <a:lnTo>
                  <a:pt x="265" y="150"/>
                </a:lnTo>
                <a:lnTo>
                  <a:pt x="268" y="151"/>
                </a:lnTo>
                <a:moveTo>
                  <a:pt x="347" y="175"/>
                </a:moveTo>
                <a:lnTo>
                  <a:pt x="345" y="175"/>
                </a:lnTo>
                <a:lnTo>
                  <a:pt x="343" y="175"/>
                </a:lnTo>
                <a:lnTo>
                  <a:pt x="347" y="175"/>
                </a:lnTo>
                <a:moveTo>
                  <a:pt x="388" y="181"/>
                </a:moveTo>
                <a:lnTo>
                  <a:pt x="387" y="181"/>
                </a:lnTo>
                <a:lnTo>
                  <a:pt x="385" y="181"/>
                </a:lnTo>
                <a:lnTo>
                  <a:pt x="388" y="181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23" name=""/>
          <p:cNvSpPr/>
          <p:nvPr/>
        </p:nvSpPr>
        <p:spPr>
          <a:xfrm>
            <a:off x="820440" y="4228560"/>
            <a:ext cx="274320" cy="106920"/>
          </a:xfrm>
          <a:custGeom>
            <a:avLst/>
            <a:gdLst>
              <a:gd name="textAreaLeft" fmla="*/ 0 w 274320"/>
              <a:gd name="textAreaRight" fmla="*/ 274680 w 274320"/>
              <a:gd name="textAreaTop" fmla="*/ 0 h 106920"/>
              <a:gd name="textAreaBottom" fmla="*/ 107280 h 106920"/>
            </a:gdLst>
            <a:ahLst/>
            <a:cxnLst/>
            <a:rect l="textAreaLeft" t="textAreaTop" r="textAreaRight" b="textAreaBottom"/>
            <a:pathLst>
              <a:path w="763" h="298">
                <a:moveTo>
                  <a:pt x="19" y="41"/>
                </a:moveTo>
                <a:lnTo>
                  <a:pt x="0" y="0"/>
                </a:lnTo>
                <a:lnTo>
                  <a:pt x="103" y="40"/>
                </a:lnTo>
                <a:lnTo>
                  <a:pt x="104" y="42"/>
                </a:lnTo>
                <a:lnTo>
                  <a:pt x="104" y="41"/>
                </a:lnTo>
                <a:lnTo>
                  <a:pt x="103" y="40"/>
                </a:lnTo>
                <a:lnTo>
                  <a:pt x="104" y="41"/>
                </a:lnTo>
                <a:lnTo>
                  <a:pt x="128" y="74"/>
                </a:lnTo>
                <a:lnTo>
                  <a:pt x="144" y="91"/>
                </a:lnTo>
                <a:lnTo>
                  <a:pt x="21" y="43"/>
                </a:lnTo>
                <a:lnTo>
                  <a:pt x="19" y="41"/>
                </a:lnTo>
                <a:moveTo>
                  <a:pt x="578" y="225"/>
                </a:moveTo>
                <a:lnTo>
                  <a:pt x="763" y="298"/>
                </a:lnTo>
                <a:lnTo>
                  <a:pt x="673" y="298"/>
                </a:lnTo>
                <a:lnTo>
                  <a:pt x="489" y="225"/>
                </a:lnTo>
                <a:lnTo>
                  <a:pt x="578" y="225"/>
                </a:lnTo>
                <a:moveTo>
                  <a:pt x="129" y="74"/>
                </a:moveTo>
                <a:lnTo>
                  <a:pt x="128" y="74"/>
                </a:lnTo>
                <a:lnTo>
                  <a:pt x="127" y="72"/>
                </a:lnTo>
                <a:lnTo>
                  <a:pt x="129" y="74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24" name=""/>
          <p:cNvSpPr/>
          <p:nvPr/>
        </p:nvSpPr>
        <p:spPr>
          <a:xfrm>
            <a:off x="814680" y="4213800"/>
            <a:ext cx="312120" cy="121680"/>
          </a:xfrm>
          <a:custGeom>
            <a:avLst/>
            <a:gdLst>
              <a:gd name="textAreaLeft" fmla="*/ 0 w 312120"/>
              <a:gd name="textAreaRight" fmla="*/ 312480 w 312120"/>
              <a:gd name="textAreaTop" fmla="*/ 0 h 121680"/>
              <a:gd name="textAreaBottom" fmla="*/ 122040 h 121680"/>
            </a:gdLst>
            <a:ahLst/>
            <a:cxnLst/>
            <a:rect l="textAreaLeft" t="textAreaTop" r="textAreaRight" b="textAreaBottom"/>
            <a:pathLst>
              <a:path w="868" h="339">
                <a:moveTo>
                  <a:pt x="14" y="39"/>
                </a:moveTo>
                <a:lnTo>
                  <a:pt x="0" y="0"/>
                </a:lnTo>
                <a:lnTo>
                  <a:pt x="93" y="37"/>
                </a:lnTo>
                <a:lnTo>
                  <a:pt x="99" y="48"/>
                </a:lnTo>
                <a:lnTo>
                  <a:pt x="119" y="81"/>
                </a:lnTo>
                <a:lnTo>
                  <a:pt x="118" y="80"/>
                </a:lnTo>
                <a:lnTo>
                  <a:pt x="119" y="81"/>
                </a:lnTo>
                <a:lnTo>
                  <a:pt x="16" y="41"/>
                </a:lnTo>
                <a:lnTo>
                  <a:pt x="14" y="39"/>
                </a:lnTo>
                <a:moveTo>
                  <a:pt x="682" y="266"/>
                </a:moveTo>
                <a:lnTo>
                  <a:pt x="868" y="339"/>
                </a:lnTo>
                <a:lnTo>
                  <a:pt x="779" y="339"/>
                </a:lnTo>
                <a:lnTo>
                  <a:pt x="593" y="266"/>
                </a:lnTo>
                <a:lnTo>
                  <a:pt x="682" y="266"/>
                </a:lnTo>
                <a:moveTo>
                  <a:pt x="99" y="49"/>
                </a:moveTo>
                <a:lnTo>
                  <a:pt x="99" y="48"/>
                </a:lnTo>
                <a:lnTo>
                  <a:pt x="98" y="46"/>
                </a:lnTo>
                <a:lnTo>
                  <a:pt x="99" y="49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25" name=""/>
          <p:cNvSpPr/>
          <p:nvPr/>
        </p:nvSpPr>
        <p:spPr>
          <a:xfrm>
            <a:off x="808200" y="4186440"/>
            <a:ext cx="382680" cy="149040"/>
          </a:xfrm>
          <a:custGeom>
            <a:avLst/>
            <a:gdLst>
              <a:gd name="textAreaLeft" fmla="*/ 0 w 382680"/>
              <a:gd name="textAreaRight" fmla="*/ 383040 w 382680"/>
              <a:gd name="textAreaTop" fmla="*/ 0 h 149040"/>
              <a:gd name="textAreaBottom" fmla="*/ 149400 h 149040"/>
            </a:gdLst>
            <a:ahLst/>
            <a:cxnLst/>
            <a:rect l="textAreaLeft" t="textAreaTop" r="textAreaRight" b="textAreaBottom"/>
            <a:pathLst>
              <a:path w="1064" h="415">
                <a:moveTo>
                  <a:pt x="16" y="70"/>
                </a:moveTo>
                <a:lnTo>
                  <a:pt x="4" y="23"/>
                </a:lnTo>
                <a:lnTo>
                  <a:pt x="0" y="0"/>
                </a:lnTo>
                <a:lnTo>
                  <a:pt x="80" y="31"/>
                </a:lnTo>
                <a:lnTo>
                  <a:pt x="85" y="49"/>
                </a:lnTo>
                <a:lnTo>
                  <a:pt x="99" y="87"/>
                </a:lnTo>
                <a:lnTo>
                  <a:pt x="111" y="113"/>
                </a:lnTo>
                <a:lnTo>
                  <a:pt x="18" y="76"/>
                </a:lnTo>
                <a:lnTo>
                  <a:pt x="16" y="70"/>
                </a:lnTo>
                <a:moveTo>
                  <a:pt x="879" y="343"/>
                </a:moveTo>
                <a:lnTo>
                  <a:pt x="1064" y="415"/>
                </a:lnTo>
                <a:lnTo>
                  <a:pt x="886" y="415"/>
                </a:lnTo>
                <a:lnTo>
                  <a:pt x="701" y="343"/>
                </a:lnTo>
                <a:lnTo>
                  <a:pt x="879" y="343"/>
                </a:lnTo>
                <a:moveTo>
                  <a:pt x="85" y="50"/>
                </a:moveTo>
                <a:lnTo>
                  <a:pt x="85" y="49"/>
                </a:lnTo>
                <a:lnTo>
                  <a:pt x="84" y="47"/>
                </a:lnTo>
                <a:lnTo>
                  <a:pt x="85" y="50"/>
                </a:lnTo>
                <a:moveTo>
                  <a:pt x="99" y="88"/>
                </a:moveTo>
                <a:lnTo>
                  <a:pt x="99" y="87"/>
                </a:lnTo>
                <a:lnTo>
                  <a:pt x="98" y="85"/>
                </a:lnTo>
                <a:lnTo>
                  <a:pt x="99" y="88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26" name=""/>
          <p:cNvSpPr/>
          <p:nvPr/>
        </p:nvSpPr>
        <p:spPr>
          <a:xfrm>
            <a:off x="806760" y="4173120"/>
            <a:ext cx="416160" cy="162360"/>
          </a:xfrm>
          <a:custGeom>
            <a:avLst/>
            <a:gdLst>
              <a:gd name="textAreaLeft" fmla="*/ 0 w 416160"/>
              <a:gd name="textAreaRight" fmla="*/ 416520 w 416160"/>
              <a:gd name="textAreaTop" fmla="*/ 0 h 162360"/>
              <a:gd name="textAreaBottom" fmla="*/ 162720 h 162360"/>
            </a:gdLst>
            <a:ahLst/>
            <a:cxnLst/>
            <a:rect l="textAreaLeft" t="textAreaTop" r="textAreaRight" b="textAreaBottom"/>
            <a:pathLst>
              <a:path w="1157" h="452">
                <a:moveTo>
                  <a:pt x="0" y="11"/>
                </a:moveTo>
                <a:lnTo>
                  <a:pt x="0" y="0"/>
                </a:lnTo>
                <a:lnTo>
                  <a:pt x="76" y="30"/>
                </a:lnTo>
                <a:lnTo>
                  <a:pt x="78" y="45"/>
                </a:lnTo>
                <a:lnTo>
                  <a:pt x="84" y="68"/>
                </a:lnTo>
                <a:lnTo>
                  <a:pt x="4" y="37"/>
                </a:lnTo>
                <a:lnTo>
                  <a:pt x="0" y="11"/>
                </a:lnTo>
                <a:moveTo>
                  <a:pt x="972" y="380"/>
                </a:moveTo>
                <a:lnTo>
                  <a:pt x="1157" y="452"/>
                </a:lnTo>
                <a:lnTo>
                  <a:pt x="1068" y="452"/>
                </a:lnTo>
                <a:lnTo>
                  <a:pt x="883" y="380"/>
                </a:lnTo>
                <a:lnTo>
                  <a:pt x="972" y="380"/>
                </a:lnTo>
                <a:moveTo>
                  <a:pt x="79" y="47"/>
                </a:moveTo>
                <a:lnTo>
                  <a:pt x="78" y="45"/>
                </a:lnTo>
                <a:lnTo>
                  <a:pt x="78" y="44"/>
                </a:lnTo>
                <a:lnTo>
                  <a:pt x="79" y="47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27" name=""/>
          <p:cNvSpPr/>
          <p:nvPr/>
        </p:nvSpPr>
        <p:spPr>
          <a:xfrm>
            <a:off x="806040" y="4160520"/>
            <a:ext cx="448920" cy="174960"/>
          </a:xfrm>
          <a:custGeom>
            <a:avLst/>
            <a:gdLst>
              <a:gd name="textAreaLeft" fmla="*/ 0 w 448920"/>
              <a:gd name="textAreaRight" fmla="*/ 449280 w 448920"/>
              <a:gd name="textAreaTop" fmla="*/ 0 h 174960"/>
              <a:gd name="textAreaBottom" fmla="*/ 175320 h 174960"/>
            </a:gdLst>
            <a:ahLst/>
            <a:cxnLst/>
            <a:rect l="textAreaLeft" t="textAreaTop" r="textAreaRight" b="textAreaBottom"/>
            <a:pathLst>
              <a:path w="1248" h="487">
                <a:moveTo>
                  <a:pt x="0" y="0"/>
                </a:moveTo>
                <a:lnTo>
                  <a:pt x="74" y="28"/>
                </a:lnTo>
                <a:lnTo>
                  <a:pt x="74" y="39"/>
                </a:lnTo>
                <a:lnTo>
                  <a:pt x="78" y="65"/>
                </a:lnTo>
                <a:lnTo>
                  <a:pt x="2" y="35"/>
                </a:lnTo>
                <a:lnTo>
                  <a:pt x="0" y="0"/>
                </a:lnTo>
                <a:moveTo>
                  <a:pt x="1063" y="415"/>
                </a:moveTo>
                <a:lnTo>
                  <a:pt x="1248" y="487"/>
                </a:lnTo>
                <a:lnTo>
                  <a:pt x="1159" y="487"/>
                </a:lnTo>
                <a:lnTo>
                  <a:pt x="974" y="415"/>
                </a:lnTo>
                <a:lnTo>
                  <a:pt x="1063" y="415"/>
                </a:lnTo>
                <a:moveTo>
                  <a:pt x="74" y="41"/>
                </a:moveTo>
                <a:lnTo>
                  <a:pt x="74" y="39"/>
                </a:lnTo>
                <a:lnTo>
                  <a:pt x="74" y="37"/>
                </a:lnTo>
                <a:lnTo>
                  <a:pt x="74" y="41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28" name=""/>
          <p:cNvSpPr/>
          <p:nvPr/>
        </p:nvSpPr>
        <p:spPr>
          <a:xfrm>
            <a:off x="806040" y="4135320"/>
            <a:ext cx="513000" cy="200160"/>
          </a:xfrm>
          <a:custGeom>
            <a:avLst/>
            <a:gdLst>
              <a:gd name="textAreaLeft" fmla="*/ 0 w 513000"/>
              <a:gd name="textAreaRight" fmla="*/ 513360 w 513000"/>
              <a:gd name="textAreaTop" fmla="*/ 0 h 200160"/>
              <a:gd name="textAreaBottom" fmla="*/ 200520 h 200160"/>
            </a:gdLst>
            <a:ahLst/>
            <a:cxnLst/>
            <a:rect l="textAreaLeft" t="textAreaTop" r="textAreaRight" b="textAreaBottom"/>
            <a:pathLst>
              <a:path w="1426" h="557">
                <a:moveTo>
                  <a:pt x="0" y="67"/>
                </a:moveTo>
                <a:lnTo>
                  <a:pt x="0" y="0"/>
                </a:lnTo>
                <a:lnTo>
                  <a:pt x="72" y="28"/>
                </a:lnTo>
                <a:lnTo>
                  <a:pt x="72" y="65"/>
                </a:lnTo>
                <a:lnTo>
                  <a:pt x="74" y="98"/>
                </a:lnTo>
                <a:lnTo>
                  <a:pt x="0" y="70"/>
                </a:lnTo>
                <a:lnTo>
                  <a:pt x="0" y="67"/>
                </a:lnTo>
                <a:moveTo>
                  <a:pt x="72" y="66"/>
                </a:moveTo>
                <a:lnTo>
                  <a:pt x="72" y="65"/>
                </a:lnTo>
                <a:lnTo>
                  <a:pt x="72" y="64"/>
                </a:lnTo>
                <a:lnTo>
                  <a:pt x="72" y="66"/>
                </a:lnTo>
                <a:moveTo>
                  <a:pt x="1241" y="485"/>
                </a:moveTo>
                <a:lnTo>
                  <a:pt x="1426" y="557"/>
                </a:lnTo>
                <a:lnTo>
                  <a:pt x="1247" y="557"/>
                </a:lnTo>
                <a:lnTo>
                  <a:pt x="1062" y="485"/>
                </a:lnTo>
                <a:lnTo>
                  <a:pt x="1241" y="485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29" name=""/>
          <p:cNvSpPr/>
          <p:nvPr/>
        </p:nvSpPr>
        <p:spPr>
          <a:xfrm>
            <a:off x="806040" y="4110480"/>
            <a:ext cx="577080" cy="225000"/>
          </a:xfrm>
          <a:custGeom>
            <a:avLst/>
            <a:gdLst>
              <a:gd name="textAreaLeft" fmla="*/ 0 w 577080"/>
              <a:gd name="textAreaRight" fmla="*/ 577440 w 577080"/>
              <a:gd name="textAreaTop" fmla="*/ 0 h 225000"/>
              <a:gd name="textAreaBottom" fmla="*/ 225360 h 225000"/>
            </a:gdLst>
            <a:ahLst/>
            <a:cxnLst/>
            <a:rect l="textAreaLeft" t="textAreaTop" r="textAreaRight" b="textAreaBottom"/>
            <a:pathLst>
              <a:path w="1604" h="626">
                <a:moveTo>
                  <a:pt x="1420" y="554"/>
                </a:moveTo>
                <a:lnTo>
                  <a:pt x="1604" y="626"/>
                </a:lnTo>
                <a:lnTo>
                  <a:pt x="1426" y="626"/>
                </a:lnTo>
                <a:lnTo>
                  <a:pt x="1242" y="554"/>
                </a:lnTo>
                <a:lnTo>
                  <a:pt x="1420" y="554"/>
                </a:lnTo>
                <a:moveTo>
                  <a:pt x="72" y="97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7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0" name=""/>
          <p:cNvSpPr/>
          <p:nvPr/>
        </p:nvSpPr>
        <p:spPr>
          <a:xfrm>
            <a:off x="806040" y="4085280"/>
            <a:ext cx="641160" cy="250200"/>
          </a:xfrm>
          <a:custGeom>
            <a:avLst/>
            <a:gdLst>
              <a:gd name="textAreaLeft" fmla="*/ 0 w 641160"/>
              <a:gd name="textAreaRight" fmla="*/ 641520 w 641160"/>
              <a:gd name="textAreaTop" fmla="*/ 0 h 250200"/>
              <a:gd name="textAreaBottom" fmla="*/ 250560 h 250200"/>
            </a:gdLst>
            <a:ahLst/>
            <a:cxnLst/>
            <a:rect l="textAreaLeft" t="textAreaTop" r="textAreaRight" b="textAreaBottom"/>
            <a:pathLst>
              <a:path w="1782" h="696">
                <a:moveTo>
                  <a:pt x="1598" y="624"/>
                </a:moveTo>
                <a:lnTo>
                  <a:pt x="1782" y="696"/>
                </a:lnTo>
                <a:lnTo>
                  <a:pt x="1604" y="696"/>
                </a:lnTo>
                <a:lnTo>
                  <a:pt x="1420" y="624"/>
                </a:lnTo>
                <a:lnTo>
                  <a:pt x="1598" y="624"/>
                </a:lnTo>
                <a:moveTo>
                  <a:pt x="72" y="98"/>
                </a:moveTo>
                <a:lnTo>
                  <a:pt x="0" y="70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1" name=""/>
          <p:cNvSpPr/>
          <p:nvPr/>
        </p:nvSpPr>
        <p:spPr>
          <a:xfrm>
            <a:off x="806040" y="4072680"/>
            <a:ext cx="673200" cy="262800"/>
          </a:xfrm>
          <a:custGeom>
            <a:avLst/>
            <a:gdLst>
              <a:gd name="textAreaLeft" fmla="*/ 0 w 673200"/>
              <a:gd name="textAreaRight" fmla="*/ 673560 w 673200"/>
              <a:gd name="textAreaTop" fmla="*/ 0 h 262800"/>
              <a:gd name="textAreaBottom" fmla="*/ 263160 h 262800"/>
            </a:gdLst>
            <a:ahLst/>
            <a:cxnLst/>
            <a:rect l="textAreaLeft" t="textAreaTop" r="textAreaRight" b="textAreaBottom"/>
            <a:pathLst>
              <a:path w="1871" h="731">
                <a:moveTo>
                  <a:pt x="1687" y="658"/>
                </a:moveTo>
                <a:lnTo>
                  <a:pt x="1871" y="731"/>
                </a:lnTo>
                <a:lnTo>
                  <a:pt x="1782" y="731"/>
                </a:lnTo>
                <a:lnTo>
                  <a:pt x="1598" y="658"/>
                </a:lnTo>
                <a:lnTo>
                  <a:pt x="1687" y="658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2" name=""/>
          <p:cNvSpPr/>
          <p:nvPr/>
        </p:nvSpPr>
        <p:spPr>
          <a:xfrm>
            <a:off x="806040" y="4060440"/>
            <a:ext cx="705240" cy="275040"/>
          </a:xfrm>
          <a:custGeom>
            <a:avLst/>
            <a:gdLst>
              <a:gd name="textAreaLeft" fmla="*/ 0 w 705240"/>
              <a:gd name="textAreaRight" fmla="*/ 705600 w 705240"/>
              <a:gd name="textAreaTop" fmla="*/ 0 h 275040"/>
              <a:gd name="textAreaBottom" fmla="*/ 275400 h 275040"/>
            </a:gdLst>
            <a:ahLst/>
            <a:cxnLst/>
            <a:rect l="textAreaLeft" t="textAreaTop" r="textAreaRight" b="textAreaBottom"/>
            <a:pathLst>
              <a:path w="1960" h="765">
                <a:moveTo>
                  <a:pt x="1776" y="693"/>
                </a:moveTo>
                <a:lnTo>
                  <a:pt x="1960" y="765"/>
                </a:lnTo>
                <a:lnTo>
                  <a:pt x="1871" y="765"/>
                </a:lnTo>
                <a:lnTo>
                  <a:pt x="1687" y="693"/>
                </a:lnTo>
                <a:lnTo>
                  <a:pt x="1776" y="693"/>
                </a:lnTo>
                <a:moveTo>
                  <a:pt x="72" y="62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2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3" name=""/>
          <p:cNvSpPr/>
          <p:nvPr/>
        </p:nvSpPr>
        <p:spPr>
          <a:xfrm>
            <a:off x="806040" y="4035240"/>
            <a:ext cx="769680" cy="300240"/>
          </a:xfrm>
          <a:custGeom>
            <a:avLst/>
            <a:gdLst>
              <a:gd name="textAreaLeft" fmla="*/ 0 w 769680"/>
              <a:gd name="textAreaRight" fmla="*/ 770040 w 769680"/>
              <a:gd name="textAreaTop" fmla="*/ 0 h 300240"/>
              <a:gd name="textAreaBottom" fmla="*/ 300600 h 300240"/>
            </a:gdLst>
            <a:ahLst/>
            <a:cxnLst/>
            <a:rect l="textAreaLeft" t="textAreaTop" r="textAreaRight" b="textAreaBottom"/>
            <a:pathLst>
              <a:path w="2139" h="835">
                <a:moveTo>
                  <a:pt x="1954" y="763"/>
                </a:moveTo>
                <a:lnTo>
                  <a:pt x="2139" y="835"/>
                </a:lnTo>
                <a:lnTo>
                  <a:pt x="1960" y="835"/>
                </a:lnTo>
                <a:lnTo>
                  <a:pt x="1776" y="763"/>
                </a:lnTo>
                <a:lnTo>
                  <a:pt x="1954" y="763"/>
                </a:lnTo>
                <a:moveTo>
                  <a:pt x="72" y="99"/>
                </a:moveTo>
                <a:lnTo>
                  <a:pt x="0" y="71"/>
                </a:lnTo>
                <a:lnTo>
                  <a:pt x="0" y="0"/>
                </a:lnTo>
                <a:lnTo>
                  <a:pt x="72" y="28"/>
                </a:lnTo>
                <a:lnTo>
                  <a:pt x="72" y="99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4" name=""/>
          <p:cNvSpPr/>
          <p:nvPr/>
        </p:nvSpPr>
        <p:spPr>
          <a:xfrm>
            <a:off x="806040" y="4022640"/>
            <a:ext cx="801720" cy="312840"/>
          </a:xfrm>
          <a:custGeom>
            <a:avLst/>
            <a:gdLst>
              <a:gd name="textAreaLeft" fmla="*/ 0 w 801720"/>
              <a:gd name="textAreaRight" fmla="*/ 802080 w 801720"/>
              <a:gd name="textAreaTop" fmla="*/ 0 h 312840"/>
              <a:gd name="textAreaBottom" fmla="*/ 313200 h 312840"/>
            </a:gdLst>
            <a:ahLst/>
            <a:cxnLst/>
            <a:rect l="textAreaLeft" t="textAreaTop" r="textAreaRight" b="textAreaBottom"/>
            <a:pathLst>
              <a:path w="2228" h="870">
                <a:moveTo>
                  <a:pt x="2043" y="798"/>
                </a:moveTo>
                <a:lnTo>
                  <a:pt x="2228" y="870"/>
                </a:lnTo>
                <a:lnTo>
                  <a:pt x="2139" y="870"/>
                </a:lnTo>
                <a:lnTo>
                  <a:pt x="1954" y="798"/>
                </a:lnTo>
                <a:lnTo>
                  <a:pt x="2043" y="798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5" name=""/>
          <p:cNvSpPr/>
          <p:nvPr/>
        </p:nvSpPr>
        <p:spPr>
          <a:xfrm>
            <a:off x="806040" y="4010400"/>
            <a:ext cx="833760" cy="325080"/>
          </a:xfrm>
          <a:custGeom>
            <a:avLst/>
            <a:gdLst>
              <a:gd name="textAreaLeft" fmla="*/ 0 w 833760"/>
              <a:gd name="textAreaRight" fmla="*/ 834120 w 833760"/>
              <a:gd name="textAreaTop" fmla="*/ 0 h 325080"/>
              <a:gd name="textAreaBottom" fmla="*/ 325440 h 325080"/>
            </a:gdLst>
            <a:ahLst/>
            <a:cxnLst/>
            <a:rect l="textAreaLeft" t="textAreaTop" r="textAreaRight" b="textAreaBottom"/>
            <a:pathLst>
              <a:path w="2317" h="904">
                <a:moveTo>
                  <a:pt x="2132" y="832"/>
                </a:moveTo>
                <a:lnTo>
                  <a:pt x="2317" y="904"/>
                </a:lnTo>
                <a:lnTo>
                  <a:pt x="2228" y="904"/>
                </a:lnTo>
                <a:lnTo>
                  <a:pt x="2043" y="832"/>
                </a:lnTo>
                <a:lnTo>
                  <a:pt x="2132" y="832"/>
                </a:lnTo>
                <a:moveTo>
                  <a:pt x="72" y="62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2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6" name=""/>
          <p:cNvSpPr/>
          <p:nvPr/>
        </p:nvSpPr>
        <p:spPr>
          <a:xfrm>
            <a:off x="806040" y="3985200"/>
            <a:ext cx="897840" cy="350280"/>
          </a:xfrm>
          <a:custGeom>
            <a:avLst/>
            <a:gdLst>
              <a:gd name="textAreaLeft" fmla="*/ 0 w 897840"/>
              <a:gd name="textAreaRight" fmla="*/ 898200 w 897840"/>
              <a:gd name="textAreaTop" fmla="*/ 0 h 350280"/>
              <a:gd name="textAreaBottom" fmla="*/ 350640 h 350280"/>
            </a:gdLst>
            <a:ahLst/>
            <a:cxnLst/>
            <a:rect l="textAreaLeft" t="textAreaTop" r="textAreaRight" b="textAreaBottom"/>
            <a:pathLst>
              <a:path w="2495" h="974">
                <a:moveTo>
                  <a:pt x="2310" y="902"/>
                </a:moveTo>
                <a:lnTo>
                  <a:pt x="2495" y="974"/>
                </a:lnTo>
                <a:lnTo>
                  <a:pt x="2317" y="974"/>
                </a:lnTo>
                <a:lnTo>
                  <a:pt x="2132" y="902"/>
                </a:lnTo>
                <a:lnTo>
                  <a:pt x="2310" y="902"/>
                </a:lnTo>
                <a:moveTo>
                  <a:pt x="72" y="98"/>
                </a:moveTo>
                <a:lnTo>
                  <a:pt x="0" y="70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7" name=""/>
          <p:cNvSpPr/>
          <p:nvPr/>
        </p:nvSpPr>
        <p:spPr>
          <a:xfrm>
            <a:off x="806040" y="3960360"/>
            <a:ext cx="961920" cy="375120"/>
          </a:xfrm>
          <a:custGeom>
            <a:avLst/>
            <a:gdLst>
              <a:gd name="textAreaLeft" fmla="*/ 0 w 961920"/>
              <a:gd name="textAreaRight" fmla="*/ 962280 w 961920"/>
              <a:gd name="textAreaTop" fmla="*/ 0 h 375120"/>
              <a:gd name="textAreaBottom" fmla="*/ 375480 h 375120"/>
            </a:gdLst>
            <a:ahLst/>
            <a:cxnLst/>
            <a:rect l="textAreaLeft" t="textAreaTop" r="textAreaRight" b="textAreaBottom"/>
            <a:pathLst>
              <a:path w="2673" h="1043">
                <a:moveTo>
                  <a:pt x="2489" y="970"/>
                </a:moveTo>
                <a:lnTo>
                  <a:pt x="2673" y="1043"/>
                </a:lnTo>
                <a:lnTo>
                  <a:pt x="2495" y="1043"/>
                </a:lnTo>
                <a:lnTo>
                  <a:pt x="2310" y="970"/>
                </a:lnTo>
                <a:lnTo>
                  <a:pt x="2489" y="970"/>
                </a:lnTo>
                <a:moveTo>
                  <a:pt x="72" y="97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7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8" name=""/>
          <p:cNvSpPr/>
          <p:nvPr/>
        </p:nvSpPr>
        <p:spPr>
          <a:xfrm>
            <a:off x="806040" y="3947760"/>
            <a:ext cx="993960" cy="387720"/>
          </a:xfrm>
          <a:custGeom>
            <a:avLst/>
            <a:gdLst>
              <a:gd name="textAreaLeft" fmla="*/ 0 w 993960"/>
              <a:gd name="textAreaRight" fmla="*/ 994320 w 993960"/>
              <a:gd name="textAreaTop" fmla="*/ 0 h 387720"/>
              <a:gd name="textAreaBottom" fmla="*/ 388080 h 387720"/>
            </a:gdLst>
            <a:ahLst/>
            <a:cxnLst/>
            <a:rect l="textAreaLeft" t="textAreaTop" r="textAreaRight" b="textAreaBottom"/>
            <a:pathLst>
              <a:path w="2762" h="1078">
                <a:moveTo>
                  <a:pt x="2578" y="1006"/>
                </a:moveTo>
                <a:lnTo>
                  <a:pt x="2762" y="1078"/>
                </a:lnTo>
                <a:lnTo>
                  <a:pt x="2673" y="1078"/>
                </a:lnTo>
                <a:lnTo>
                  <a:pt x="2489" y="1006"/>
                </a:lnTo>
                <a:lnTo>
                  <a:pt x="2578" y="1006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39" name=""/>
          <p:cNvSpPr/>
          <p:nvPr/>
        </p:nvSpPr>
        <p:spPr>
          <a:xfrm>
            <a:off x="806040" y="3935160"/>
            <a:ext cx="1026000" cy="400320"/>
          </a:xfrm>
          <a:custGeom>
            <a:avLst/>
            <a:gdLst>
              <a:gd name="textAreaLeft" fmla="*/ 0 w 1026000"/>
              <a:gd name="textAreaRight" fmla="*/ 1026360 w 1026000"/>
              <a:gd name="textAreaTop" fmla="*/ 0 h 400320"/>
              <a:gd name="textAreaBottom" fmla="*/ 400680 h 400320"/>
            </a:gdLst>
            <a:ahLst/>
            <a:cxnLst/>
            <a:rect l="textAreaLeft" t="textAreaTop" r="textAreaRight" b="textAreaBottom"/>
            <a:pathLst>
              <a:path w="2851" h="1113">
                <a:moveTo>
                  <a:pt x="2667" y="1041"/>
                </a:moveTo>
                <a:lnTo>
                  <a:pt x="2851" y="1113"/>
                </a:lnTo>
                <a:lnTo>
                  <a:pt x="2762" y="1113"/>
                </a:lnTo>
                <a:lnTo>
                  <a:pt x="2578" y="1041"/>
                </a:lnTo>
                <a:lnTo>
                  <a:pt x="2667" y="1041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0" name=""/>
          <p:cNvSpPr/>
          <p:nvPr/>
        </p:nvSpPr>
        <p:spPr>
          <a:xfrm>
            <a:off x="806040" y="3922560"/>
            <a:ext cx="1058040" cy="412920"/>
          </a:xfrm>
          <a:custGeom>
            <a:avLst/>
            <a:gdLst>
              <a:gd name="textAreaLeft" fmla="*/ 0 w 1058040"/>
              <a:gd name="textAreaRight" fmla="*/ 1058400 w 1058040"/>
              <a:gd name="textAreaTop" fmla="*/ 0 h 412920"/>
              <a:gd name="textAreaBottom" fmla="*/ 413280 h 412920"/>
            </a:gdLst>
            <a:ahLst/>
            <a:cxnLst/>
            <a:rect l="textAreaLeft" t="textAreaTop" r="textAreaRight" b="textAreaBottom"/>
            <a:pathLst>
              <a:path w="2940" h="1148">
                <a:moveTo>
                  <a:pt x="2756" y="1076"/>
                </a:moveTo>
                <a:lnTo>
                  <a:pt x="2940" y="1148"/>
                </a:lnTo>
                <a:lnTo>
                  <a:pt x="2851" y="1148"/>
                </a:lnTo>
                <a:lnTo>
                  <a:pt x="2667" y="1076"/>
                </a:lnTo>
                <a:lnTo>
                  <a:pt x="2756" y="1076"/>
                </a:lnTo>
                <a:moveTo>
                  <a:pt x="72" y="64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4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1" name=""/>
          <p:cNvSpPr/>
          <p:nvPr/>
        </p:nvSpPr>
        <p:spPr>
          <a:xfrm>
            <a:off x="806040" y="3910320"/>
            <a:ext cx="1090080" cy="425160"/>
          </a:xfrm>
          <a:custGeom>
            <a:avLst/>
            <a:gdLst>
              <a:gd name="textAreaLeft" fmla="*/ 0 w 1090080"/>
              <a:gd name="textAreaRight" fmla="*/ 1090440 w 1090080"/>
              <a:gd name="textAreaTop" fmla="*/ 0 h 425160"/>
              <a:gd name="textAreaBottom" fmla="*/ 425520 h 425160"/>
            </a:gdLst>
            <a:ahLst/>
            <a:cxnLst/>
            <a:rect l="textAreaLeft" t="textAreaTop" r="textAreaRight" b="textAreaBottom"/>
            <a:pathLst>
              <a:path w="3029" h="1182">
                <a:moveTo>
                  <a:pt x="2845" y="1110"/>
                </a:moveTo>
                <a:lnTo>
                  <a:pt x="3029" y="1182"/>
                </a:lnTo>
                <a:lnTo>
                  <a:pt x="2940" y="1182"/>
                </a:lnTo>
                <a:lnTo>
                  <a:pt x="2756" y="1110"/>
                </a:lnTo>
                <a:lnTo>
                  <a:pt x="2845" y="1110"/>
                </a:lnTo>
                <a:moveTo>
                  <a:pt x="72" y="62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2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2" name=""/>
          <p:cNvSpPr/>
          <p:nvPr/>
        </p:nvSpPr>
        <p:spPr>
          <a:xfrm>
            <a:off x="806040" y="3885120"/>
            <a:ext cx="1154160" cy="45036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450360"/>
              <a:gd name="textAreaBottom" fmla="*/ 450720 h 450360"/>
            </a:gdLst>
            <a:ahLst/>
            <a:cxnLst/>
            <a:rect l="textAreaLeft" t="textAreaTop" r="textAreaRight" b="textAreaBottom"/>
            <a:pathLst>
              <a:path w="3207" h="1252">
                <a:moveTo>
                  <a:pt x="3023" y="1180"/>
                </a:moveTo>
                <a:lnTo>
                  <a:pt x="3207" y="1252"/>
                </a:lnTo>
                <a:lnTo>
                  <a:pt x="3029" y="1252"/>
                </a:lnTo>
                <a:lnTo>
                  <a:pt x="2845" y="1180"/>
                </a:lnTo>
                <a:lnTo>
                  <a:pt x="3023" y="1180"/>
                </a:lnTo>
                <a:moveTo>
                  <a:pt x="72" y="98"/>
                </a:moveTo>
                <a:lnTo>
                  <a:pt x="0" y="70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3" name=""/>
          <p:cNvSpPr/>
          <p:nvPr/>
        </p:nvSpPr>
        <p:spPr>
          <a:xfrm>
            <a:off x="806040" y="3872520"/>
            <a:ext cx="1186200" cy="462960"/>
          </a:xfrm>
          <a:custGeom>
            <a:avLst/>
            <a:gdLst>
              <a:gd name="textAreaLeft" fmla="*/ 0 w 1186200"/>
              <a:gd name="textAreaRight" fmla="*/ 1186560 w 1186200"/>
              <a:gd name="textAreaTop" fmla="*/ 0 h 462960"/>
              <a:gd name="textAreaBottom" fmla="*/ 463320 h 462960"/>
            </a:gdLst>
            <a:ahLst/>
            <a:cxnLst/>
            <a:rect l="textAreaLeft" t="textAreaTop" r="textAreaRight" b="textAreaBottom"/>
            <a:pathLst>
              <a:path w="3296" h="1287">
                <a:moveTo>
                  <a:pt x="3112" y="1215"/>
                </a:moveTo>
                <a:lnTo>
                  <a:pt x="3296" y="1287"/>
                </a:lnTo>
                <a:lnTo>
                  <a:pt x="3207" y="1287"/>
                </a:lnTo>
                <a:lnTo>
                  <a:pt x="3023" y="1215"/>
                </a:lnTo>
                <a:lnTo>
                  <a:pt x="3112" y="1215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4" name=""/>
          <p:cNvSpPr/>
          <p:nvPr/>
        </p:nvSpPr>
        <p:spPr>
          <a:xfrm>
            <a:off x="806040" y="3859920"/>
            <a:ext cx="1218240" cy="475560"/>
          </a:xfrm>
          <a:custGeom>
            <a:avLst/>
            <a:gdLst>
              <a:gd name="textAreaLeft" fmla="*/ 0 w 1218240"/>
              <a:gd name="textAreaRight" fmla="*/ 1218600 w 1218240"/>
              <a:gd name="textAreaTop" fmla="*/ 0 h 475560"/>
              <a:gd name="textAreaBottom" fmla="*/ 475920 h 475560"/>
            </a:gdLst>
            <a:ahLst/>
            <a:cxnLst/>
            <a:rect l="textAreaLeft" t="textAreaTop" r="textAreaRight" b="textAreaBottom"/>
            <a:pathLst>
              <a:path w="3385" h="1322">
                <a:moveTo>
                  <a:pt x="3201" y="1250"/>
                </a:moveTo>
                <a:lnTo>
                  <a:pt x="3385" y="1322"/>
                </a:lnTo>
                <a:lnTo>
                  <a:pt x="3296" y="1322"/>
                </a:lnTo>
                <a:lnTo>
                  <a:pt x="3112" y="1250"/>
                </a:lnTo>
                <a:lnTo>
                  <a:pt x="3201" y="1250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9"/>
                </a:lnTo>
                <a:lnTo>
                  <a:pt x="72" y="63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5" name=""/>
          <p:cNvSpPr/>
          <p:nvPr/>
        </p:nvSpPr>
        <p:spPr>
          <a:xfrm>
            <a:off x="806040" y="3835080"/>
            <a:ext cx="1282680" cy="500400"/>
          </a:xfrm>
          <a:custGeom>
            <a:avLst/>
            <a:gdLst>
              <a:gd name="textAreaLeft" fmla="*/ 0 w 1282680"/>
              <a:gd name="textAreaRight" fmla="*/ 1283040 w 1282680"/>
              <a:gd name="textAreaTop" fmla="*/ 0 h 500400"/>
              <a:gd name="textAreaBottom" fmla="*/ 500760 h 500400"/>
            </a:gdLst>
            <a:ahLst/>
            <a:cxnLst/>
            <a:rect l="textAreaLeft" t="textAreaTop" r="textAreaRight" b="textAreaBottom"/>
            <a:pathLst>
              <a:path w="3564" h="1391">
                <a:moveTo>
                  <a:pt x="3379" y="1319"/>
                </a:moveTo>
                <a:lnTo>
                  <a:pt x="3564" y="1391"/>
                </a:lnTo>
                <a:lnTo>
                  <a:pt x="3385" y="1391"/>
                </a:lnTo>
                <a:lnTo>
                  <a:pt x="3201" y="1319"/>
                </a:lnTo>
                <a:lnTo>
                  <a:pt x="3379" y="1319"/>
                </a:lnTo>
                <a:moveTo>
                  <a:pt x="72" y="98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6" name=""/>
          <p:cNvSpPr/>
          <p:nvPr/>
        </p:nvSpPr>
        <p:spPr>
          <a:xfrm>
            <a:off x="806040" y="3822480"/>
            <a:ext cx="1314720" cy="513000"/>
          </a:xfrm>
          <a:custGeom>
            <a:avLst/>
            <a:gdLst>
              <a:gd name="textAreaLeft" fmla="*/ 0 w 1314720"/>
              <a:gd name="textAreaRight" fmla="*/ 1315080 w 1314720"/>
              <a:gd name="textAreaTop" fmla="*/ 0 h 513000"/>
              <a:gd name="textAreaBottom" fmla="*/ 513360 h 513000"/>
            </a:gdLst>
            <a:ahLst/>
            <a:cxnLst/>
            <a:rect l="textAreaLeft" t="textAreaTop" r="textAreaRight" b="textAreaBottom"/>
            <a:pathLst>
              <a:path w="3653" h="1426">
                <a:moveTo>
                  <a:pt x="3468" y="1354"/>
                </a:moveTo>
                <a:lnTo>
                  <a:pt x="3653" y="1426"/>
                </a:lnTo>
                <a:lnTo>
                  <a:pt x="3564" y="1426"/>
                </a:lnTo>
                <a:lnTo>
                  <a:pt x="3379" y="1354"/>
                </a:lnTo>
                <a:lnTo>
                  <a:pt x="3468" y="1354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7" name=""/>
          <p:cNvSpPr/>
          <p:nvPr/>
        </p:nvSpPr>
        <p:spPr>
          <a:xfrm>
            <a:off x="806040" y="3809880"/>
            <a:ext cx="1346760" cy="525600"/>
          </a:xfrm>
          <a:custGeom>
            <a:avLst/>
            <a:gdLst>
              <a:gd name="textAreaLeft" fmla="*/ 0 w 1346760"/>
              <a:gd name="textAreaRight" fmla="*/ 1347120 w 1346760"/>
              <a:gd name="textAreaTop" fmla="*/ 0 h 525600"/>
              <a:gd name="textAreaBottom" fmla="*/ 525960 h 525600"/>
            </a:gdLst>
            <a:ahLst/>
            <a:cxnLst/>
            <a:rect l="textAreaLeft" t="textAreaTop" r="textAreaRight" b="textAreaBottom"/>
            <a:pathLst>
              <a:path w="3742" h="1461">
                <a:moveTo>
                  <a:pt x="3557" y="1389"/>
                </a:moveTo>
                <a:lnTo>
                  <a:pt x="3742" y="1461"/>
                </a:lnTo>
                <a:lnTo>
                  <a:pt x="3653" y="1461"/>
                </a:lnTo>
                <a:lnTo>
                  <a:pt x="3468" y="1389"/>
                </a:lnTo>
                <a:lnTo>
                  <a:pt x="3557" y="1389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9"/>
                </a:lnTo>
                <a:lnTo>
                  <a:pt x="72" y="63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8" name=""/>
          <p:cNvSpPr/>
          <p:nvPr/>
        </p:nvSpPr>
        <p:spPr>
          <a:xfrm>
            <a:off x="806040" y="3785040"/>
            <a:ext cx="1410840" cy="550440"/>
          </a:xfrm>
          <a:custGeom>
            <a:avLst/>
            <a:gdLst>
              <a:gd name="textAreaLeft" fmla="*/ 0 w 1410840"/>
              <a:gd name="textAreaRight" fmla="*/ 1411200 w 1410840"/>
              <a:gd name="textAreaTop" fmla="*/ 0 h 550440"/>
              <a:gd name="textAreaBottom" fmla="*/ 550800 h 550440"/>
            </a:gdLst>
            <a:ahLst/>
            <a:cxnLst/>
            <a:rect l="textAreaLeft" t="textAreaTop" r="textAreaRight" b="textAreaBottom"/>
            <a:pathLst>
              <a:path w="3920" h="1530">
                <a:moveTo>
                  <a:pt x="3735" y="1458"/>
                </a:moveTo>
                <a:lnTo>
                  <a:pt x="3920" y="1530"/>
                </a:lnTo>
                <a:lnTo>
                  <a:pt x="3742" y="1530"/>
                </a:lnTo>
                <a:lnTo>
                  <a:pt x="3556" y="1458"/>
                </a:lnTo>
                <a:lnTo>
                  <a:pt x="3735" y="1458"/>
                </a:lnTo>
                <a:moveTo>
                  <a:pt x="72" y="98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49" name=""/>
          <p:cNvSpPr/>
          <p:nvPr/>
        </p:nvSpPr>
        <p:spPr>
          <a:xfrm>
            <a:off x="806040" y="3759840"/>
            <a:ext cx="1474920" cy="575640"/>
          </a:xfrm>
          <a:custGeom>
            <a:avLst/>
            <a:gdLst>
              <a:gd name="textAreaLeft" fmla="*/ 0 w 1474920"/>
              <a:gd name="textAreaRight" fmla="*/ 1475280 w 1474920"/>
              <a:gd name="textAreaTop" fmla="*/ 0 h 575640"/>
              <a:gd name="textAreaBottom" fmla="*/ 576000 h 575640"/>
            </a:gdLst>
            <a:ahLst/>
            <a:cxnLst/>
            <a:rect l="textAreaLeft" t="textAreaTop" r="textAreaRight" b="textAreaBottom"/>
            <a:pathLst>
              <a:path w="4098" h="1600">
                <a:moveTo>
                  <a:pt x="3914" y="1527"/>
                </a:moveTo>
                <a:lnTo>
                  <a:pt x="4098" y="1600"/>
                </a:lnTo>
                <a:lnTo>
                  <a:pt x="3920" y="1600"/>
                </a:lnTo>
                <a:lnTo>
                  <a:pt x="3734" y="1527"/>
                </a:lnTo>
                <a:lnTo>
                  <a:pt x="3914" y="1527"/>
                </a:lnTo>
                <a:moveTo>
                  <a:pt x="72" y="98"/>
                </a:moveTo>
                <a:lnTo>
                  <a:pt x="0" y="70"/>
                </a:lnTo>
                <a:lnTo>
                  <a:pt x="0" y="0"/>
                </a:lnTo>
                <a:lnTo>
                  <a:pt x="72" y="29"/>
                </a:lnTo>
                <a:lnTo>
                  <a:pt x="72" y="98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0" name=""/>
          <p:cNvSpPr/>
          <p:nvPr/>
        </p:nvSpPr>
        <p:spPr>
          <a:xfrm>
            <a:off x="806040" y="3735000"/>
            <a:ext cx="1539000" cy="600480"/>
          </a:xfrm>
          <a:custGeom>
            <a:avLst/>
            <a:gdLst>
              <a:gd name="textAreaLeft" fmla="*/ 0 w 1539000"/>
              <a:gd name="textAreaRight" fmla="*/ 1539360 w 1539000"/>
              <a:gd name="textAreaTop" fmla="*/ 0 h 600480"/>
              <a:gd name="textAreaBottom" fmla="*/ 600840 h 600480"/>
            </a:gdLst>
            <a:ahLst/>
            <a:cxnLst/>
            <a:rect l="textAreaLeft" t="textAreaTop" r="textAreaRight" b="textAreaBottom"/>
            <a:pathLst>
              <a:path w="4276" h="1669">
                <a:moveTo>
                  <a:pt x="4091" y="1597"/>
                </a:moveTo>
                <a:lnTo>
                  <a:pt x="4276" y="1669"/>
                </a:lnTo>
                <a:lnTo>
                  <a:pt x="4097" y="1669"/>
                </a:lnTo>
                <a:lnTo>
                  <a:pt x="3913" y="1597"/>
                </a:lnTo>
                <a:lnTo>
                  <a:pt x="4091" y="1597"/>
                </a:lnTo>
                <a:moveTo>
                  <a:pt x="72" y="98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1" name=""/>
          <p:cNvSpPr/>
          <p:nvPr/>
        </p:nvSpPr>
        <p:spPr>
          <a:xfrm>
            <a:off x="806040" y="3709800"/>
            <a:ext cx="1603080" cy="625680"/>
          </a:xfrm>
          <a:custGeom>
            <a:avLst/>
            <a:gdLst>
              <a:gd name="textAreaLeft" fmla="*/ 0 w 1603080"/>
              <a:gd name="textAreaRight" fmla="*/ 1603440 w 1603080"/>
              <a:gd name="textAreaTop" fmla="*/ 0 h 625680"/>
              <a:gd name="textAreaBottom" fmla="*/ 626040 h 625680"/>
            </a:gdLst>
            <a:ahLst/>
            <a:cxnLst/>
            <a:rect l="textAreaLeft" t="textAreaTop" r="textAreaRight" b="textAreaBottom"/>
            <a:pathLst>
              <a:path w="4454" h="1739">
                <a:moveTo>
                  <a:pt x="4269" y="1667"/>
                </a:moveTo>
                <a:lnTo>
                  <a:pt x="4454" y="1739"/>
                </a:lnTo>
                <a:lnTo>
                  <a:pt x="4275" y="1739"/>
                </a:lnTo>
                <a:lnTo>
                  <a:pt x="4091" y="1667"/>
                </a:lnTo>
                <a:lnTo>
                  <a:pt x="4269" y="1667"/>
                </a:lnTo>
                <a:moveTo>
                  <a:pt x="72" y="98"/>
                </a:moveTo>
                <a:lnTo>
                  <a:pt x="0" y="70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2" name=""/>
          <p:cNvSpPr/>
          <p:nvPr/>
        </p:nvSpPr>
        <p:spPr>
          <a:xfrm>
            <a:off x="806040" y="3684960"/>
            <a:ext cx="1667160" cy="650520"/>
          </a:xfrm>
          <a:custGeom>
            <a:avLst/>
            <a:gdLst>
              <a:gd name="textAreaLeft" fmla="*/ 0 w 1667160"/>
              <a:gd name="textAreaRight" fmla="*/ 1667520 w 1667160"/>
              <a:gd name="textAreaTop" fmla="*/ 0 h 650520"/>
              <a:gd name="textAreaBottom" fmla="*/ 650880 h 650520"/>
            </a:gdLst>
            <a:ahLst/>
            <a:cxnLst/>
            <a:rect l="textAreaLeft" t="textAreaTop" r="textAreaRight" b="textAreaBottom"/>
            <a:pathLst>
              <a:path w="4632" h="1808">
                <a:moveTo>
                  <a:pt x="4448" y="1736"/>
                </a:moveTo>
                <a:lnTo>
                  <a:pt x="4632" y="1808"/>
                </a:lnTo>
                <a:lnTo>
                  <a:pt x="4454" y="1808"/>
                </a:lnTo>
                <a:lnTo>
                  <a:pt x="4270" y="1736"/>
                </a:lnTo>
                <a:lnTo>
                  <a:pt x="4448" y="1736"/>
                </a:lnTo>
                <a:moveTo>
                  <a:pt x="72" y="97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7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3" name=""/>
          <p:cNvSpPr/>
          <p:nvPr/>
        </p:nvSpPr>
        <p:spPr>
          <a:xfrm>
            <a:off x="806040" y="3672360"/>
            <a:ext cx="1699200" cy="663120"/>
          </a:xfrm>
          <a:custGeom>
            <a:avLst/>
            <a:gdLst>
              <a:gd name="textAreaLeft" fmla="*/ 0 w 1699200"/>
              <a:gd name="textAreaRight" fmla="*/ 1699560 w 1699200"/>
              <a:gd name="textAreaTop" fmla="*/ 0 h 663120"/>
              <a:gd name="textAreaBottom" fmla="*/ 663480 h 663120"/>
            </a:gdLst>
            <a:ahLst/>
            <a:cxnLst/>
            <a:rect l="textAreaLeft" t="textAreaTop" r="textAreaRight" b="textAreaBottom"/>
            <a:pathLst>
              <a:path w="4721" h="1843">
                <a:moveTo>
                  <a:pt x="4537" y="1770"/>
                </a:moveTo>
                <a:lnTo>
                  <a:pt x="4721" y="1843"/>
                </a:lnTo>
                <a:lnTo>
                  <a:pt x="4632" y="1843"/>
                </a:lnTo>
                <a:lnTo>
                  <a:pt x="4448" y="1770"/>
                </a:lnTo>
                <a:lnTo>
                  <a:pt x="4537" y="1770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4" name=""/>
          <p:cNvSpPr/>
          <p:nvPr/>
        </p:nvSpPr>
        <p:spPr>
          <a:xfrm>
            <a:off x="806040" y="3659760"/>
            <a:ext cx="1731600" cy="675720"/>
          </a:xfrm>
          <a:custGeom>
            <a:avLst/>
            <a:gdLst>
              <a:gd name="textAreaLeft" fmla="*/ 0 w 1731600"/>
              <a:gd name="textAreaRight" fmla="*/ 1731960 w 1731600"/>
              <a:gd name="textAreaTop" fmla="*/ 0 h 675720"/>
              <a:gd name="textAreaBottom" fmla="*/ 676080 h 675720"/>
            </a:gdLst>
            <a:ahLst/>
            <a:cxnLst/>
            <a:rect l="textAreaLeft" t="textAreaTop" r="textAreaRight" b="textAreaBottom"/>
            <a:pathLst>
              <a:path w="4811" h="1878">
                <a:moveTo>
                  <a:pt x="4626" y="1806"/>
                </a:moveTo>
                <a:lnTo>
                  <a:pt x="4811" y="1878"/>
                </a:lnTo>
                <a:lnTo>
                  <a:pt x="4721" y="1878"/>
                </a:lnTo>
                <a:lnTo>
                  <a:pt x="4537" y="1806"/>
                </a:lnTo>
                <a:lnTo>
                  <a:pt x="4626" y="1806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5" name=""/>
          <p:cNvSpPr/>
          <p:nvPr/>
        </p:nvSpPr>
        <p:spPr>
          <a:xfrm>
            <a:off x="806040" y="3634920"/>
            <a:ext cx="1795680" cy="700560"/>
          </a:xfrm>
          <a:custGeom>
            <a:avLst/>
            <a:gdLst>
              <a:gd name="textAreaLeft" fmla="*/ 0 w 1795680"/>
              <a:gd name="textAreaRight" fmla="*/ 1796040 w 1795680"/>
              <a:gd name="textAreaTop" fmla="*/ 0 h 700560"/>
              <a:gd name="textAreaBottom" fmla="*/ 700920 h 700560"/>
            </a:gdLst>
            <a:ahLst/>
            <a:cxnLst/>
            <a:rect l="textAreaLeft" t="textAreaTop" r="textAreaRight" b="textAreaBottom"/>
            <a:pathLst>
              <a:path w="4989" h="1947">
                <a:moveTo>
                  <a:pt x="4804" y="1875"/>
                </a:moveTo>
                <a:lnTo>
                  <a:pt x="4989" y="1947"/>
                </a:lnTo>
                <a:lnTo>
                  <a:pt x="4811" y="1947"/>
                </a:lnTo>
                <a:lnTo>
                  <a:pt x="4626" y="1875"/>
                </a:lnTo>
                <a:lnTo>
                  <a:pt x="4804" y="1875"/>
                </a:lnTo>
                <a:moveTo>
                  <a:pt x="72" y="97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7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6" name=""/>
          <p:cNvSpPr/>
          <p:nvPr/>
        </p:nvSpPr>
        <p:spPr>
          <a:xfrm>
            <a:off x="806040" y="3609720"/>
            <a:ext cx="1859760" cy="725760"/>
          </a:xfrm>
          <a:custGeom>
            <a:avLst/>
            <a:gdLst>
              <a:gd name="textAreaLeft" fmla="*/ 0 w 1859760"/>
              <a:gd name="textAreaRight" fmla="*/ 1860120 w 1859760"/>
              <a:gd name="textAreaTop" fmla="*/ 0 h 725760"/>
              <a:gd name="textAreaBottom" fmla="*/ 726120 h 725760"/>
            </a:gdLst>
            <a:ahLst/>
            <a:cxnLst/>
            <a:rect l="textAreaLeft" t="textAreaTop" r="textAreaRight" b="textAreaBottom"/>
            <a:pathLst>
              <a:path w="5167" h="2017">
                <a:moveTo>
                  <a:pt x="4982" y="1945"/>
                </a:moveTo>
                <a:lnTo>
                  <a:pt x="5167" y="2017"/>
                </a:lnTo>
                <a:lnTo>
                  <a:pt x="4989" y="2017"/>
                </a:lnTo>
                <a:lnTo>
                  <a:pt x="4804" y="1945"/>
                </a:lnTo>
                <a:lnTo>
                  <a:pt x="4982" y="1945"/>
                </a:lnTo>
                <a:moveTo>
                  <a:pt x="72" y="98"/>
                </a:moveTo>
                <a:lnTo>
                  <a:pt x="0" y="70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7" name=""/>
          <p:cNvSpPr/>
          <p:nvPr/>
        </p:nvSpPr>
        <p:spPr>
          <a:xfrm>
            <a:off x="806040" y="3597480"/>
            <a:ext cx="1891800" cy="738000"/>
          </a:xfrm>
          <a:custGeom>
            <a:avLst/>
            <a:gdLst>
              <a:gd name="textAreaLeft" fmla="*/ 0 w 1891800"/>
              <a:gd name="textAreaRight" fmla="*/ 1892160 w 18918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5256" h="2051">
                <a:moveTo>
                  <a:pt x="5071" y="1979"/>
                </a:moveTo>
                <a:lnTo>
                  <a:pt x="5256" y="2051"/>
                </a:lnTo>
                <a:lnTo>
                  <a:pt x="5167" y="2051"/>
                </a:lnTo>
                <a:lnTo>
                  <a:pt x="4982" y="1979"/>
                </a:lnTo>
                <a:lnTo>
                  <a:pt x="5071" y="1979"/>
                </a:lnTo>
                <a:moveTo>
                  <a:pt x="72" y="62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2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8" name=""/>
          <p:cNvSpPr/>
          <p:nvPr/>
        </p:nvSpPr>
        <p:spPr>
          <a:xfrm>
            <a:off x="806040" y="3584880"/>
            <a:ext cx="1923840" cy="750600"/>
          </a:xfrm>
          <a:custGeom>
            <a:avLst/>
            <a:gdLst>
              <a:gd name="textAreaLeft" fmla="*/ 0 w 1923840"/>
              <a:gd name="textAreaRight" fmla="*/ 1924200 w 1923840"/>
              <a:gd name="textAreaTop" fmla="*/ 0 h 750600"/>
              <a:gd name="textAreaBottom" fmla="*/ 750960 h 750600"/>
            </a:gdLst>
            <a:ahLst/>
            <a:cxnLst/>
            <a:rect l="textAreaLeft" t="textAreaTop" r="textAreaRight" b="textAreaBottom"/>
            <a:pathLst>
              <a:path w="5345" h="2086">
                <a:moveTo>
                  <a:pt x="5161" y="2014"/>
                </a:moveTo>
                <a:lnTo>
                  <a:pt x="5345" y="2086"/>
                </a:lnTo>
                <a:lnTo>
                  <a:pt x="5256" y="2086"/>
                </a:lnTo>
                <a:lnTo>
                  <a:pt x="5071" y="2014"/>
                </a:lnTo>
                <a:lnTo>
                  <a:pt x="5161" y="2014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59" name=""/>
          <p:cNvSpPr/>
          <p:nvPr/>
        </p:nvSpPr>
        <p:spPr>
          <a:xfrm>
            <a:off x="806040" y="3559680"/>
            <a:ext cx="1987920" cy="775800"/>
          </a:xfrm>
          <a:custGeom>
            <a:avLst/>
            <a:gdLst>
              <a:gd name="textAreaLeft" fmla="*/ 0 w 1987920"/>
              <a:gd name="textAreaRight" fmla="*/ 1988280 w 1987920"/>
              <a:gd name="textAreaTop" fmla="*/ 0 h 775800"/>
              <a:gd name="textAreaBottom" fmla="*/ 776160 h 775800"/>
            </a:gdLst>
            <a:ahLst/>
            <a:cxnLst/>
            <a:rect l="textAreaLeft" t="textAreaTop" r="textAreaRight" b="textAreaBottom"/>
            <a:pathLst>
              <a:path w="5523" h="2156">
                <a:moveTo>
                  <a:pt x="5339" y="2084"/>
                </a:moveTo>
                <a:lnTo>
                  <a:pt x="5523" y="2156"/>
                </a:lnTo>
                <a:lnTo>
                  <a:pt x="5345" y="2156"/>
                </a:lnTo>
                <a:lnTo>
                  <a:pt x="5161" y="2084"/>
                </a:lnTo>
                <a:lnTo>
                  <a:pt x="5339" y="2084"/>
                </a:lnTo>
                <a:moveTo>
                  <a:pt x="72" y="98"/>
                </a:moveTo>
                <a:lnTo>
                  <a:pt x="0" y="70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60" name=""/>
          <p:cNvSpPr/>
          <p:nvPr/>
        </p:nvSpPr>
        <p:spPr>
          <a:xfrm>
            <a:off x="806040" y="3534840"/>
            <a:ext cx="2052000" cy="800640"/>
          </a:xfrm>
          <a:custGeom>
            <a:avLst/>
            <a:gdLst>
              <a:gd name="textAreaLeft" fmla="*/ 0 w 2052000"/>
              <a:gd name="textAreaRight" fmla="*/ 2052360 w 2052000"/>
              <a:gd name="textAreaTop" fmla="*/ 0 h 800640"/>
              <a:gd name="textAreaBottom" fmla="*/ 801000 h 800640"/>
            </a:gdLst>
            <a:ahLst/>
            <a:cxnLst/>
            <a:rect l="textAreaLeft" t="textAreaTop" r="textAreaRight" b="textAreaBottom"/>
            <a:pathLst>
              <a:path w="5701" h="2225">
                <a:moveTo>
                  <a:pt x="5517" y="2153"/>
                </a:moveTo>
                <a:lnTo>
                  <a:pt x="5701" y="2225"/>
                </a:lnTo>
                <a:lnTo>
                  <a:pt x="5523" y="2225"/>
                </a:lnTo>
                <a:lnTo>
                  <a:pt x="5339" y="2153"/>
                </a:lnTo>
                <a:lnTo>
                  <a:pt x="5517" y="2153"/>
                </a:lnTo>
                <a:moveTo>
                  <a:pt x="72" y="97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7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61" name=""/>
          <p:cNvSpPr/>
          <p:nvPr/>
        </p:nvSpPr>
        <p:spPr>
          <a:xfrm>
            <a:off x="806040" y="3522240"/>
            <a:ext cx="2084040" cy="813240"/>
          </a:xfrm>
          <a:custGeom>
            <a:avLst/>
            <a:gdLst>
              <a:gd name="textAreaLeft" fmla="*/ 0 w 2084040"/>
              <a:gd name="textAreaRight" fmla="*/ 2084400 w 2084040"/>
              <a:gd name="textAreaTop" fmla="*/ 0 h 813240"/>
              <a:gd name="textAreaBottom" fmla="*/ 813600 h 813240"/>
            </a:gdLst>
            <a:ahLst/>
            <a:cxnLst/>
            <a:rect l="textAreaLeft" t="textAreaTop" r="textAreaRight" b="textAreaBottom"/>
            <a:pathLst>
              <a:path w="5790" h="2260">
                <a:moveTo>
                  <a:pt x="5606" y="2188"/>
                </a:moveTo>
                <a:lnTo>
                  <a:pt x="5790" y="2260"/>
                </a:lnTo>
                <a:lnTo>
                  <a:pt x="5701" y="2260"/>
                </a:lnTo>
                <a:lnTo>
                  <a:pt x="5517" y="2188"/>
                </a:lnTo>
                <a:lnTo>
                  <a:pt x="5606" y="2188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62" name=""/>
          <p:cNvSpPr/>
          <p:nvPr/>
        </p:nvSpPr>
        <p:spPr>
          <a:xfrm>
            <a:off x="806040" y="3509640"/>
            <a:ext cx="2116080" cy="825840"/>
          </a:xfrm>
          <a:custGeom>
            <a:avLst/>
            <a:gdLst>
              <a:gd name="textAreaLeft" fmla="*/ 0 w 2116080"/>
              <a:gd name="textAreaRight" fmla="*/ 2116440 w 2116080"/>
              <a:gd name="textAreaTop" fmla="*/ 0 h 825840"/>
              <a:gd name="textAreaBottom" fmla="*/ 826200 h 825840"/>
            </a:gdLst>
            <a:ahLst/>
            <a:cxnLst/>
            <a:rect l="textAreaLeft" t="textAreaTop" r="textAreaRight" b="textAreaBottom"/>
            <a:pathLst>
              <a:path w="5879" h="2295">
                <a:moveTo>
                  <a:pt x="5695" y="2223"/>
                </a:moveTo>
                <a:lnTo>
                  <a:pt x="5879" y="2295"/>
                </a:lnTo>
                <a:lnTo>
                  <a:pt x="5790" y="2295"/>
                </a:lnTo>
                <a:lnTo>
                  <a:pt x="5606" y="2223"/>
                </a:lnTo>
                <a:lnTo>
                  <a:pt x="5695" y="2223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63" name=""/>
          <p:cNvSpPr/>
          <p:nvPr/>
        </p:nvSpPr>
        <p:spPr>
          <a:xfrm>
            <a:off x="806040" y="3497040"/>
            <a:ext cx="2148120" cy="838440"/>
          </a:xfrm>
          <a:custGeom>
            <a:avLst/>
            <a:gdLst>
              <a:gd name="textAreaLeft" fmla="*/ 0 w 2148120"/>
              <a:gd name="textAreaRight" fmla="*/ 2148480 w 2148120"/>
              <a:gd name="textAreaTop" fmla="*/ 0 h 838440"/>
              <a:gd name="textAreaBottom" fmla="*/ 838800 h 838440"/>
            </a:gdLst>
            <a:ahLst/>
            <a:cxnLst/>
            <a:rect l="textAreaLeft" t="textAreaTop" r="textAreaRight" b="textAreaBottom"/>
            <a:pathLst>
              <a:path w="5968" h="2330">
                <a:moveTo>
                  <a:pt x="5784" y="2258"/>
                </a:moveTo>
                <a:lnTo>
                  <a:pt x="5968" y="2330"/>
                </a:lnTo>
                <a:lnTo>
                  <a:pt x="5879" y="2330"/>
                </a:lnTo>
                <a:lnTo>
                  <a:pt x="5695" y="2258"/>
                </a:lnTo>
                <a:lnTo>
                  <a:pt x="5784" y="2258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9"/>
                </a:lnTo>
                <a:lnTo>
                  <a:pt x="72" y="63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64" name=""/>
          <p:cNvSpPr/>
          <p:nvPr/>
        </p:nvSpPr>
        <p:spPr>
          <a:xfrm>
            <a:off x="806040" y="3484800"/>
            <a:ext cx="2180160" cy="850680"/>
          </a:xfrm>
          <a:custGeom>
            <a:avLst/>
            <a:gdLst>
              <a:gd name="textAreaLeft" fmla="*/ 0 w 2180160"/>
              <a:gd name="textAreaRight" fmla="*/ 2180520 w 2180160"/>
              <a:gd name="textAreaTop" fmla="*/ 0 h 850680"/>
              <a:gd name="textAreaBottom" fmla="*/ 851040 h 850680"/>
            </a:gdLst>
            <a:ahLst/>
            <a:cxnLst/>
            <a:rect l="textAreaLeft" t="textAreaTop" r="textAreaRight" b="textAreaBottom"/>
            <a:pathLst>
              <a:path w="6057" h="2364">
                <a:moveTo>
                  <a:pt x="5873" y="2292"/>
                </a:moveTo>
                <a:lnTo>
                  <a:pt x="6057" y="2364"/>
                </a:lnTo>
                <a:lnTo>
                  <a:pt x="5968" y="2364"/>
                </a:lnTo>
                <a:lnTo>
                  <a:pt x="5784" y="2292"/>
                </a:lnTo>
                <a:lnTo>
                  <a:pt x="5873" y="2292"/>
                </a:lnTo>
                <a:moveTo>
                  <a:pt x="72" y="63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65" name=""/>
          <p:cNvSpPr/>
          <p:nvPr/>
        </p:nvSpPr>
        <p:spPr>
          <a:xfrm>
            <a:off x="806040" y="3459600"/>
            <a:ext cx="2244600" cy="875880"/>
          </a:xfrm>
          <a:custGeom>
            <a:avLst/>
            <a:gdLst>
              <a:gd name="textAreaLeft" fmla="*/ 0 w 2244600"/>
              <a:gd name="textAreaRight" fmla="*/ 2244960 w 2244600"/>
              <a:gd name="textAreaTop" fmla="*/ 0 h 875880"/>
              <a:gd name="textAreaBottom" fmla="*/ 876240 h 875880"/>
            </a:gdLst>
            <a:ahLst/>
            <a:cxnLst/>
            <a:rect l="textAreaLeft" t="textAreaTop" r="textAreaRight" b="textAreaBottom"/>
            <a:pathLst>
              <a:path w="6236" h="2434">
                <a:moveTo>
                  <a:pt x="6051" y="2362"/>
                </a:moveTo>
                <a:lnTo>
                  <a:pt x="6236" y="2434"/>
                </a:lnTo>
                <a:lnTo>
                  <a:pt x="6057" y="2434"/>
                </a:lnTo>
                <a:lnTo>
                  <a:pt x="5873" y="2362"/>
                </a:lnTo>
                <a:lnTo>
                  <a:pt x="6051" y="2362"/>
                </a:lnTo>
                <a:moveTo>
                  <a:pt x="72" y="98"/>
                </a:moveTo>
                <a:lnTo>
                  <a:pt x="0" y="70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66" name=""/>
          <p:cNvSpPr/>
          <p:nvPr/>
        </p:nvSpPr>
        <p:spPr>
          <a:xfrm>
            <a:off x="806040" y="3434760"/>
            <a:ext cx="2308680" cy="900720"/>
          </a:xfrm>
          <a:custGeom>
            <a:avLst/>
            <a:gdLst>
              <a:gd name="textAreaLeft" fmla="*/ 0 w 2308680"/>
              <a:gd name="textAreaRight" fmla="*/ 2309040 w 2308680"/>
              <a:gd name="textAreaTop" fmla="*/ 0 h 900720"/>
              <a:gd name="textAreaBottom" fmla="*/ 901080 h 900720"/>
            </a:gdLst>
            <a:ahLst/>
            <a:cxnLst/>
            <a:rect l="textAreaLeft" t="textAreaTop" r="textAreaRight" b="textAreaBottom"/>
            <a:pathLst>
              <a:path w="6414" h="2503">
                <a:moveTo>
                  <a:pt x="6229" y="2431"/>
                </a:moveTo>
                <a:lnTo>
                  <a:pt x="6414" y="2503"/>
                </a:lnTo>
                <a:lnTo>
                  <a:pt x="6236" y="2503"/>
                </a:lnTo>
                <a:lnTo>
                  <a:pt x="6051" y="2431"/>
                </a:lnTo>
                <a:lnTo>
                  <a:pt x="6229" y="2431"/>
                </a:lnTo>
                <a:moveTo>
                  <a:pt x="72" y="97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7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67" name=""/>
          <p:cNvSpPr/>
          <p:nvPr/>
        </p:nvSpPr>
        <p:spPr>
          <a:xfrm>
            <a:off x="806040" y="3422160"/>
            <a:ext cx="2340720" cy="913320"/>
          </a:xfrm>
          <a:custGeom>
            <a:avLst/>
            <a:gdLst>
              <a:gd name="textAreaLeft" fmla="*/ 0 w 2340720"/>
              <a:gd name="textAreaRight" fmla="*/ 2341080 w 2340720"/>
              <a:gd name="textAreaTop" fmla="*/ 0 h 913320"/>
              <a:gd name="textAreaBottom" fmla="*/ 913680 h 913320"/>
            </a:gdLst>
            <a:ahLst/>
            <a:cxnLst/>
            <a:rect l="textAreaLeft" t="textAreaTop" r="textAreaRight" b="textAreaBottom"/>
            <a:pathLst>
              <a:path w="6503" h="2538">
                <a:moveTo>
                  <a:pt x="6318" y="2466"/>
                </a:moveTo>
                <a:lnTo>
                  <a:pt x="6503" y="2538"/>
                </a:lnTo>
                <a:lnTo>
                  <a:pt x="6414" y="2538"/>
                </a:lnTo>
                <a:lnTo>
                  <a:pt x="6229" y="2466"/>
                </a:lnTo>
                <a:lnTo>
                  <a:pt x="6318" y="2466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2968" name=""/>
          <p:cNvSpPr/>
          <p:nvPr/>
        </p:nvSpPr>
        <p:spPr>
          <a:xfrm>
            <a:off x="806040" y="3409560"/>
            <a:ext cx="2372760" cy="925920"/>
          </a:xfrm>
          <a:custGeom>
            <a:avLst/>
            <a:gdLst>
              <a:gd name="textAreaLeft" fmla="*/ 0 w 2372760"/>
              <a:gd name="textAreaRight" fmla="*/ 2373120 w 2372760"/>
              <a:gd name="textAreaTop" fmla="*/ 0 h 925920"/>
              <a:gd name="textAreaBottom" fmla="*/ 926280 h 925920"/>
            </a:gdLst>
            <a:ahLst/>
            <a:cxnLst/>
            <a:rect l="textAreaLeft" t="textAreaTop" r="textAreaRight" b="textAreaBottom"/>
            <a:pathLst>
              <a:path w="6592" h="2573">
                <a:moveTo>
                  <a:pt x="6407" y="2501"/>
                </a:moveTo>
                <a:lnTo>
                  <a:pt x="6592" y="2573"/>
                </a:lnTo>
                <a:lnTo>
                  <a:pt x="6503" y="2573"/>
                </a:lnTo>
                <a:lnTo>
                  <a:pt x="6318" y="2501"/>
                </a:lnTo>
                <a:lnTo>
                  <a:pt x="6407" y="2501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69" name=""/>
          <p:cNvSpPr/>
          <p:nvPr/>
        </p:nvSpPr>
        <p:spPr>
          <a:xfrm>
            <a:off x="806040" y="3396960"/>
            <a:ext cx="2404800" cy="938520"/>
          </a:xfrm>
          <a:custGeom>
            <a:avLst/>
            <a:gdLst>
              <a:gd name="textAreaLeft" fmla="*/ 0 w 2404800"/>
              <a:gd name="textAreaRight" fmla="*/ 2405160 w 2404800"/>
              <a:gd name="textAreaTop" fmla="*/ 0 h 938520"/>
              <a:gd name="textAreaBottom" fmla="*/ 938880 h 938520"/>
            </a:gdLst>
            <a:ahLst/>
            <a:cxnLst/>
            <a:rect l="textAreaLeft" t="textAreaTop" r="textAreaRight" b="textAreaBottom"/>
            <a:pathLst>
              <a:path w="6681" h="2608">
                <a:moveTo>
                  <a:pt x="6497" y="2536"/>
                </a:moveTo>
                <a:lnTo>
                  <a:pt x="6681" y="2608"/>
                </a:lnTo>
                <a:lnTo>
                  <a:pt x="6592" y="2608"/>
                </a:lnTo>
                <a:lnTo>
                  <a:pt x="6407" y="2536"/>
                </a:lnTo>
                <a:lnTo>
                  <a:pt x="6497" y="2536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0" name=""/>
          <p:cNvSpPr/>
          <p:nvPr/>
        </p:nvSpPr>
        <p:spPr>
          <a:xfrm>
            <a:off x="806040" y="3384720"/>
            <a:ext cx="2436840" cy="950760"/>
          </a:xfrm>
          <a:custGeom>
            <a:avLst/>
            <a:gdLst>
              <a:gd name="textAreaLeft" fmla="*/ 0 w 2436840"/>
              <a:gd name="textAreaRight" fmla="*/ 2437200 w 2436840"/>
              <a:gd name="textAreaTop" fmla="*/ 0 h 950760"/>
              <a:gd name="textAreaBottom" fmla="*/ 951120 h 950760"/>
            </a:gdLst>
            <a:ahLst/>
            <a:cxnLst/>
            <a:rect l="textAreaLeft" t="textAreaTop" r="textAreaRight" b="textAreaBottom"/>
            <a:pathLst>
              <a:path w="6770" h="2642">
                <a:moveTo>
                  <a:pt x="6586" y="2570"/>
                </a:moveTo>
                <a:lnTo>
                  <a:pt x="6770" y="2642"/>
                </a:lnTo>
                <a:lnTo>
                  <a:pt x="6681" y="2642"/>
                </a:lnTo>
                <a:lnTo>
                  <a:pt x="6497" y="2570"/>
                </a:lnTo>
                <a:lnTo>
                  <a:pt x="6586" y="2570"/>
                </a:lnTo>
                <a:moveTo>
                  <a:pt x="72" y="62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2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1" name=""/>
          <p:cNvSpPr/>
          <p:nvPr/>
        </p:nvSpPr>
        <p:spPr>
          <a:xfrm>
            <a:off x="806040" y="3359520"/>
            <a:ext cx="2500920" cy="975960"/>
          </a:xfrm>
          <a:custGeom>
            <a:avLst/>
            <a:gdLst>
              <a:gd name="textAreaLeft" fmla="*/ 0 w 2500920"/>
              <a:gd name="textAreaRight" fmla="*/ 2501280 w 2500920"/>
              <a:gd name="textAreaTop" fmla="*/ 0 h 975960"/>
              <a:gd name="textAreaBottom" fmla="*/ 976320 h 975960"/>
            </a:gdLst>
            <a:ahLst/>
            <a:cxnLst/>
            <a:rect l="textAreaLeft" t="textAreaTop" r="textAreaRight" b="textAreaBottom"/>
            <a:pathLst>
              <a:path w="6948" h="2712">
                <a:moveTo>
                  <a:pt x="6764" y="2640"/>
                </a:moveTo>
                <a:lnTo>
                  <a:pt x="6948" y="2712"/>
                </a:lnTo>
                <a:lnTo>
                  <a:pt x="6770" y="2712"/>
                </a:lnTo>
                <a:lnTo>
                  <a:pt x="6586" y="2640"/>
                </a:lnTo>
                <a:lnTo>
                  <a:pt x="6764" y="2640"/>
                </a:lnTo>
                <a:moveTo>
                  <a:pt x="72" y="98"/>
                </a:moveTo>
                <a:lnTo>
                  <a:pt x="0" y="70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2" name=""/>
          <p:cNvSpPr/>
          <p:nvPr/>
        </p:nvSpPr>
        <p:spPr>
          <a:xfrm>
            <a:off x="806040" y="3346920"/>
            <a:ext cx="2532960" cy="988560"/>
          </a:xfrm>
          <a:custGeom>
            <a:avLst/>
            <a:gdLst>
              <a:gd name="textAreaLeft" fmla="*/ 0 w 2532960"/>
              <a:gd name="textAreaRight" fmla="*/ 2533320 w 2532960"/>
              <a:gd name="textAreaTop" fmla="*/ 0 h 988560"/>
              <a:gd name="textAreaBottom" fmla="*/ 988920 h 988560"/>
            </a:gdLst>
            <a:ahLst/>
            <a:cxnLst/>
            <a:rect l="textAreaLeft" t="textAreaTop" r="textAreaRight" b="textAreaBottom"/>
            <a:pathLst>
              <a:path w="7037" h="2747">
                <a:moveTo>
                  <a:pt x="6853" y="2675"/>
                </a:moveTo>
                <a:lnTo>
                  <a:pt x="7037" y="2747"/>
                </a:lnTo>
                <a:lnTo>
                  <a:pt x="6948" y="2747"/>
                </a:lnTo>
                <a:lnTo>
                  <a:pt x="6764" y="2675"/>
                </a:lnTo>
                <a:lnTo>
                  <a:pt x="6853" y="2675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3" name=""/>
          <p:cNvSpPr/>
          <p:nvPr/>
        </p:nvSpPr>
        <p:spPr>
          <a:xfrm>
            <a:off x="806040" y="3334680"/>
            <a:ext cx="2565000" cy="1000800"/>
          </a:xfrm>
          <a:custGeom>
            <a:avLst/>
            <a:gdLst>
              <a:gd name="textAreaLeft" fmla="*/ 0 w 2565000"/>
              <a:gd name="textAreaRight" fmla="*/ 2565360 w 2565000"/>
              <a:gd name="textAreaTop" fmla="*/ 0 h 1000800"/>
              <a:gd name="textAreaBottom" fmla="*/ 1001160 h 1000800"/>
            </a:gdLst>
            <a:ahLst/>
            <a:cxnLst/>
            <a:rect l="textAreaLeft" t="textAreaTop" r="textAreaRight" b="textAreaBottom"/>
            <a:pathLst>
              <a:path w="7126" h="2781">
                <a:moveTo>
                  <a:pt x="6942" y="2709"/>
                </a:moveTo>
                <a:lnTo>
                  <a:pt x="7126" y="2781"/>
                </a:lnTo>
                <a:lnTo>
                  <a:pt x="7037" y="2781"/>
                </a:lnTo>
                <a:lnTo>
                  <a:pt x="6853" y="2709"/>
                </a:lnTo>
                <a:lnTo>
                  <a:pt x="6942" y="2709"/>
                </a:lnTo>
                <a:moveTo>
                  <a:pt x="72" y="62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2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4" name=""/>
          <p:cNvSpPr/>
          <p:nvPr/>
        </p:nvSpPr>
        <p:spPr>
          <a:xfrm>
            <a:off x="806040" y="3322080"/>
            <a:ext cx="2597040" cy="1013400"/>
          </a:xfrm>
          <a:custGeom>
            <a:avLst/>
            <a:gdLst>
              <a:gd name="textAreaLeft" fmla="*/ 0 w 2597040"/>
              <a:gd name="textAreaRight" fmla="*/ 2597400 w 2597040"/>
              <a:gd name="textAreaTop" fmla="*/ 0 h 1013400"/>
              <a:gd name="textAreaBottom" fmla="*/ 1013760 h 1013400"/>
            </a:gdLst>
            <a:ahLst/>
            <a:cxnLst/>
            <a:rect l="textAreaLeft" t="textAreaTop" r="textAreaRight" b="textAreaBottom"/>
            <a:pathLst>
              <a:path w="7215" h="2816">
                <a:moveTo>
                  <a:pt x="7031" y="2744"/>
                </a:moveTo>
                <a:lnTo>
                  <a:pt x="7215" y="2816"/>
                </a:lnTo>
                <a:lnTo>
                  <a:pt x="7126" y="2816"/>
                </a:lnTo>
                <a:lnTo>
                  <a:pt x="6942" y="2744"/>
                </a:lnTo>
                <a:lnTo>
                  <a:pt x="7031" y="2744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5" name=""/>
          <p:cNvSpPr/>
          <p:nvPr/>
        </p:nvSpPr>
        <p:spPr>
          <a:xfrm>
            <a:off x="806040" y="3309480"/>
            <a:ext cx="2629080" cy="1026000"/>
          </a:xfrm>
          <a:custGeom>
            <a:avLst/>
            <a:gdLst>
              <a:gd name="textAreaLeft" fmla="*/ 0 w 2629080"/>
              <a:gd name="textAreaRight" fmla="*/ 2629440 w 262908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7304" h="2851">
                <a:moveTo>
                  <a:pt x="7120" y="2779"/>
                </a:moveTo>
                <a:lnTo>
                  <a:pt x="7304" y="2851"/>
                </a:lnTo>
                <a:lnTo>
                  <a:pt x="7215" y="2851"/>
                </a:lnTo>
                <a:lnTo>
                  <a:pt x="7031" y="2779"/>
                </a:lnTo>
                <a:lnTo>
                  <a:pt x="7120" y="2779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6" name=""/>
          <p:cNvSpPr/>
          <p:nvPr/>
        </p:nvSpPr>
        <p:spPr>
          <a:xfrm>
            <a:off x="806040" y="3284640"/>
            <a:ext cx="2693520" cy="1050840"/>
          </a:xfrm>
          <a:custGeom>
            <a:avLst/>
            <a:gdLst>
              <a:gd name="textAreaLeft" fmla="*/ 0 w 2693520"/>
              <a:gd name="textAreaRight" fmla="*/ 2693880 w 2693520"/>
              <a:gd name="textAreaTop" fmla="*/ 0 h 1050840"/>
              <a:gd name="textAreaBottom" fmla="*/ 1051200 h 1050840"/>
            </a:gdLst>
            <a:ahLst/>
            <a:cxnLst/>
            <a:rect l="textAreaLeft" t="textAreaTop" r="textAreaRight" b="textAreaBottom"/>
            <a:pathLst>
              <a:path w="7483" h="2920">
                <a:moveTo>
                  <a:pt x="7298" y="2848"/>
                </a:moveTo>
                <a:lnTo>
                  <a:pt x="7483" y="2920"/>
                </a:lnTo>
                <a:lnTo>
                  <a:pt x="7304" y="2920"/>
                </a:lnTo>
                <a:lnTo>
                  <a:pt x="7120" y="2848"/>
                </a:lnTo>
                <a:lnTo>
                  <a:pt x="7298" y="2848"/>
                </a:lnTo>
                <a:moveTo>
                  <a:pt x="72" y="97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7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7" name=""/>
          <p:cNvSpPr/>
          <p:nvPr/>
        </p:nvSpPr>
        <p:spPr>
          <a:xfrm>
            <a:off x="806040" y="3272040"/>
            <a:ext cx="2725560" cy="1063440"/>
          </a:xfrm>
          <a:custGeom>
            <a:avLst/>
            <a:gdLst>
              <a:gd name="textAreaLeft" fmla="*/ 0 w 2725560"/>
              <a:gd name="textAreaRight" fmla="*/ 2725920 w 2725560"/>
              <a:gd name="textAreaTop" fmla="*/ 0 h 1063440"/>
              <a:gd name="textAreaBottom" fmla="*/ 1063800 h 1063440"/>
            </a:gdLst>
            <a:ahLst/>
            <a:cxnLst/>
            <a:rect l="textAreaLeft" t="textAreaTop" r="textAreaRight" b="textAreaBottom"/>
            <a:pathLst>
              <a:path w="7572" h="2955">
                <a:moveTo>
                  <a:pt x="7387" y="2883"/>
                </a:moveTo>
                <a:lnTo>
                  <a:pt x="7572" y="2955"/>
                </a:lnTo>
                <a:lnTo>
                  <a:pt x="7483" y="2955"/>
                </a:lnTo>
                <a:lnTo>
                  <a:pt x="7298" y="2883"/>
                </a:lnTo>
                <a:lnTo>
                  <a:pt x="7387" y="2883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8" name=""/>
          <p:cNvSpPr/>
          <p:nvPr/>
        </p:nvSpPr>
        <p:spPr>
          <a:xfrm>
            <a:off x="806040" y="3259440"/>
            <a:ext cx="2757600" cy="1076040"/>
          </a:xfrm>
          <a:custGeom>
            <a:avLst/>
            <a:gdLst>
              <a:gd name="textAreaLeft" fmla="*/ 0 w 2757600"/>
              <a:gd name="textAreaRight" fmla="*/ 2757960 w 2757600"/>
              <a:gd name="textAreaTop" fmla="*/ 0 h 1076040"/>
              <a:gd name="textAreaBottom" fmla="*/ 1076400 h 1076040"/>
            </a:gdLst>
            <a:ahLst/>
            <a:cxnLst/>
            <a:rect l="textAreaLeft" t="textAreaTop" r="textAreaRight" b="textAreaBottom"/>
            <a:pathLst>
              <a:path w="7661" h="2990">
                <a:moveTo>
                  <a:pt x="7476" y="2918"/>
                </a:moveTo>
                <a:lnTo>
                  <a:pt x="7661" y="2990"/>
                </a:lnTo>
                <a:lnTo>
                  <a:pt x="7572" y="2990"/>
                </a:lnTo>
                <a:lnTo>
                  <a:pt x="7387" y="2918"/>
                </a:lnTo>
                <a:lnTo>
                  <a:pt x="7476" y="2918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79" name=""/>
          <p:cNvSpPr/>
          <p:nvPr/>
        </p:nvSpPr>
        <p:spPr>
          <a:xfrm>
            <a:off x="806040" y="3246840"/>
            <a:ext cx="2789640" cy="1088640"/>
          </a:xfrm>
          <a:custGeom>
            <a:avLst/>
            <a:gdLst>
              <a:gd name="textAreaLeft" fmla="*/ 0 w 2789640"/>
              <a:gd name="textAreaRight" fmla="*/ 2790000 w 2789640"/>
              <a:gd name="textAreaTop" fmla="*/ 0 h 1088640"/>
              <a:gd name="textAreaBottom" fmla="*/ 1089000 h 1088640"/>
            </a:gdLst>
            <a:ahLst/>
            <a:cxnLst/>
            <a:rect l="textAreaLeft" t="textAreaTop" r="textAreaRight" b="textAreaBottom"/>
            <a:pathLst>
              <a:path w="7750" h="3025">
                <a:moveTo>
                  <a:pt x="7565" y="2953"/>
                </a:moveTo>
                <a:lnTo>
                  <a:pt x="7750" y="3025"/>
                </a:lnTo>
                <a:lnTo>
                  <a:pt x="7661" y="3025"/>
                </a:lnTo>
                <a:lnTo>
                  <a:pt x="7476" y="2953"/>
                </a:lnTo>
                <a:lnTo>
                  <a:pt x="7565" y="2953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0" name=""/>
          <p:cNvSpPr/>
          <p:nvPr/>
        </p:nvSpPr>
        <p:spPr>
          <a:xfrm>
            <a:off x="806040" y="3234600"/>
            <a:ext cx="2821680" cy="1100880"/>
          </a:xfrm>
          <a:custGeom>
            <a:avLst/>
            <a:gdLst>
              <a:gd name="textAreaLeft" fmla="*/ 0 w 2821680"/>
              <a:gd name="textAreaRight" fmla="*/ 2822040 w 2821680"/>
              <a:gd name="textAreaTop" fmla="*/ 0 h 1100880"/>
              <a:gd name="textAreaBottom" fmla="*/ 1101240 h 1100880"/>
            </a:gdLst>
            <a:ahLst/>
            <a:cxnLst/>
            <a:rect l="textAreaLeft" t="textAreaTop" r="textAreaRight" b="textAreaBottom"/>
            <a:pathLst>
              <a:path w="7839" h="3059">
                <a:moveTo>
                  <a:pt x="7654" y="2987"/>
                </a:moveTo>
                <a:lnTo>
                  <a:pt x="7839" y="3059"/>
                </a:lnTo>
                <a:lnTo>
                  <a:pt x="7750" y="3059"/>
                </a:lnTo>
                <a:lnTo>
                  <a:pt x="7565" y="2987"/>
                </a:lnTo>
                <a:lnTo>
                  <a:pt x="7654" y="2987"/>
                </a:lnTo>
                <a:moveTo>
                  <a:pt x="72" y="62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2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1" name=""/>
          <p:cNvSpPr/>
          <p:nvPr/>
        </p:nvSpPr>
        <p:spPr>
          <a:xfrm>
            <a:off x="806040" y="3222000"/>
            <a:ext cx="2853720" cy="1113480"/>
          </a:xfrm>
          <a:custGeom>
            <a:avLst/>
            <a:gdLst>
              <a:gd name="textAreaLeft" fmla="*/ 0 w 2853720"/>
              <a:gd name="textAreaRight" fmla="*/ 2854080 w 2853720"/>
              <a:gd name="textAreaTop" fmla="*/ 0 h 1113480"/>
              <a:gd name="textAreaBottom" fmla="*/ 1113840 h 1113480"/>
            </a:gdLst>
            <a:ahLst/>
            <a:cxnLst/>
            <a:rect l="textAreaLeft" t="textAreaTop" r="textAreaRight" b="textAreaBottom"/>
            <a:pathLst>
              <a:path w="7928" h="3094">
                <a:moveTo>
                  <a:pt x="7743" y="3022"/>
                </a:moveTo>
                <a:lnTo>
                  <a:pt x="7928" y="3094"/>
                </a:lnTo>
                <a:lnTo>
                  <a:pt x="7839" y="3094"/>
                </a:lnTo>
                <a:lnTo>
                  <a:pt x="7654" y="3022"/>
                </a:lnTo>
                <a:lnTo>
                  <a:pt x="7743" y="3022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2" name=""/>
          <p:cNvSpPr/>
          <p:nvPr/>
        </p:nvSpPr>
        <p:spPr>
          <a:xfrm>
            <a:off x="806040" y="3209400"/>
            <a:ext cx="2885760" cy="1126080"/>
          </a:xfrm>
          <a:custGeom>
            <a:avLst/>
            <a:gdLst>
              <a:gd name="textAreaLeft" fmla="*/ 0 w 2885760"/>
              <a:gd name="textAreaRight" fmla="*/ 2886120 w 2885760"/>
              <a:gd name="textAreaTop" fmla="*/ 0 h 1126080"/>
              <a:gd name="textAreaBottom" fmla="*/ 1126440 h 1126080"/>
            </a:gdLst>
            <a:ahLst/>
            <a:cxnLst/>
            <a:rect l="textAreaLeft" t="textAreaTop" r="textAreaRight" b="textAreaBottom"/>
            <a:pathLst>
              <a:path w="8017" h="3129">
                <a:moveTo>
                  <a:pt x="7833" y="3057"/>
                </a:moveTo>
                <a:lnTo>
                  <a:pt x="8017" y="3129"/>
                </a:lnTo>
                <a:lnTo>
                  <a:pt x="7928" y="3129"/>
                </a:lnTo>
                <a:lnTo>
                  <a:pt x="7743" y="3057"/>
                </a:lnTo>
                <a:lnTo>
                  <a:pt x="7833" y="3057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3" name=""/>
          <p:cNvSpPr/>
          <p:nvPr/>
        </p:nvSpPr>
        <p:spPr>
          <a:xfrm>
            <a:off x="806040" y="3196800"/>
            <a:ext cx="2917800" cy="1138680"/>
          </a:xfrm>
          <a:custGeom>
            <a:avLst/>
            <a:gdLst>
              <a:gd name="textAreaLeft" fmla="*/ 0 w 2917800"/>
              <a:gd name="textAreaRight" fmla="*/ 2918160 w 2917800"/>
              <a:gd name="textAreaTop" fmla="*/ 0 h 1138680"/>
              <a:gd name="textAreaBottom" fmla="*/ 1139040 h 1138680"/>
            </a:gdLst>
            <a:ahLst/>
            <a:cxnLst/>
            <a:rect l="textAreaLeft" t="textAreaTop" r="textAreaRight" b="textAreaBottom"/>
            <a:pathLst>
              <a:path w="8106" h="3164">
                <a:moveTo>
                  <a:pt x="7922" y="3092"/>
                </a:moveTo>
                <a:lnTo>
                  <a:pt x="8106" y="3164"/>
                </a:lnTo>
                <a:lnTo>
                  <a:pt x="8017" y="3164"/>
                </a:lnTo>
                <a:lnTo>
                  <a:pt x="7833" y="3092"/>
                </a:lnTo>
                <a:lnTo>
                  <a:pt x="7922" y="3092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4" name=""/>
          <p:cNvSpPr/>
          <p:nvPr/>
        </p:nvSpPr>
        <p:spPr>
          <a:xfrm>
            <a:off x="806040" y="3184200"/>
            <a:ext cx="2949840" cy="1151280"/>
          </a:xfrm>
          <a:custGeom>
            <a:avLst/>
            <a:gdLst>
              <a:gd name="textAreaLeft" fmla="*/ 0 w 2949840"/>
              <a:gd name="textAreaRight" fmla="*/ 2950200 w 2949840"/>
              <a:gd name="textAreaTop" fmla="*/ 0 h 1151280"/>
              <a:gd name="textAreaBottom" fmla="*/ 1151640 h 1151280"/>
            </a:gdLst>
            <a:ahLst/>
            <a:cxnLst/>
            <a:rect l="textAreaLeft" t="textAreaTop" r="textAreaRight" b="textAreaBottom"/>
            <a:pathLst>
              <a:path w="8195" h="3199">
                <a:moveTo>
                  <a:pt x="8011" y="3127"/>
                </a:moveTo>
                <a:lnTo>
                  <a:pt x="8195" y="3199"/>
                </a:lnTo>
                <a:lnTo>
                  <a:pt x="8106" y="3199"/>
                </a:lnTo>
                <a:lnTo>
                  <a:pt x="7922" y="3127"/>
                </a:lnTo>
                <a:lnTo>
                  <a:pt x="8011" y="3127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9"/>
                </a:lnTo>
                <a:lnTo>
                  <a:pt x="72" y="63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5" name=""/>
          <p:cNvSpPr/>
          <p:nvPr/>
        </p:nvSpPr>
        <p:spPr>
          <a:xfrm>
            <a:off x="806040" y="3159360"/>
            <a:ext cx="3013920" cy="1176120"/>
          </a:xfrm>
          <a:custGeom>
            <a:avLst/>
            <a:gdLst>
              <a:gd name="textAreaLeft" fmla="*/ 0 w 3013920"/>
              <a:gd name="textAreaRight" fmla="*/ 3014280 w 3013920"/>
              <a:gd name="textAreaTop" fmla="*/ 0 h 1176120"/>
              <a:gd name="textAreaBottom" fmla="*/ 1176480 h 1176120"/>
            </a:gdLst>
            <a:ahLst/>
            <a:cxnLst/>
            <a:rect l="textAreaLeft" t="textAreaTop" r="textAreaRight" b="textAreaBottom"/>
            <a:pathLst>
              <a:path w="8373" h="3268">
                <a:moveTo>
                  <a:pt x="8189" y="3196"/>
                </a:moveTo>
                <a:lnTo>
                  <a:pt x="8373" y="3268"/>
                </a:lnTo>
                <a:lnTo>
                  <a:pt x="8195" y="3268"/>
                </a:lnTo>
                <a:lnTo>
                  <a:pt x="8011" y="3196"/>
                </a:lnTo>
                <a:lnTo>
                  <a:pt x="8189" y="3196"/>
                </a:lnTo>
                <a:moveTo>
                  <a:pt x="72" y="98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8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6" name=""/>
          <p:cNvSpPr/>
          <p:nvPr/>
        </p:nvSpPr>
        <p:spPr>
          <a:xfrm>
            <a:off x="806040" y="3146760"/>
            <a:ext cx="3045960" cy="1188720"/>
          </a:xfrm>
          <a:custGeom>
            <a:avLst/>
            <a:gdLst>
              <a:gd name="textAreaLeft" fmla="*/ 0 w 3045960"/>
              <a:gd name="textAreaRight" fmla="*/ 3046320 w 3045960"/>
              <a:gd name="textAreaTop" fmla="*/ 0 h 1188720"/>
              <a:gd name="textAreaBottom" fmla="*/ 1189080 h 1188720"/>
            </a:gdLst>
            <a:ahLst/>
            <a:cxnLst/>
            <a:rect l="textAreaLeft" t="textAreaTop" r="textAreaRight" b="textAreaBottom"/>
            <a:pathLst>
              <a:path w="8462" h="3303">
                <a:moveTo>
                  <a:pt x="8278" y="3231"/>
                </a:moveTo>
                <a:lnTo>
                  <a:pt x="8462" y="3303"/>
                </a:lnTo>
                <a:lnTo>
                  <a:pt x="8373" y="3303"/>
                </a:lnTo>
                <a:lnTo>
                  <a:pt x="8189" y="3231"/>
                </a:lnTo>
                <a:lnTo>
                  <a:pt x="8278" y="3231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7" name=""/>
          <p:cNvSpPr/>
          <p:nvPr/>
        </p:nvSpPr>
        <p:spPr>
          <a:xfrm>
            <a:off x="806040" y="3134160"/>
            <a:ext cx="3078000" cy="1201320"/>
          </a:xfrm>
          <a:custGeom>
            <a:avLst/>
            <a:gdLst>
              <a:gd name="textAreaLeft" fmla="*/ 0 w 3078000"/>
              <a:gd name="textAreaRight" fmla="*/ 3078360 w 3078000"/>
              <a:gd name="textAreaTop" fmla="*/ 0 h 1201320"/>
              <a:gd name="textAreaBottom" fmla="*/ 1201680 h 1201320"/>
            </a:gdLst>
            <a:ahLst/>
            <a:cxnLst/>
            <a:rect l="textAreaLeft" t="textAreaTop" r="textAreaRight" b="textAreaBottom"/>
            <a:pathLst>
              <a:path w="8551" h="3338">
                <a:moveTo>
                  <a:pt x="8367" y="3266"/>
                </a:moveTo>
                <a:lnTo>
                  <a:pt x="8551" y="3338"/>
                </a:lnTo>
                <a:lnTo>
                  <a:pt x="8462" y="3338"/>
                </a:lnTo>
                <a:lnTo>
                  <a:pt x="8278" y="3266"/>
                </a:lnTo>
                <a:lnTo>
                  <a:pt x="8367" y="3266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9"/>
                </a:lnTo>
                <a:lnTo>
                  <a:pt x="72" y="63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8" name=""/>
          <p:cNvSpPr/>
          <p:nvPr/>
        </p:nvSpPr>
        <p:spPr>
          <a:xfrm>
            <a:off x="806040" y="3121920"/>
            <a:ext cx="3110040" cy="1213560"/>
          </a:xfrm>
          <a:custGeom>
            <a:avLst/>
            <a:gdLst>
              <a:gd name="textAreaLeft" fmla="*/ 0 w 3110040"/>
              <a:gd name="textAreaRight" fmla="*/ 3110400 w 3110040"/>
              <a:gd name="textAreaTop" fmla="*/ 0 h 1213560"/>
              <a:gd name="textAreaBottom" fmla="*/ 1213920 h 1213560"/>
            </a:gdLst>
            <a:ahLst/>
            <a:cxnLst/>
            <a:rect l="textAreaLeft" t="textAreaTop" r="textAreaRight" b="textAreaBottom"/>
            <a:pathLst>
              <a:path w="8640" h="3372">
                <a:moveTo>
                  <a:pt x="8456" y="3300"/>
                </a:moveTo>
                <a:lnTo>
                  <a:pt x="8640" y="3372"/>
                </a:lnTo>
                <a:lnTo>
                  <a:pt x="8551" y="3372"/>
                </a:lnTo>
                <a:lnTo>
                  <a:pt x="8367" y="3300"/>
                </a:lnTo>
                <a:lnTo>
                  <a:pt x="8456" y="3300"/>
                </a:lnTo>
                <a:moveTo>
                  <a:pt x="72" y="63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89" name=""/>
          <p:cNvSpPr/>
          <p:nvPr/>
        </p:nvSpPr>
        <p:spPr>
          <a:xfrm>
            <a:off x="806040" y="3109320"/>
            <a:ext cx="3142080" cy="1226160"/>
          </a:xfrm>
          <a:custGeom>
            <a:avLst/>
            <a:gdLst>
              <a:gd name="textAreaLeft" fmla="*/ 0 w 3142080"/>
              <a:gd name="textAreaRight" fmla="*/ 3142440 w 3142080"/>
              <a:gd name="textAreaTop" fmla="*/ 0 h 1226160"/>
              <a:gd name="textAreaBottom" fmla="*/ 1226520 h 1226160"/>
            </a:gdLst>
            <a:ahLst/>
            <a:cxnLst/>
            <a:rect l="textAreaLeft" t="textAreaTop" r="textAreaRight" b="textAreaBottom"/>
            <a:pathLst>
              <a:path w="8729" h="3407">
                <a:moveTo>
                  <a:pt x="8545" y="3335"/>
                </a:moveTo>
                <a:lnTo>
                  <a:pt x="8729" y="3407"/>
                </a:lnTo>
                <a:lnTo>
                  <a:pt x="8640" y="3407"/>
                </a:lnTo>
                <a:lnTo>
                  <a:pt x="8456" y="3335"/>
                </a:lnTo>
                <a:lnTo>
                  <a:pt x="8545" y="3335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0" name=""/>
          <p:cNvSpPr/>
          <p:nvPr/>
        </p:nvSpPr>
        <p:spPr>
          <a:xfrm>
            <a:off x="806040" y="3096720"/>
            <a:ext cx="3174480" cy="1238760"/>
          </a:xfrm>
          <a:custGeom>
            <a:avLst/>
            <a:gdLst>
              <a:gd name="textAreaLeft" fmla="*/ 0 w 3174480"/>
              <a:gd name="textAreaRight" fmla="*/ 3174840 w 3174480"/>
              <a:gd name="textAreaTop" fmla="*/ 0 h 1238760"/>
              <a:gd name="textAreaBottom" fmla="*/ 1239120 h 1238760"/>
            </a:gdLst>
            <a:ahLst/>
            <a:cxnLst/>
            <a:rect l="textAreaLeft" t="textAreaTop" r="textAreaRight" b="textAreaBottom"/>
            <a:pathLst>
              <a:path w="8819" h="3442">
                <a:moveTo>
                  <a:pt x="8634" y="3370"/>
                </a:moveTo>
                <a:lnTo>
                  <a:pt x="8819" y="3442"/>
                </a:lnTo>
                <a:lnTo>
                  <a:pt x="8729" y="3442"/>
                </a:lnTo>
                <a:lnTo>
                  <a:pt x="8545" y="3370"/>
                </a:lnTo>
                <a:lnTo>
                  <a:pt x="8634" y="3370"/>
                </a:lnTo>
                <a:moveTo>
                  <a:pt x="72" y="64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4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1" name=""/>
          <p:cNvSpPr/>
          <p:nvPr/>
        </p:nvSpPr>
        <p:spPr>
          <a:xfrm>
            <a:off x="806040" y="3084120"/>
            <a:ext cx="3206520" cy="1251360"/>
          </a:xfrm>
          <a:custGeom>
            <a:avLst/>
            <a:gdLst>
              <a:gd name="textAreaLeft" fmla="*/ 0 w 3206520"/>
              <a:gd name="textAreaRight" fmla="*/ 3206880 w 3206520"/>
              <a:gd name="textAreaTop" fmla="*/ 0 h 1251360"/>
              <a:gd name="textAreaBottom" fmla="*/ 1251720 h 1251360"/>
            </a:gdLst>
            <a:ahLst/>
            <a:cxnLst/>
            <a:rect l="textAreaLeft" t="textAreaTop" r="textAreaRight" b="textAreaBottom"/>
            <a:pathLst>
              <a:path w="8908" h="3477">
                <a:moveTo>
                  <a:pt x="8723" y="3405"/>
                </a:moveTo>
                <a:lnTo>
                  <a:pt x="8908" y="3477"/>
                </a:lnTo>
                <a:lnTo>
                  <a:pt x="8819" y="3477"/>
                </a:lnTo>
                <a:lnTo>
                  <a:pt x="8634" y="3405"/>
                </a:lnTo>
                <a:lnTo>
                  <a:pt x="8723" y="3405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9"/>
                </a:lnTo>
                <a:lnTo>
                  <a:pt x="72" y="63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2" name=""/>
          <p:cNvSpPr/>
          <p:nvPr/>
        </p:nvSpPr>
        <p:spPr>
          <a:xfrm>
            <a:off x="806040" y="3071880"/>
            <a:ext cx="3238560" cy="1263600"/>
          </a:xfrm>
          <a:custGeom>
            <a:avLst/>
            <a:gdLst>
              <a:gd name="textAreaLeft" fmla="*/ 0 w 3238560"/>
              <a:gd name="textAreaRight" fmla="*/ 3238920 w 3238560"/>
              <a:gd name="textAreaTop" fmla="*/ 0 h 1263600"/>
              <a:gd name="textAreaBottom" fmla="*/ 1263960 h 1263600"/>
            </a:gdLst>
            <a:ahLst/>
            <a:cxnLst/>
            <a:rect l="textAreaLeft" t="textAreaTop" r="textAreaRight" b="textAreaBottom"/>
            <a:pathLst>
              <a:path w="8997" h="3511">
                <a:moveTo>
                  <a:pt x="8812" y="3439"/>
                </a:moveTo>
                <a:lnTo>
                  <a:pt x="8997" y="3511"/>
                </a:lnTo>
                <a:lnTo>
                  <a:pt x="8908" y="3511"/>
                </a:lnTo>
                <a:lnTo>
                  <a:pt x="8723" y="3439"/>
                </a:lnTo>
                <a:lnTo>
                  <a:pt x="8812" y="3439"/>
                </a:lnTo>
                <a:moveTo>
                  <a:pt x="72" y="63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3" name=""/>
          <p:cNvSpPr/>
          <p:nvPr/>
        </p:nvSpPr>
        <p:spPr>
          <a:xfrm>
            <a:off x="806040" y="3059280"/>
            <a:ext cx="3270600" cy="1276200"/>
          </a:xfrm>
          <a:custGeom>
            <a:avLst/>
            <a:gdLst>
              <a:gd name="textAreaLeft" fmla="*/ 0 w 3270600"/>
              <a:gd name="textAreaRight" fmla="*/ 3270960 w 3270600"/>
              <a:gd name="textAreaTop" fmla="*/ 0 h 1276200"/>
              <a:gd name="textAreaBottom" fmla="*/ 1276560 h 1276200"/>
            </a:gdLst>
            <a:ahLst/>
            <a:cxnLst/>
            <a:rect l="textAreaLeft" t="textAreaTop" r="textAreaRight" b="textAreaBottom"/>
            <a:pathLst>
              <a:path w="9086" h="3546">
                <a:moveTo>
                  <a:pt x="8901" y="3474"/>
                </a:moveTo>
                <a:lnTo>
                  <a:pt x="9086" y="3546"/>
                </a:lnTo>
                <a:lnTo>
                  <a:pt x="8997" y="3546"/>
                </a:lnTo>
                <a:lnTo>
                  <a:pt x="8812" y="3474"/>
                </a:lnTo>
                <a:lnTo>
                  <a:pt x="8901" y="3474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4" name=""/>
          <p:cNvSpPr/>
          <p:nvPr/>
        </p:nvSpPr>
        <p:spPr>
          <a:xfrm>
            <a:off x="806040" y="3046680"/>
            <a:ext cx="3302640" cy="1288800"/>
          </a:xfrm>
          <a:custGeom>
            <a:avLst/>
            <a:gdLst>
              <a:gd name="textAreaLeft" fmla="*/ 0 w 3302640"/>
              <a:gd name="textAreaRight" fmla="*/ 3303000 w 3302640"/>
              <a:gd name="textAreaTop" fmla="*/ 0 h 1288800"/>
              <a:gd name="textAreaBottom" fmla="*/ 1289160 h 1288800"/>
            </a:gdLst>
            <a:ahLst/>
            <a:cxnLst/>
            <a:rect l="textAreaLeft" t="textAreaTop" r="textAreaRight" b="textAreaBottom"/>
            <a:pathLst>
              <a:path w="9175" h="3581">
                <a:moveTo>
                  <a:pt x="8990" y="3509"/>
                </a:moveTo>
                <a:lnTo>
                  <a:pt x="9175" y="3581"/>
                </a:lnTo>
                <a:lnTo>
                  <a:pt x="9086" y="3581"/>
                </a:lnTo>
                <a:lnTo>
                  <a:pt x="8901" y="3509"/>
                </a:lnTo>
                <a:lnTo>
                  <a:pt x="8990" y="3509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5" name=""/>
          <p:cNvSpPr/>
          <p:nvPr/>
        </p:nvSpPr>
        <p:spPr>
          <a:xfrm>
            <a:off x="806040" y="3034080"/>
            <a:ext cx="3334680" cy="1301400"/>
          </a:xfrm>
          <a:custGeom>
            <a:avLst/>
            <a:gdLst>
              <a:gd name="textAreaLeft" fmla="*/ 0 w 3334680"/>
              <a:gd name="textAreaRight" fmla="*/ 3335040 w 3334680"/>
              <a:gd name="textAreaTop" fmla="*/ 0 h 1301400"/>
              <a:gd name="textAreaBottom" fmla="*/ 1301760 h 1301400"/>
            </a:gdLst>
            <a:ahLst/>
            <a:cxnLst/>
            <a:rect l="textAreaLeft" t="textAreaTop" r="textAreaRight" b="textAreaBottom"/>
            <a:pathLst>
              <a:path w="9264" h="3616">
                <a:moveTo>
                  <a:pt x="9079" y="3544"/>
                </a:moveTo>
                <a:lnTo>
                  <a:pt x="9264" y="3616"/>
                </a:lnTo>
                <a:lnTo>
                  <a:pt x="9175" y="3616"/>
                </a:lnTo>
                <a:lnTo>
                  <a:pt x="8990" y="3544"/>
                </a:lnTo>
                <a:lnTo>
                  <a:pt x="9079" y="3544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6" name=""/>
          <p:cNvSpPr/>
          <p:nvPr/>
        </p:nvSpPr>
        <p:spPr>
          <a:xfrm>
            <a:off x="806040" y="3009240"/>
            <a:ext cx="3398760" cy="1326240"/>
          </a:xfrm>
          <a:custGeom>
            <a:avLst/>
            <a:gdLst>
              <a:gd name="textAreaLeft" fmla="*/ 0 w 3398760"/>
              <a:gd name="textAreaRight" fmla="*/ 3399120 w 3398760"/>
              <a:gd name="textAreaTop" fmla="*/ 0 h 1326240"/>
              <a:gd name="textAreaBottom" fmla="*/ 1326600 h 1326240"/>
            </a:gdLst>
            <a:ahLst/>
            <a:cxnLst/>
            <a:rect l="textAreaLeft" t="textAreaTop" r="textAreaRight" b="textAreaBottom"/>
            <a:pathLst>
              <a:path w="9442" h="3685">
                <a:moveTo>
                  <a:pt x="9258" y="3613"/>
                </a:moveTo>
                <a:lnTo>
                  <a:pt x="9442" y="3685"/>
                </a:lnTo>
                <a:lnTo>
                  <a:pt x="9264" y="3685"/>
                </a:lnTo>
                <a:lnTo>
                  <a:pt x="9079" y="3613"/>
                </a:lnTo>
                <a:lnTo>
                  <a:pt x="9258" y="3613"/>
                </a:lnTo>
                <a:moveTo>
                  <a:pt x="72" y="97"/>
                </a:moveTo>
                <a:lnTo>
                  <a:pt x="0" y="69"/>
                </a:lnTo>
                <a:lnTo>
                  <a:pt x="0" y="0"/>
                </a:lnTo>
                <a:lnTo>
                  <a:pt x="72" y="28"/>
                </a:lnTo>
                <a:lnTo>
                  <a:pt x="72" y="97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7" name=""/>
          <p:cNvSpPr/>
          <p:nvPr/>
        </p:nvSpPr>
        <p:spPr>
          <a:xfrm>
            <a:off x="806040" y="2996640"/>
            <a:ext cx="3430800" cy="1338840"/>
          </a:xfrm>
          <a:custGeom>
            <a:avLst/>
            <a:gdLst>
              <a:gd name="textAreaLeft" fmla="*/ 0 w 3430800"/>
              <a:gd name="textAreaRight" fmla="*/ 3431160 w 3430800"/>
              <a:gd name="textAreaTop" fmla="*/ 0 h 1338840"/>
              <a:gd name="textAreaBottom" fmla="*/ 1339200 h 1338840"/>
            </a:gdLst>
            <a:ahLst/>
            <a:cxnLst/>
            <a:rect l="textAreaLeft" t="textAreaTop" r="textAreaRight" b="textAreaBottom"/>
            <a:pathLst>
              <a:path w="9531" h="3720">
                <a:moveTo>
                  <a:pt x="9347" y="3648"/>
                </a:moveTo>
                <a:lnTo>
                  <a:pt x="9531" y="3720"/>
                </a:lnTo>
                <a:lnTo>
                  <a:pt x="9442" y="3720"/>
                </a:lnTo>
                <a:lnTo>
                  <a:pt x="9258" y="3648"/>
                </a:lnTo>
                <a:lnTo>
                  <a:pt x="9347" y="3648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8" name=""/>
          <p:cNvSpPr/>
          <p:nvPr/>
        </p:nvSpPr>
        <p:spPr>
          <a:xfrm>
            <a:off x="806040" y="2984040"/>
            <a:ext cx="3462840" cy="1351440"/>
          </a:xfrm>
          <a:custGeom>
            <a:avLst/>
            <a:gdLst>
              <a:gd name="textAreaLeft" fmla="*/ 0 w 3462840"/>
              <a:gd name="textAreaRight" fmla="*/ 3463200 w 3462840"/>
              <a:gd name="textAreaTop" fmla="*/ 0 h 1351440"/>
              <a:gd name="textAreaBottom" fmla="*/ 1351800 h 1351440"/>
            </a:gdLst>
            <a:ahLst/>
            <a:cxnLst/>
            <a:rect l="textAreaLeft" t="textAreaTop" r="textAreaRight" b="textAreaBottom"/>
            <a:pathLst>
              <a:path w="9620" h="3755">
                <a:moveTo>
                  <a:pt x="9436" y="3683"/>
                </a:moveTo>
                <a:lnTo>
                  <a:pt x="9620" y="3755"/>
                </a:lnTo>
                <a:lnTo>
                  <a:pt x="9531" y="3755"/>
                </a:lnTo>
                <a:lnTo>
                  <a:pt x="9347" y="3683"/>
                </a:lnTo>
                <a:lnTo>
                  <a:pt x="9436" y="3683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2999" name=""/>
          <p:cNvSpPr/>
          <p:nvPr/>
        </p:nvSpPr>
        <p:spPr>
          <a:xfrm>
            <a:off x="806040" y="2971800"/>
            <a:ext cx="3494880" cy="1363680"/>
          </a:xfrm>
          <a:custGeom>
            <a:avLst/>
            <a:gdLst>
              <a:gd name="textAreaLeft" fmla="*/ 0 w 3494880"/>
              <a:gd name="textAreaRight" fmla="*/ 3495240 w 3494880"/>
              <a:gd name="textAreaTop" fmla="*/ 0 h 1363680"/>
              <a:gd name="textAreaBottom" fmla="*/ 1364040 h 1363680"/>
            </a:gdLst>
            <a:ahLst/>
            <a:cxnLst/>
            <a:rect l="textAreaLeft" t="textAreaTop" r="textAreaRight" b="textAreaBottom"/>
            <a:pathLst>
              <a:path w="9709" h="3789">
                <a:moveTo>
                  <a:pt x="9525" y="3717"/>
                </a:moveTo>
                <a:lnTo>
                  <a:pt x="9709" y="3789"/>
                </a:lnTo>
                <a:lnTo>
                  <a:pt x="9620" y="3789"/>
                </a:lnTo>
                <a:lnTo>
                  <a:pt x="9436" y="3717"/>
                </a:lnTo>
                <a:lnTo>
                  <a:pt x="9525" y="3717"/>
                </a:lnTo>
                <a:moveTo>
                  <a:pt x="72" y="62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2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0" name=""/>
          <p:cNvSpPr/>
          <p:nvPr/>
        </p:nvSpPr>
        <p:spPr>
          <a:xfrm>
            <a:off x="806040" y="2959200"/>
            <a:ext cx="3526920" cy="1376280"/>
          </a:xfrm>
          <a:custGeom>
            <a:avLst/>
            <a:gdLst>
              <a:gd name="textAreaLeft" fmla="*/ 0 w 3526920"/>
              <a:gd name="textAreaRight" fmla="*/ 3527280 w 3526920"/>
              <a:gd name="textAreaTop" fmla="*/ 0 h 1376280"/>
              <a:gd name="textAreaBottom" fmla="*/ 1376640 h 1376280"/>
            </a:gdLst>
            <a:ahLst/>
            <a:cxnLst/>
            <a:rect l="textAreaLeft" t="textAreaTop" r="textAreaRight" b="textAreaBottom"/>
            <a:pathLst>
              <a:path w="9798" h="3824">
                <a:moveTo>
                  <a:pt x="9614" y="3752"/>
                </a:moveTo>
                <a:lnTo>
                  <a:pt x="9798" y="3824"/>
                </a:lnTo>
                <a:lnTo>
                  <a:pt x="9709" y="3824"/>
                </a:lnTo>
                <a:lnTo>
                  <a:pt x="9525" y="3752"/>
                </a:lnTo>
                <a:lnTo>
                  <a:pt x="9614" y="3752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1" name=""/>
          <p:cNvSpPr/>
          <p:nvPr/>
        </p:nvSpPr>
        <p:spPr>
          <a:xfrm>
            <a:off x="806040" y="2946600"/>
            <a:ext cx="3558960" cy="1388880"/>
          </a:xfrm>
          <a:custGeom>
            <a:avLst/>
            <a:gdLst>
              <a:gd name="textAreaLeft" fmla="*/ 0 w 3558960"/>
              <a:gd name="textAreaRight" fmla="*/ 3559320 w 3558960"/>
              <a:gd name="textAreaTop" fmla="*/ 0 h 1388880"/>
              <a:gd name="textAreaBottom" fmla="*/ 1389240 h 1388880"/>
            </a:gdLst>
            <a:ahLst/>
            <a:cxnLst/>
            <a:rect l="textAreaLeft" t="textAreaTop" r="textAreaRight" b="textAreaBottom"/>
            <a:pathLst>
              <a:path w="9887" h="3859">
                <a:moveTo>
                  <a:pt x="9703" y="3787"/>
                </a:moveTo>
                <a:lnTo>
                  <a:pt x="9887" y="3859"/>
                </a:lnTo>
                <a:lnTo>
                  <a:pt x="9798" y="3859"/>
                </a:lnTo>
                <a:lnTo>
                  <a:pt x="9614" y="3787"/>
                </a:lnTo>
                <a:lnTo>
                  <a:pt x="9703" y="3787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2" name=""/>
          <p:cNvSpPr/>
          <p:nvPr/>
        </p:nvSpPr>
        <p:spPr>
          <a:xfrm>
            <a:off x="806040" y="2934000"/>
            <a:ext cx="3591000" cy="1401480"/>
          </a:xfrm>
          <a:custGeom>
            <a:avLst/>
            <a:gdLst>
              <a:gd name="textAreaLeft" fmla="*/ 0 w 3591000"/>
              <a:gd name="textAreaRight" fmla="*/ 3591360 w 3591000"/>
              <a:gd name="textAreaTop" fmla="*/ 0 h 1401480"/>
              <a:gd name="textAreaBottom" fmla="*/ 1401840 h 1401480"/>
            </a:gdLst>
            <a:ahLst/>
            <a:cxnLst/>
            <a:rect l="textAreaLeft" t="textAreaTop" r="textAreaRight" b="textAreaBottom"/>
            <a:pathLst>
              <a:path w="9976" h="3894">
                <a:moveTo>
                  <a:pt x="9792" y="3822"/>
                </a:moveTo>
                <a:lnTo>
                  <a:pt x="9976" y="3894"/>
                </a:lnTo>
                <a:lnTo>
                  <a:pt x="9887" y="3894"/>
                </a:lnTo>
                <a:lnTo>
                  <a:pt x="9703" y="3822"/>
                </a:lnTo>
                <a:lnTo>
                  <a:pt x="9792" y="3822"/>
                </a:lnTo>
                <a:moveTo>
                  <a:pt x="72" y="63"/>
                </a:moveTo>
                <a:lnTo>
                  <a:pt x="0" y="35"/>
                </a:ln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3" name=""/>
          <p:cNvSpPr/>
          <p:nvPr/>
        </p:nvSpPr>
        <p:spPr>
          <a:xfrm>
            <a:off x="806040" y="2921760"/>
            <a:ext cx="3623040" cy="1413720"/>
          </a:xfrm>
          <a:custGeom>
            <a:avLst/>
            <a:gdLst>
              <a:gd name="textAreaLeft" fmla="*/ 0 w 3623040"/>
              <a:gd name="textAreaRight" fmla="*/ 3623400 w 3623040"/>
              <a:gd name="textAreaTop" fmla="*/ 0 h 1413720"/>
              <a:gd name="textAreaBottom" fmla="*/ 1414080 h 1413720"/>
            </a:gdLst>
            <a:ahLst/>
            <a:cxnLst/>
            <a:rect l="textAreaLeft" t="textAreaTop" r="textAreaRight" b="textAreaBottom"/>
            <a:pathLst>
              <a:path w="10065" h="3928">
                <a:moveTo>
                  <a:pt x="9881" y="3856"/>
                </a:moveTo>
                <a:lnTo>
                  <a:pt x="10065" y="3928"/>
                </a:lnTo>
                <a:lnTo>
                  <a:pt x="9976" y="3928"/>
                </a:lnTo>
                <a:lnTo>
                  <a:pt x="9792" y="3856"/>
                </a:lnTo>
                <a:lnTo>
                  <a:pt x="9881" y="3856"/>
                </a:lnTo>
                <a:moveTo>
                  <a:pt x="72" y="62"/>
                </a:moveTo>
                <a:lnTo>
                  <a:pt x="0" y="34"/>
                </a:lnTo>
                <a:lnTo>
                  <a:pt x="0" y="0"/>
                </a:lnTo>
                <a:lnTo>
                  <a:pt x="72" y="28"/>
                </a:lnTo>
                <a:lnTo>
                  <a:pt x="72" y="62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4" name=""/>
          <p:cNvSpPr/>
          <p:nvPr/>
        </p:nvSpPr>
        <p:spPr>
          <a:xfrm>
            <a:off x="806040" y="2909160"/>
            <a:ext cx="3655440" cy="1426320"/>
          </a:xfrm>
          <a:custGeom>
            <a:avLst/>
            <a:gdLst>
              <a:gd name="textAreaLeft" fmla="*/ 0 w 3655440"/>
              <a:gd name="textAreaRight" fmla="*/ 3655800 w 3655440"/>
              <a:gd name="textAreaTop" fmla="*/ 0 h 1426320"/>
              <a:gd name="textAreaBottom" fmla="*/ 1426680 h 1426320"/>
            </a:gdLst>
            <a:ahLst/>
            <a:cxnLst/>
            <a:rect l="textAreaLeft" t="textAreaTop" r="textAreaRight" b="textAreaBottom"/>
            <a:pathLst>
              <a:path w="10155" h="3963">
                <a:moveTo>
                  <a:pt x="0" y="3"/>
                </a:moveTo>
                <a:lnTo>
                  <a:pt x="0" y="0"/>
                </a:lnTo>
                <a:lnTo>
                  <a:pt x="72" y="28"/>
                </a:lnTo>
                <a:lnTo>
                  <a:pt x="72" y="63"/>
                </a:lnTo>
                <a:lnTo>
                  <a:pt x="0" y="35"/>
                </a:lnTo>
                <a:lnTo>
                  <a:pt x="0" y="3"/>
                </a:lnTo>
                <a:moveTo>
                  <a:pt x="9970" y="3891"/>
                </a:moveTo>
                <a:lnTo>
                  <a:pt x="10155" y="3963"/>
                </a:lnTo>
                <a:lnTo>
                  <a:pt x="10065" y="3963"/>
                </a:lnTo>
                <a:lnTo>
                  <a:pt x="9881" y="3891"/>
                </a:lnTo>
                <a:lnTo>
                  <a:pt x="9970" y="3891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5" name=""/>
          <p:cNvSpPr/>
          <p:nvPr/>
        </p:nvSpPr>
        <p:spPr>
          <a:xfrm>
            <a:off x="806040" y="2896920"/>
            <a:ext cx="3687480" cy="1438560"/>
          </a:xfrm>
          <a:custGeom>
            <a:avLst/>
            <a:gdLst>
              <a:gd name="textAreaLeft" fmla="*/ 0 w 3687480"/>
              <a:gd name="textAreaRight" fmla="*/ 3687840 w 3687480"/>
              <a:gd name="textAreaTop" fmla="*/ 0 h 1438560"/>
              <a:gd name="textAreaBottom" fmla="*/ 1438920 h 1438560"/>
            </a:gdLst>
            <a:ahLst/>
            <a:cxnLst/>
            <a:rect l="textAreaLeft" t="textAreaTop" r="textAreaRight" b="textAreaBottom"/>
            <a:pathLst>
              <a:path w="10244" h="3997">
                <a:moveTo>
                  <a:pt x="2" y="0"/>
                </a:moveTo>
                <a:lnTo>
                  <a:pt x="72" y="27"/>
                </a:lnTo>
                <a:lnTo>
                  <a:pt x="72" y="39"/>
                </a:lnTo>
                <a:lnTo>
                  <a:pt x="72" y="62"/>
                </a:lnTo>
                <a:lnTo>
                  <a:pt x="0" y="34"/>
                </a:lnTo>
                <a:lnTo>
                  <a:pt x="2" y="0"/>
                </a:lnTo>
                <a:moveTo>
                  <a:pt x="10059" y="3925"/>
                </a:moveTo>
                <a:lnTo>
                  <a:pt x="10244" y="3997"/>
                </a:lnTo>
                <a:lnTo>
                  <a:pt x="10155" y="3997"/>
                </a:lnTo>
                <a:lnTo>
                  <a:pt x="9970" y="3925"/>
                </a:lnTo>
                <a:lnTo>
                  <a:pt x="10059" y="3925"/>
                </a:lnTo>
                <a:moveTo>
                  <a:pt x="72" y="40"/>
                </a:moveTo>
                <a:lnTo>
                  <a:pt x="72" y="39"/>
                </a:lnTo>
                <a:lnTo>
                  <a:pt x="72" y="37"/>
                </a:lnTo>
                <a:lnTo>
                  <a:pt x="72" y="40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6" name=""/>
          <p:cNvSpPr/>
          <p:nvPr/>
        </p:nvSpPr>
        <p:spPr>
          <a:xfrm>
            <a:off x="806760" y="2885040"/>
            <a:ext cx="3718800" cy="1450440"/>
          </a:xfrm>
          <a:custGeom>
            <a:avLst/>
            <a:gdLst>
              <a:gd name="textAreaLeft" fmla="*/ 0 w 3718800"/>
              <a:gd name="textAreaRight" fmla="*/ 3719160 w 3718800"/>
              <a:gd name="textAreaTop" fmla="*/ 0 h 1450440"/>
              <a:gd name="textAreaBottom" fmla="*/ 1450800 h 1450440"/>
            </a:gdLst>
            <a:ahLst/>
            <a:cxnLst/>
            <a:rect l="textAreaLeft" t="textAreaTop" r="textAreaRight" b="textAreaBottom"/>
            <a:pathLst>
              <a:path w="10331" h="4030">
                <a:moveTo>
                  <a:pt x="0" y="20"/>
                </a:moveTo>
                <a:lnTo>
                  <a:pt x="4" y="0"/>
                </a:lnTo>
                <a:lnTo>
                  <a:pt x="72" y="26"/>
                </a:lnTo>
                <a:lnTo>
                  <a:pt x="72" y="30"/>
                </a:lnTo>
                <a:lnTo>
                  <a:pt x="72" y="28"/>
                </a:lnTo>
                <a:lnTo>
                  <a:pt x="72" y="26"/>
                </a:lnTo>
                <a:lnTo>
                  <a:pt x="72" y="28"/>
                </a:lnTo>
                <a:lnTo>
                  <a:pt x="70" y="60"/>
                </a:lnTo>
                <a:lnTo>
                  <a:pt x="0" y="33"/>
                </a:lnTo>
                <a:lnTo>
                  <a:pt x="0" y="20"/>
                </a:lnTo>
                <a:moveTo>
                  <a:pt x="10146" y="3958"/>
                </a:moveTo>
                <a:lnTo>
                  <a:pt x="10331" y="4030"/>
                </a:lnTo>
                <a:lnTo>
                  <a:pt x="10242" y="4030"/>
                </a:lnTo>
                <a:lnTo>
                  <a:pt x="10057" y="3958"/>
                </a:lnTo>
                <a:lnTo>
                  <a:pt x="10146" y="3958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7" name=""/>
          <p:cNvSpPr/>
          <p:nvPr/>
        </p:nvSpPr>
        <p:spPr>
          <a:xfrm>
            <a:off x="808200" y="2861640"/>
            <a:ext cx="3781440" cy="1473840"/>
          </a:xfrm>
          <a:custGeom>
            <a:avLst/>
            <a:gdLst>
              <a:gd name="textAreaLeft" fmla="*/ 0 w 3781440"/>
              <a:gd name="textAreaRight" fmla="*/ 3781800 w 3781440"/>
              <a:gd name="textAreaTop" fmla="*/ 0 h 1473840"/>
              <a:gd name="textAreaBottom" fmla="*/ 1474200 h 1473840"/>
            </a:gdLst>
            <a:ahLst/>
            <a:cxnLst/>
            <a:rect l="textAreaLeft" t="textAreaTop" r="textAreaRight" b="textAreaBottom"/>
            <a:pathLst>
              <a:path w="10505" h="4095">
                <a:moveTo>
                  <a:pt x="4" y="37"/>
                </a:moveTo>
                <a:lnTo>
                  <a:pt x="13" y="0"/>
                </a:lnTo>
                <a:lnTo>
                  <a:pt x="81" y="27"/>
                </a:lnTo>
                <a:lnTo>
                  <a:pt x="74" y="51"/>
                </a:lnTo>
                <a:lnTo>
                  <a:pt x="68" y="91"/>
                </a:lnTo>
                <a:lnTo>
                  <a:pt x="0" y="65"/>
                </a:lnTo>
                <a:lnTo>
                  <a:pt x="4" y="37"/>
                </a:lnTo>
                <a:moveTo>
                  <a:pt x="10320" y="4023"/>
                </a:moveTo>
                <a:lnTo>
                  <a:pt x="10505" y="4095"/>
                </a:lnTo>
                <a:lnTo>
                  <a:pt x="10327" y="4095"/>
                </a:lnTo>
                <a:lnTo>
                  <a:pt x="10142" y="4023"/>
                </a:lnTo>
                <a:lnTo>
                  <a:pt x="10320" y="4023"/>
                </a:lnTo>
                <a:moveTo>
                  <a:pt x="74" y="53"/>
                </a:moveTo>
                <a:lnTo>
                  <a:pt x="74" y="51"/>
                </a:lnTo>
                <a:lnTo>
                  <a:pt x="75" y="49"/>
                </a:lnTo>
                <a:lnTo>
                  <a:pt x="74" y="53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8" name=""/>
          <p:cNvSpPr/>
          <p:nvPr/>
        </p:nvSpPr>
        <p:spPr>
          <a:xfrm>
            <a:off x="812880" y="2850480"/>
            <a:ext cx="3808800" cy="1485000"/>
          </a:xfrm>
          <a:custGeom>
            <a:avLst/>
            <a:gdLst>
              <a:gd name="textAreaLeft" fmla="*/ 0 w 3808800"/>
              <a:gd name="textAreaRight" fmla="*/ 3809160 w 3808800"/>
              <a:gd name="textAreaTop" fmla="*/ 0 h 1485000"/>
              <a:gd name="textAreaBottom" fmla="*/ 1485360 h 1485000"/>
            </a:gdLst>
            <a:ahLst/>
            <a:cxnLst/>
            <a:rect l="textAreaLeft" t="textAreaTop" r="textAreaRight" b="textAreaBottom"/>
            <a:pathLst>
              <a:path w="10581" h="4126">
                <a:moveTo>
                  <a:pt x="3" y="21"/>
                </a:moveTo>
                <a:lnTo>
                  <a:pt x="10" y="0"/>
                </a:lnTo>
                <a:lnTo>
                  <a:pt x="77" y="27"/>
                </a:lnTo>
                <a:lnTo>
                  <a:pt x="71" y="43"/>
                </a:lnTo>
                <a:lnTo>
                  <a:pt x="68" y="58"/>
                </a:lnTo>
                <a:lnTo>
                  <a:pt x="0" y="31"/>
                </a:lnTo>
                <a:lnTo>
                  <a:pt x="3" y="21"/>
                </a:lnTo>
                <a:moveTo>
                  <a:pt x="10396" y="4054"/>
                </a:moveTo>
                <a:lnTo>
                  <a:pt x="10581" y="4126"/>
                </a:lnTo>
                <a:lnTo>
                  <a:pt x="10492" y="4126"/>
                </a:lnTo>
                <a:lnTo>
                  <a:pt x="10307" y="4054"/>
                </a:lnTo>
                <a:lnTo>
                  <a:pt x="10396" y="4054"/>
                </a:lnTo>
                <a:moveTo>
                  <a:pt x="71" y="44"/>
                </a:moveTo>
                <a:lnTo>
                  <a:pt x="71" y="43"/>
                </a:lnTo>
                <a:lnTo>
                  <a:pt x="72" y="40"/>
                </a:lnTo>
                <a:lnTo>
                  <a:pt x="71" y="44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09" name=""/>
          <p:cNvSpPr/>
          <p:nvPr/>
        </p:nvSpPr>
        <p:spPr>
          <a:xfrm>
            <a:off x="816480" y="2839680"/>
            <a:ext cx="3837240" cy="1495800"/>
          </a:xfrm>
          <a:custGeom>
            <a:avLst/>
            <a:gdLst>
              <a:gd name="textAreaLeft" fmla="*/ 0 w 3837240"/>
              <a:gd name="textAreaRight" fmla="*/ 3837600 w 3837240"/>
              <a:gd name="textAreaTop" fmla="*/ 0 h 1495800"/>
              <a:gd name="textAreaBottom" fmla="*/ 1496160 h 1495800"/>
            </a:gdLst>
            <a:ahLst/>
            <a:cxnLst/>
            <a:rect l="textAreaLeft" t="textAreaTop" r="textAreaRight" b="textAreaBottom"/>
            <a:pathLst>
              <a:path w="10660" h="4156">
                <a:moveTo>
                  <a:pt x="9" y="6"/>
                </a:moveTo>
                <a:lnTo>
                  <a:pt x="12" y="0"/>
                </a:lnTo>
                <a:lnTo>
                  <a:pt x="79" y="27"/>
                </a:lnTo>
                <a:lnTo>
                  <a:pt x="76" y="34"/>
                </a:lnTo>
                <a:lnTo>
                  <a:pt x="67" y="57"/>
                </a:lnTo>
                <a:lnTo>
                  <a:pt x="0" y="30"/>
                </a:lnTo>
                <a:lnTo>
                  <a:pt x="9" y="6"/>
                </a:lnTo>
                <a:moveTo>
                  <a:pt x="10476" y="4084"/>
                </a:moveTo>
                <a:lnTo>
                  <a:pt x="10660" y="4156"/>
                </a:lnTo>
                <a:lnTo>
                  <a:pt x="10571" y="4156"/>
                </a:lnTo>
                <a:lnTo>
                  <a:pt x="10386" y="4084"/>
                </a:lnTo>
                <a:lnTo>
                  <a:pt x="10476" y="4084"/>
                </a:lnTo>
                <a:moveTo>
                  <a:pt x="75" y="36"/>
                </a:moveTo>
                <a:lnTo>
                  <a:pt x="76" y="34"/>
                </a:lnTo>
                <a:lnTo>
                  <a:pt x="76" y="32"/>
                </a:lnTo>
                <a:lnTo>
                  <a:pt x="75" y="36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0" name=""/>
          <p:cNvSpPr/>
          <p:nvPr/>
        </p:nvSpPr>
        <p:spPr>
          <a:xfrm>
            <a:off x="820800" y="2829240"/>
            <a:ext cx="3864960" cy="1506240"/>
          </a:xfrm>
          <a:custGeom>
            <a:avLst/>
            <a:gdLst>
              <a:gd name="textAreaLeft" fmla="*/ 0 w 3864960"/>
              <a:gd name="textAreaRight" fmla="*/ 3865320 w 3864960"/>
              <a:gd name="textAreaTop" fmla="*/ 0 h 1506240"/>
              <a:gd name="textAreaBottom" fmla="*/ 1506600 h 1506240"/>
            </a:gdLst>
            <a:ahLst/>
            <a:cxnLst/>
            <a:rect l="textAreaLeft" t="textAreaTop" r="textAreaRight" b="textAreaBottom"/>
            <a:pathLst>
              <a:path w="10737" h="4185">
                <a:moveTo>
                  <a:pt x="14" y="0"/>
                </a:moveTo>
                <a:lnTo>
                  <a:pt x="81" y="26"/>
                </a:lnTo>
                <a:lnTo>
                  <a:pt x="81" y="28"/>
                </a:lnTo>
                <a:lnTo>
                  <a:pt x="81" y="26"/>
                </a:lnTo>
                <a:lnTo>
                  <a:pt x="82" y="26"/>
                </a:lnTo>
                <a:lnTo>
                  <a:pt x="67" y="56"/>
                </a:lnTo>
                <a:lnTo>
                  <a:pt x="0" y="29"/>
                </a:lnTo>
                <a:lnTo>
                  <a:pt x="14" y="0"/>
                </a:lnTo>
                <a:moveTo>
                  <a:pt x="10553" y="4113"/>
                </a:moveTo>
                <a:lnTo>
                  <a:pt x="10737" y="4185"/>
                </a:lnTo>
                <a:lnTo>
                  <a:pt x="10648" y="4185"/>
                </a:lnTo>
                <a:lnTo>
                  <a:pt x="10464" y="4113"/>
                </a:lnTo>
                <a:lnTo>
                  <a:pt x="10553" y="4113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1" name=""/>
          <p:cNvSpPr/>
          <p:nvPr/>
        </p:nvSpPr>
        <p:spPr>
          <a:xfrm>
            <a:off x="825840" y="2819160"/>
            <a:ext cx="3891960" cy="1516320"/>
          </a:xfrm>
          <a:custGeom>
            <a:avLst/>
            <a:gdLst>
              <a:gd name="textAreaLeft" fmla="*/ 0 w 3891960"/>
              <a:gd name="textAreaRight" fmla="*/ 3892320 w 3891960"/>
              <a:gd name="textAreaTop" fmla="*/ 0 h 1516320"/>
              <a:gd name="textAreaBottom" fmla="*/ 1516680 h 1516320"/>
            </a:gdLst>
            <a:ahLst/>
            <a:cxnLst/>
            <a:rect l="textAreaLeft" t="textAreaTop" r="textAreaRight" b="textAreaBottom"/>
            <a:pathLst>
              <a:path w="10812" h="4213">
                <a:moveTo>
                  <a:pt x="4" y="20"/>
                </a:moveTo>
                <a:lnTo>
                  <a:pt x="16" y="0"/>
                </a:lnTo>
                <a:lnTo>
                  <a:pt x="85" y="26"/>
                </a:lnTo>
                <a:lnTo>
                  <a:pt x="68" y="53"/>
                </a:lnTo>
                <a:lnTo>
                  <a:pt x="68" y="54"/>
                </a:lnTo>
                <a:lnTo>
                  <a:pt x="67" y="54"/>
                </a:lnTo>
                <a:lnTo>
                  <a:pt x="68" y="53"/>
                </a:lnTo>
                <a:lnTo>
                  <a:pt x="67" y="54"/>
                </a:lnTo>
                <a:lnTo>
                  <a:pt x="0" y="28"/>
                </a:lnTo>
                <a:lnTo>
                  <a:pt x="4" y="20"/>
                </a:lnTo>
                <a:moveTo>
                  <a:pt x="10628" y="4141"/>
                </a:moveTo>
                <a:lnTo>
                  <a:pt x="10812" y="4213"/>
                </a:lnTo>
                <a:lnTo>
                  <a:pt x="10723" y="4213"/>
                </a:lnTo>
                <a:lnTo>
                  <a:pt x="10539" y="4141"/>
                </a:lnTo>
                <a:lnTo>
                  <a:pt x="10628" y="4141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2" name=""/>
          <p:cNvSpPr/>
          <p:nvPr/>
        </p:nvSpPr>
        <p:spPr>
          <a:xfrm>
            <a:off x="831600" y="2809080"/>
            <a:ext cx="3916440" cy="1526400"/>
          </a:xfrm>
          <a:custGeom>
            <a:avLst/>
            <a:gdLst>
              <a:gd name="textAreaLeft" fmla="*/ 0 w 3916440"/>
              <a:gd name="textAreaRight" fmla="*/ 3916800 w 3916440"/>
              <a:gd name="textAreaTop" fmla="*/ 0 h 1526400"/>
              <a:gd name="textAreaBottom" fmla="*/ 1526760 h 1526400"/>
            </a:gdLst>
            <a:ahLst/>
            <a:cxnLst/>
            <a:rect l="textAreaLeft" t="textAreaTop" r="textAreaRight" b="textAreaBottom"/>
            <a:pathLst>
              <a:path w="10880" h="4241">
                <a:moveTo>
                  <a:pt x="13" y="7"/>
                </a:moveTo>
                <a:lnTo>
                  <a:pt x="18" y="0"/>
                </a:lnTo>
                <a:lnTo>
                  <a:pt x="88" y="27"/>
                </a:lnTo>
                <a:lnTo>
                  <a:pt x="73" y="48"/>
                </a:lnTo>
                <a:lnTo>
                  <a:pt x="69" y="54"/>
                </a:lnTo>
                <a:lnTo>
                  <a:pt x="0" y="28"/>
                </a:lnTo>
                <a:lnTo>
                  <a:pt x="13" y="7"/>
                </a:lnTo>
                <a:moveTo>
                  <a:pt x="10841" y="4241"/>
                </a:moveTo>
                <a:lnTo>
                  <a:pt x="10796" y="4241"/>
                </a:lnTo>
                <a:lnTo>
                  <a:pt x="10612" y="4169"/>
                </a:lnTo>
                <a:lnTo>
                  <a:pt x="10701" y="4169"/>
                </a:lnTo>
                <a:lnTo>
                  <a:pt x="10880" y="4239"/>
                </a:lnTo>
                <a:lnTo>
                  <a:pt x="10841" y="4241"/>
                </a:lnTo>
                <a:moveTo>
                  <a:pt x="71" y="49"/>
                </a:moveTo>
                <a:lnTo>
                  <a:pt x="73" y="48"/>
                </a:lnTo>
                <a:lnTo>
                  <a:pt x="73" y="47"/>
                </a:lnTo>
                <a:lnTo>
                  <a:pt x="71" y="49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3" name=""/>
          <p:cNvSpPr/>
          <p:nvPr/>
        </p:nvSpPr>
        <p:spPr>
          <a:xfrm>
            <a:off x="838080" y="2799360"/>
            <a:ext cx="3933360" cy="1535400"/>
          </a:xfrm>
          <a:custGeom>
            <a:avLst/>
            <a:gdLst>
              <a:gd name="textAreaLeft" fmla="*/ 0 w 3933360"/>
              <a:gd name="textAreaRight" fmla="*/ 3933720 w 3933360"/>
              <a:gd name="textAreaTop" fmla="*/ 0 h 1535400"/>
              <a:gd name="textAreaBottom" fmla="*/ 1535760 h 1535400"/>
            </a:gdLst>
            <a:ahLst/>
            <a:cxnLst/>
            <a:rect l="textAreaLeft" t="textAreaTop" r="textAreaRight" b="textAreaBottom"/>
            <a:pathLst>
              <a:path w="10927" h="4266">
                <a:moveTo>
                  <a:pt x="21" y="0"/>
                </a:moveTo>
                <a:lnTo>
                  <a:pt x="92" y="28"/>
                </a:lnTo>
                <a:lnTo>
                  <a:pt x="79" y="42"/>
                </a:lnTo>
                <a:lnTo>
                  <a:pt x="70" y="54"/>
                </a:lnTo>
                <a:lnTo>
                  <a:pt x="0" y="27"/>
                </a:lnTo>
                <a:lnTo>
                  <a:pt x="21" y="0"/>
                </a:lnTo>
                <a:moveTo>
                  <a:pt x="10921" y="4258"/>
                </a:moveTo>
                <a:lnTo>
                  <a:pt x="10872" y="4266"/>
                </a:lnTo>
                <a:lnTo>
                  <a:pt x="10862" y="4266"/>
                </a:lnTo>
                <a:lnTo>
                  <a:pt x="10683" y="4196"/>
                </a:lnTo>
                <a:lnTo>
                  <a:pt x="10772" y="4196"/>
                </a:lnTo>
                <a:lnTo>
                  <a:pt x="10927" y="4257"/>
                </a:lnTo>
                <a:lnTo>
                  <a:pt x="10921" y="4258"/>
                </a:lnTo>
                <a:moveTo>
                  <a:pt x="78" y="44"/>
                </a:moveTo>
                <a:lnTo>
                  <a:pt x="79" y="42"/>
                </a:lnTo>
                <a:lnTo>
                  <a:pt x="80" y="41"/>
                </a:lnTo>
                <a:lnTo>
                  <a:pt x="78" y="44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4" name=""/>
          <p:cNvSpPr/>
          <p:nvPr/>
        </p:nvSpPr>
        <p:spPr>
          <a:xfrm>
            <a:off x="845640" y="2790000"/>
            <a:ext cx="3944520" cy="1541520"/>
          </a:xfrm>
          <a:custGeom>
            <a:avLst/>
            <a:gdLst>
              <a:gd name="textAreaLeft" fmla="*/ 0 w 3944520"/>
              <a:gd name="textAreaRight" fmla="*/ 3944880 w 3944520"/>
              <a:gd name="textAreaTop" fmla="*/ 0 h 1541520"/>
              <a:gd name="textAreaBottom" fmla="*/ 1541880 h 1541520"/>
            </a:gdLst>
            <a:ahLst/>
            <a:cxnLst/>
            <a:rect l="textAreaLeft" t="textAreaTop" r="textAreaRight" b="textAreaBottom"/>
            <a:pathLst>
              <a:path w="10958" h="4283">
                <a:moveTo>
                  <a:pt x="2" y="23"/>
                </a:moveTo>
                <a:lnTo>
                  <a:pt x="23" y="0"/>
                </a:lnTo>
                <a:lnTo>
                  <a:pt x="96" y="29"/>
                </a:lnTo>
                <a:lnTo>
                  <a:pt x="83" y="40"/>
                </a:lnTo>
                <a:lnTo>
                  <a:pt x="86" y="38"/>
                </a:lnTo>
                <a:lnTo>
                  <a:pt x="71" y="54"/>
                </a:lnTo>
                <a:lnTo>
                  <a:pt x="0" y="26"/>
                </a:lnTo>
                <a:lnTo>
                  <a:pt x="2" y="23"/>
                </a:lnTo>
                <a:moveTo>
                  <a:pt x="10947" y="4272"/>
                </a:moveTo>
                <a:lnTo>
                  <a:pt x="10906" y="4283"/>
                </a:lnTo>
                <a:lnTo>
                  <a:pt x="10751" y="4222"/>
                </a:lnTo>
                <a:lnTo>
                  <a:pt x="10799" y="4222"/>
                </a:lnTo>
                <a:lnTo>
                  <a:pt x="10835" y="4220"/>
                </a:lnTo>
                <a:lnTo>
                  <a:pt x="10958" y="4268"/>
                </a:lnTo>
                <a:lnTo>
                  <a:pt x="10947" y="4272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5" name=""/>
          <p:cNvSpPr/>
          <p:nvPr/>
        </p:nvSpPr>
        <p:spPr>
          <a:xfrm>
            <a:off x="853920" y="2781000"/>
            <a:ext cx="3952080" cy="1545120"/>
          </a:xfrm>
          <a:custGeom>
            <a:avLst/>
            <a:gdLst>
              <a:gd name="textAreaLeft" fmla="*/ 0 w 3952080"/>
              <a:gd name="textAreaRight" fmla="*/ 3952440 w 3952080"/>
              <a:gd name="textAreaTop" fmla="*/ 0 h 1545120"/>
              <a:gd name="textAreaBottom" fmla="*/ 1545480 h 1545120"/>
            </a:gdLst>
            <a:ahLst/>
            <a:cxnLst/>
            <a:rect l="textAreaLeft" t="textAreaTop" r="textAreaRight" b="textAreaBottom"/>
            <a:pathLst>
              <a:path w="10979" h="4293">
                <a:moveTo>
                  <a:pt x="11" y="13"/>
                </a:moveTo>
                <a:lnTo>
                  <a:pt x="25" y="0"/>
                </a:lnTo>
                <a:lnTo>
                  <a:pt x="101" y="30"/>
                </a:lnTo>
                <a:lnTo>
                  <a:pt x="92" y="37"/>
                </a:lnTo>
                <a:lnTo>
                  <a:pt x="73" y="54"/>
                </a:lnTo>
                <a:lnTo>
                  <a:pt x="0" y="25"/>
                </a:lnTo>
                <a:lnTo>
                  <a:pt x="11" y="13"/>
                </a:lnTo>
                <a:moveTo>
                  <a:pt x="10969" y="4281"/>
                </a:moveTo>
                <a:lnTo>
                  <a:pt x="10935" y="4293"/>
                </a:lnTo>
                <a:lnTo>
                  <a:pt x="10812" y="4245"/>
                </a:lnTo>
                <a:lnTo>
                  <a:pt x="10821" y="4245"/>
                </a:lnTo>
                <a:lnTo>
                  <a:pt x="10862" y="4239"/>
                </a:lnTo>
                <a:lnTo>
                  <a:pt x="10875" y="4235"/>
                </a:lnTo>
                <a:lnTo>
                  <a:pt x="10979" y="4276"/>
                </a:lnTo>
                <a:lnTo>
                  <a:pt x="10969" y="4281"/>
                </a:lnTo>
                <a:moveTo>
                  <a:pt x="10823" y="4245"/>
                </a:moveTo>
                <a:lnTo>
                  <a:pt x="10821" y="4245"/>
                </a:lnTo>
                <a:lnTo>
                  <a:pt x="10819" y="4245"/>
                </a:lnTo>
                <a:lnTo>
                  <a:pt x="10823" y="4245"/>
                </a:lnTo>
                <a:moveTo>
                  <a:pt x="10864" y="4239"/>
                </a:moveTo>
                <a:lnTo>
                  <a:pt x="10862" y="4239"/>
                </a:lnTo>
                <a:lnTo>
                  <a:pt x="10860" y="4239"/>
                </a:lnTo>
                <a:lnTo>
                  <a:pt x="10864" y="4239"/>
                </a:lnTo>
                <a:moveTo>
                  <a:pt x="90" y="38"/>
                </a:moveTo>
                <a:lnTo>
                  <a:pt x="92" y="37"/>
                </a:lnTo>
                <a:lnTo>
                  <a:pt x="93" y="36"/>
                </a:lnTo>
                <a:lnTo>
                  <a:pt x="90" y="38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6" name=""/>
          <p:cNvSpPr/>
          <p:nvPr/>
        </p:nvSpPr>
        <p:spPr>
          <a:xfrm>
            <a:off x="862920" y="2772360"/>
            <a:ext cx="3957120" cy="1547640"/>
          </a:xfrm>
          <a:custGeom>
            <a:avLst/>
            <a:gdLst>
              <a:gd name="textAreaLeft" fmla="*/ 0 w 3957120"/>
              <a:gd name="textAreaRight" fmla="*/ 3957480 w 3957120"/>
              <a:gd name="textAreaTop" fmla="*/ 0 h 1547640"/>
              <a:gd name="textAreaBottom" fmla="*/ 1548000 h 1547640"/>
            </a:gdLst>
            <a:ahLst/>
            <a:cxnLst/>
            <a:rect l="textAreaLeft" t="textAreaTop" r="textAreaRight" b="textAreaBottom"/>
            <a:pathLst>
              <a:path w="10993" h="4300">
                <a:moveTo>
                  <a:pt x="21" y="5"/>
                </a:moveTo>
                <a:lnTo>
                  <a:pt x="27" y="0"/>
                </a:lnTo>
                <a:lnTo>
                  <a:pt x="107" y="32"/>
                </a:lnTo>
                <a:lnTo>
                  <a:pt x="97" y="38"/>
                </a:lnTo>
                <a:lnTo>
                  <a:pt x="76" y="54"/>
                </a:lnTo>
                <a:lnTo>
                  <a:pt x="0" y="24"/>
                </a:lnTo>
                <a:lnTo>
                  <a:pt x="21" y="5"/>
                </a:lnTo>
                <a:moveTo>
                  <a:pt x="10986" y="4284"/>
                </a:moveTo>
                <a:lnTo>
                  <a:pt x="10954" y="4300"/>
                </a:lnTo>
                <a:lnTo>
                  <a:pt x="10850" y="4259"/>
                </a:lnTo>
                <a:lnTo>
                  <a:pt x="10878" y="4252"/>
                </a:lnTo>
                <a:lnTo>
                  <a:pt x="10900" y="4244"/>
                </a:lnTo>
                <a:lnTo>
                  <a:pt x="10993" y="4280"/>
                </a:lnTo>
                <a:lnTo>
                  <a:pt x="10986" y="4284"/>
                </a:lnTo>
                <a:moveTo>
                  <a:pt x="10879" y="4252"/>
                </a:moveTo>
                <a:lnTo>
                  <a:pt x="10878" y="4252"/>
                </a:lnTo>
                <a:lnTo>
                  <a:pt x="10876" y="4253"/>
                </a:lnTo>
                <a:lnTo>
                  <a:pt x="10879" y="4252"/>
                </a:lnTo>
                <a:moveTo>
                  <a:pt x="97" y="38"/>
                </a:moveTo>
                <a:lnTo>
                  <a:pt x="100" y="36"/>
                </a:lnTo>
                <a:lnTo>
                  <a:pt x="97" y="38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7" name=""/>
          <p:cNvSpPr/>
          <p:nvPr/>
        </p:nvSpPr>
        <p:spPr>
          <a:xfrm>
            <a:off x="872640" y="2764080"/>
            <a:ext cx="3960000" cy="1548720"/>
          </a:xfrm>
          <a:custGeom>
            <a:avLst/>
            <a:gdLst>
              <a:gd name="textAreaLeft" fmla="*/ 0 w 3960000"/>
              <a:gd name="textAreaRight" fmla="*/ 3960360 w 3960000"/>
              <a:gd name="textAreaTop" fmla="*/ 0 h 1548720"/>
              <a:gd name="textAreaBottom" fmla="*/ 1549080 h 1548720"/>
            </a:gdLst>
            <a:ahLst/>
            <a:cxnLst/>
            <a:rect l="textAreaLeft" t="textAreaTop" r="textAreaRight" b="textAreaBottom"/>
            <a:pathLst>
              <a:path w="11001" h="4303">
                <a:moveTo>
                  <a:pt x="31" y="0"/>
                </a:moveTo>
                <a:lnTo>
                  <a:pt x="116" y="34"/>
                </a:lnTo>
                <a:lnTo>
                  <a:pt x="106" y="39"/>
                </a:lnTo>
                <a:lnTo>
                  <a:pt x="80" y="55"/>
                </a:lnTo>
                <a:lnTo>
                  <a:pt x="0" y="23"/>
                </a:lnTo>
                <a:lnTo>
                  <a:pt x="31" y="0"/>
                </a:lnTo>
                <a:moveTo>
                  <a:pt x="11000" y="4283"/>
                </a:moveTo>
                <a:lnTo>
                  <a:pt x="10966" y="4303"/>
                </a:lnTo>
                <a:lnTo>
                  <a:pt x="10873" y="4267"/>
                </a:lnTo>
                <a:lnTo>
                  <a:pt x="10889" y="4261"/>
                </a:lnTo>
                <a:lnTo>
                  <a:pt x="10915" y="4249"/>
                </a:lnTo>
                <a:lnTo>
                  <a:pt x="11001" y="4282"/>
                </a:lnTo>
                <a:lnTo>
                  <a:pt x="11000" y="4283"/>
                </a:lnTo>
                <a:moveTo>
                  <a:pt x="10890" y="4261"/>
                </a:moveTo>
                <a:lnTo>
                  <a:pt x="10889" y="4261"/>
                </a:lnTo>
                <a:lnTo>
                  <a:pt x="10887" y="4262"/>
                </a:lnTo>
                <a:lnTo>
                  <a:pt x="10890" y="4261"/>
                </a:lnTo>
                <a:moveTo>
                  <a:pt x="104" y="40"/>
                </a:moveTo>
                <a:lnTo>
                  <a:pt x="106" y="39"/>
                </a:lnTo>
                <a:lnTo>
                  <a:pt x="108" y="38"/>
                </a:lnTo>
                <a:lnTo>
                  <a:pt x="104" y="40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8" name=""/>
          <p:cNvSpPr/>
          <p:nvPr/>
        </p:nvSpPr>
        <p:spPr>
          <a:xfrm>
            <a:off x="883800" y="2756520"/>
            <a:ext cx="3959640" cy="1548720"/>
          </a:xfrm>
          <a:custGeom>
            <a:avLst/>
            <a:gdLst>
              <a:gd name="textAreaLeft" fmla="*/ 0 w 3959640"/>
              <a:gd name="textAreaRight" fmla="*/ 3960000 w 3959640"/>
              <a:gd name="textAreaTop" fmla="*/ 0 h 1548720"/>
              <a:gd name="textAreaBottom" fmla="*/ 1549080 h 1548720"/>
            </a:gdLst>
            <a:ahLst/>
            <a:cxnLst/>
            <a:rect l="textAreaLeft" t="textAreaTop" r="textAreaRight" b="textAreaBottom"/>
            <a:pathLst>
              <a:path w="11000" h="4303">
                <a:moveTo>
                  <a:pt x="0" y="21"/>
                </a:moveTo>
                <a:lnTo>
                  <a:pt x="34" y="0"/>
                </a:lnTo>
                <a:lnTo>
                  <a:pt x="127" y="36"/>
                </a:lnTo>
                <a:lnTo>
                  <a:pt x="111" y="42"/>
                </a:lnTo>
                <a:lnTo>
                  <a:pt x="85" y="55"/>
                </a:lnTo>
                <a:lnTo>
                  <a:pt x="0" y="21"/>
                </a:lnTo>
                <a:moveTo>
                  <a:pt x="10970" y="4303"/>
                </a:moveTo>
                <a:lnTo>
                  <a:pt x="10884" y="4270"/>
                </a:lnTo>
                <a:lnTo>
                  <a:pt x="10895" y="4265"/>
                </a:lnTo>
                <a:lnTo>
                  <a:pt x="10920" y="4249"/>
                </a:lnTo>
                <a:lnTo>
                  <a:pt x="11000" y="4280"/>
                </a:lnTo>
                <a:lnTo>
                  <a:pt x="10970" y="4303"/>
                </a:lnTo>
                <a:moveTo>
                  <a:pt x="10896" y="4264"/>
                </a:moveTo>
                <a:lnTo>
                  <a:pt x="10895" y="4265"/>
                </a:lnTo>
                <a:lnTo>
                  <a:pt x="10893" y="4266"/>
                </a:lnTo>
                <a:lnTo>
                  <a:pt x="10896" y="4264"/>
                </a:lnTo>
                <a:moveTo>
                  <a:pt x="110" y="43"/>
                </a:moveTo>
                <a:lnTo>
                  <a:pt x="111" y="42"/>
                </a:lnTo>
                <a:lnTo>
                  <a:pt x="113" y="41"/>
                </a:lnTo>
                <a:lnTo>
                  <a:pt x="110" y="43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19" name=""/>
          <p:cNvSpPr/>
          <p:nvPr/>
        </p:nvSpPr>
        <p:spPr>
          <a:xfrm>
            <a:off x="896040" y="2749680"/>
            <a:ext cx="3957480" cy="1547280"/>
          </a:xfrm>
          <a:custGeom>
            <a:avLst/>
            <a:gdLst>
              <a:gd name="textAreaLeft" fmla="*/ 0 w 3957480"/>
              <a:gd name="textAreaRight" fmla="*/ 3957840 w 3957480"/>
              <a:gd name="textAreaTop" fmla="*/ 0 h 1547280"/>
              <a:gd name="textAreaBottom" fmla="*/ 1547640 h 1547280"/>
            </a:gdLst>
            <a:ahLst/>
            <a:cxnLst/>
            <a:rect l="textAreaLeft" t="textAreaTop" r="textAreaRight" b="textAreaBottom"/>
            <a:pathLst>
              <a:path w="10994" h="4299">
                <a:moveTo>
                  <a:pt x="7" y="15"/>
                </a:moveTo>
                <a:lnTo>
                  <a:pt x="39" y="0"/>
                </a:lnTo>
                <a:lnTo>
                  <a:pt x="143" y="40"/>
                </a:lnTo>
                <a:lnTo>
                  <a:pt x="114" y="47"/>
                </a:lnTo>
                <a:lnTo>
                  <a:pt x="118" y="46"/>
                </a:lnTo>
                <a:lnTo>
                  <a:pt x="93" y="55"/>
                </a:lnTo>
                <a:lnTo>
                  <a:pt x="0" y="19"/>
                </a:lnTo>
                <a:lnTo>
                  <a:pt x="7" y="15"/>
                </a:lnTo>
                <a:moveTo>
                  <a:pt x="10973" y="4295"/>
                </a:moveTo>
                <a:lnTo>
                  <a:pt x="10966" y="4299"/>
                </a:lnTo>
                <a:lnTo>
                  <a:pt x="10886" y="4268"/>
                </a:lnTo>
                <a:lnTo>
                  <a:pt x="10896" y="4262"/>
                </a:lnTo>
                <a:lnTo>
                  <a:pt x="10918" y="4246"/>
                </a:lnTo>
                <a:lnTo>
                  <a:pt x="10994" y="4275"/>
                </a:lnTo>
                <a:lnTo>
                  <a:pt x="10973" y="4295"/>
                </a:lnTo>
                <a:moveTo>
                  <a:pt x="10896" y="4262"/>
                </a:moveTo>
                <a:lnTo>
                  <a:pt x="10893" y="4264"/>
                </a:lnTo>
                <a:lnTo>
                  <a:pt x="10896" y="4262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0" name=""/>
          <p:cNvSpPr/>
          <p:nvPr/>
        </p:nvSpPr>
        <p:spPr>
          <a:xfrm>
            <a:off x="910080" y="2738160"/>
            <a:ext cx="3960720" cy="1550160"/>
          </a:xfrm>
          <a:custGeom>
            <a:avLst/>
            <a:gdLst>
              <a:gd name="textAreaLeft" fmla="*/ 0 w 3960720"/>
              <a:gd name="textAreaRight" fmla="*/ 3961080 w 3960720"/>
              <a:gd name="textAreaTop" fmla="*/ 0 h 1550160"/>
              <a:gd name="textAreaBottom" fmla="*/ 1550520 h 1550160"/>
            </a:gdLst>
            <a:ahLst/>
            <a:cxnLst/>
            <a:rect l="textAreaLeft" t="textAreaTop" r="textAreaRight" b="textAreaBottom"/>
            <a:pathLst>
              <a:path w="11003" h="4307">
                <a:moveTo>
                  <a:pt x="11" y="27"/>
                </a:moveTo>
                <a:lnTo>
                  <a:pt x="56" y="10"/>
                </a:lnTo>
                <a:lnTo>
                  <a:pt x="96" y="0"/>
                </a:lnTo>
                <a:lnTo>
                  <a:pt x="251" y="60"/>
                </a:lnTo>
                <a:lnTo>
                  <a:pt x="203" y="60"/>
                </a:lnTo>
                <a:lnTo>
                  <a:pt x="159" y="62"/>
                </a:lnTo>
                <a:lnTo>
                  <a:pt x="117" y="69"/>
                </a:lnTo>
                <a:lnTo>
                  <a:pt x="104" y="72"/>
                </a:lnTo>
                <a:lnTo>
                  <a:pt x="0" y="32"/>
                </a:lnTo>
                <a:lnTo>
                  <a:pt x="11" y="27"/>
                </a:lnTo>
                <a:moveTo>
                  <a:pt x="11000" y="4260"/>
                </a:moveTo>
                <a:lnTo>
                  <a:pt x="10969" y="4295"/>
                </a:lnTo>
                <a:lnTo>
                  <a:pt x="10955" y="4307"/>
                </a:lnTo>
                <a:lnTo>
                  <a:pt x="10879" y="4278"/>
                </a:lnTo>
                <a:lnTo>
                  <a:pt x="10889" y="4270"/>
                </a:lnTo>
                <a:lnTo>
                  <a:pt x="10887" y="4272"/>
                </a:lnTo>
                <a:lnTo>
                  <a:pt x="10918" y="4244"/>
                </a:lnTo>
                <a:lnTo>
                  <a:pt x="10932" y="4229"/>
                </a:lnTo>
                <a:lnTo>
                  <a:pt x="11003" y="4257"/>
                </a:lnTo>
                <a:lnTo>
                  <a:pt x="11000" y="4260"/>
                </a:lnTo>
                <a:moveTo>
                  <a:pt x="10919" y="4243"/>
                </a:moveTo>
                <a:lnTo>
                  <a:pt x="10918" y="4244"/>
                </a:lnTo>
                <a:lnTo>
                  <a:pt x="10917" y="4245"/>
                </a:lnTo>
                <a:lnTo>
                  <a:pt x="10919" y="4243"/>
                </a:lnTo>
                <a:moveTo>
                  <a:pt x="157" y="63"/>
                </a:moveTo>
                <a:lnTo>
                  <a:pt x="159" y="62"/>
                </a:lnTo>
                <a:lnTo>
                  <a:pt x="160" y="62"/>
                </a:lnTo>
                <a:lnTo>
                  <a:pt x="157" y="63"/>
                </a:lnTo>
                <a:moveTo>
                  <a:pt x="115" y="69"/>
                </a:moveTo>
                <a:lnTo>
                  <a:pt x="117" y="69"/>
                </a:lnTo>
                <a:lnTo>
                  <a:pt x="119" y="68"/>
                </a:lnTo>
                <a:lnTo>
                  <a:pt x="115" y="69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1" name=""/>
          <p:cNvSpPr/>
          <p:nvPr/>
        </p:nvSpPr>
        <p:spPr>
          <a:xfrm>
            <a:off x="944640" y="2734560"/>
            <a:ext cx="3933360" cy="1535760"/>
          </a:xfrm>
          <a:custGeom>
            <a:avLst/>
            <a:gdLst>
              <a:gd name="textAreaLeft" fmla="*/ 0 w 3933360"/>
              <a:gd name="textAreaRight" fmla="*/ 3933720 w 3933360"/>
              <a:gd name="textAreaTop" fmla="*/ 0 h 1535760"/>
              <a:gd name="textAreaBottom" fmla="*/ 1536120 h 1535760"/>
            </a:gdLst>
            <a:ahLst/>
            <a:cxnLst/>
            <a:rect l="textAreaLeft" t="textAreaTop" r="textAreaRight" b="textAreaBottom"/>
            <a:pathLst>
              <a:path w="10927" h="4267">
                <a:moveTo>
                  <a:pt x="7" y="8"/>
                </a:moveTo>
                <a:lnTo>
                  <a:pt x="55" y="1"/>
                </a:lnTo>
                <a:lnTo>
                  <a:pt x="65" y="0"/>
                </a:lnTo>
                <a:lnTo>
                  <a:pt x="244" y="70"/>
                </a:lnTo>
                <a:lnTo>
                  <a:pt x="155" y="70"/>
                </a:lnTo>
                <a:lnTo>
                  <a:pt x="0" y="10"/>
                </a:lnTo>
                <a:lnTo>
                  <a:pt x="7" y="8"/>
                </a:lnTo>
                <a:moveTo>
                  <a:pt x="10907" y="4267"/>
                </a:moveTo>
                <a:lnTo>
                  <a:pt x="10836" y="4239"/>
                </a:lnTo>
                <a:lnTo>
                  <a:pt x="10850" y="4223"/>
                </a:lnTo>
                <a:lnTo>
                  <a:pt x="10848" y="4225"/>
                </a:lnTo>
                <a:lnTo>
                  <a:pt x="10857" y="4212"/>
                </a:lnTo>
                <a:lnTo>
                  <a:pt x="10927" y="4240"/>
                </a:lnTo>
                <a:lnTo>
                  <a:pt x="10907" y="4267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2" name=""/>
          <p:cNvSpPr/>
          <p:nvPr/>
        </p:nvSpPr>
        <p:spPr>
          <a:xfrm>
            <a:off x="968040" y="2733840"/>
            <a:ext cx="3916440" cy="1526760"/>
          </a:xfrm>
          <a:custGeom>
            <a:avLst/>
            <a:gdLst>
              <a:gd name="textAreaLeft" fmla="*/ 0 w 3916440"/>
              <a:gd name="textAreaRight" fmla="*/ 3916800 w 3916440"/>
              <a:gd name="textAreaTop" fmla="*/ 0 h 1526760"/>
              <a:gd name="textAreaBottom" fmla="*/ 1527120 h 1526760"/>
            </a:gdLst>
            <a:ahLst/>
            <a:cxnLst/>
            <a:rect l="textAreaLeft" t="textAreaTop" r="textAreaRight" b="textAreaBottom"/>
            <a:pathLst>
              <a:path w="10880" h="4242">
                <a:moveTo>
                  <a:pt x="40" y="0"/>
                </a:moveTo>
                <a:lnTo>
                  <a:pt x="84" y="0"/>
                </a:lnTo>
                <a:lnTo>
                  <a:pt x="269" y="72"/>
                </a:lnTo>
                <a:lnTo>
                  <a:pt x="179" y="72"/>
                </a:lnTo>
                <a:lnTo>
                  <a:pt x="0" y="2"/>
                </a:lnTo>
                <a:lnTo>
                  <a:pt x="40" y="0"/>
                </a:lnTo>
                <a:moveTo>
                  <a:pt x="10868" y="4234"/>
                </a:moveTo>
                <a:lnTo>
                  <a:pt x="10862" y="4242"/>
                </a:lnTo>
                <a:lnTo>
                  <a:pt x="10792" y="4214"/>
                </a:lnTo>
                <a:lnTo>
                  <a:pt x="10807" y="4195"/>
                </a:lnTo>
                <a:lnTo>
                  <a:pt x="10812" y="4187"/>
                </a:lnTo>
                <a:lnTo>
                  <a:pt x="10880" y="4214"/>
                </a:lnTo>
                <a:lnTo>
                  <a:pt x="10868" y="4234"/>
                </a:lnTo>
                <a:moveTo>
                  <a:pt x="10809" y="4192"/>
                </a:moveTo>
                <a:lnTo>
                  <a:pt x="10807" y="4195"/>
                </a:lnTo>
                <a:lnTo>
                  <a:pt x="10809" y="4192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3" name=""/>
          <p:cNvSpPr/>
          <p:nvPr/>
        </p:nvSpPr>
        <p:spPr>
          <a:xfrm>
            <a:off x="998280" y="2733840"/>
            <a:ext cx="3897000" cy="1516680"/>
          </a:xfrm>
          <a:custGeom>
            <a:avLst/>
            <a:gdLst>
              <a:gd name="textAreaLeft" fmla="*/ 0 w 3897000"/>
              <a:gd name="textAreaRight" fmla="*/ 3897360 w 3897000"/>
              <a:gd name="textAreaTop" fmla="*/ 0 h 1516680"/>
              <a:gd name="textAreaBottom" fmla="*/ 1517040 h 1516680"/>
            </a:gdLst>
            <a:ahLst/>
            <a:cxnLst/>
            <a:rect l="textAreaLeft" t="textAreaTop" r="textAreaRight" b="textAreaBottom"/>
            <a:pathLst>
              <a:path w="10826" h="4214">
                <a:moveTo>
                  <a:pt x="10808" y="4194"/>
                </a:moveTo>
                <a:lnTo>
                  <a:pt x="10796" y="4214"/>
                </a:lnTo>
                <a:lnTo>
                  <a:pt x="10728" y="4187"/>
                </a:lnTo>
                <a:lnTo>
                  <a:pt x="10745" y="4160"/>
                </a:lnTo>
                <a:lnTo>
                  <a:pt x="10759" y="4130"/>
                </a:lnTo>
                <a:lnTo>
                  <a:pt x="10826" y="4156"/>
                </a:lnTo>
                <a:lnTo>
                  <a:pt x="10808" y="4194"/>
                </a:lnTo>
                <a:moveTo>
                  <a:pt x="185" y="72"/>
                </a:moveTo>
                <a:lnTo>
                  <a:pt x="0" y="0"/>
                </a:lnTo>
                <a:lnTo>
                  <a:pt x="178" y="0"/>
                </a:lnTo>
                <a:lnTo>
                  <a:pt x="363" y="72"/>
                </a:lnTo>
                <a:lnTo>
                  <a:pt x="185" y="72"/>
                </a:lnTo>
                <a:moveTo>
                  <a:pt x="10746" y="4158"/>
                </a:moveTo>
                <a:lnTo>
                  <a:pt x="10745" y="4160"/>
                </a:lnTo>
                <a:lnTo>
                  <a:pt x="10744" y="4161"/>
                </a:lnTo>
                <a:lnTo>
                  <a:pt x="10746" y="4158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4" name=""/>
          <p:cNvSpPr/>
          <p:nvPr/>
        </p:nvSpPr>
        <p:spPr>
          <a:xfrm>
            <a:off x="1062360" y="2733840"/>
            <a:ext cx="3837240" cy="1495800"/>
          </a:xfrm>
          <a:custGeom>
            <a:avLst/>
            <a:gdLst>
              <a:gd name="textAreaLeft" fmla="*/ 0 w 3837240"/>
              <a:gd name="textAreaRight" fmla="*/ 3837600 w 3837240"/>
              <a:gd name="textAreaTop" fmla="*/ 0 h 1495800"/>
              <a:gd name="textAreaBottom" fmla="*/ 1496160 h 1495800"/>
            </a:gdLst>
            <a:ahLst/>
            <a:cxnLst/>
            <a:rect l="textAreaLeft" t="textAreaTop" r="textAreaRight" b="textAreaBottom"/>
            <a:pathLst>
              <a:path w="10660" h="4156">
                <a:moveTo>
                  <a:pt x="10651" y="4151"/>
                </a:moveTo>
                <a:lnTo>
                  <a:pt x="10648" y="4156"/>
                </a:lnTo>
                <a:lnTo>
                  <a:pt x="10581" y="4130"/>
                </a:lnTo>
                <a:lnTo>
                  <a:pt x="10584" y="4123"/>
                </a:lnTo>
                <a:lnTo>
                  <a:pt x="10593" y="4100"/>
                </a:lnTo>
                <a:lnTo>
                  <a:pt x="10660" y="4126"/>
                </a:lnTo>
                <a:lnTo>
                  <a:pt x="10651" y="4151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moveTo>
                  <a:pt x="10585" y="4121"/>
                </a:moveTo>
                <a:lnTo>
                  <a:pt x="10584" y="4123"/>
                </a:lnTo>
                <a:lnTo>
                  <a:pt x="10584" y="4124"/>
                </a:lnTo>
                <a:lnTo>
                  <a:pt x="10585" y="4121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5" name=""/>
          <p:cNvSpPr/>
          <p:nvPr/>
        </p:nvSpPr>
        <p:spPr>
          <a:xfrm>
            <a:off x="1094400" y="2733840"/>
            <a:ext cx="3808800" cy="1485000"/>
          </a:xfrm>
          <a:custGeom>
            <a:avLst/>
            <a:gdLst>
              <a:gd name="textAreaLeft" fmla="*/ 0 w 3808800"/>
              <a:gd name="textAreaRight" fmla="*/ 3809160 w 3808800"/>
              <a:gd name="textAreaTop" fmla="*/ 0 h 1485000"/>
              <a:gd name="textAreaBottom" fmla="*/ 1485360 h 1485000"/>
            </a:gdLst>
            <a:ahLst/>
            <a:cxnLst/>
            <a:rect l="textAreaLeft" t="textAreaTop" r="textAreaRight" b="textAreaBottom"/>
            <a:pathLst>
              <a:path w="10581" h="4126">
                <a:moveTo>
                  <a:pt x="10578" y="4106"/>
                </a:moveTo>
                <a:lnTo>
                  <a:pt x="10571" y="4126"/>
                </a:lnTo>
                <a:lnTo>
                  <a:pt x="10504" y="4100"/>
                </a:lnTo>
                <a:lnTo>
                  <a:pt x="10509" y="4085"/>
                </a:lnTo>
                <a:lnTo>
                  <a:pt x="10513" y="4069"/>
                </a:lnTo>
                <a:lnTo>
                  <a:pt x="10581" y="4095"/>
                </a:lnTo>
                <a:lnTo>
                  <a:pt x="10578" y="4106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moveTo>
                  <a:pt x="10510" y="4083"/>
                </a:moveTo>
                <a:lnTo>
                  <a:pt x="10509" y="4085"/>
                </a:lnTo>
                <a:lnTo>
                  <a:pt x="10509" y="4086"/>
                </a:lnTo>
                <a:lnTo>
                  <a:pt x="10510" y="4083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6" name=""/>
          <p:cNvSpPr/>
          <p:nvPr/>
        </p:nvSpPr>
        <p:spPr>
          <a:xfrm>
            <a:off x="1126440" y="2733840"/>
            <a:ext cx="3779640" cy="1473840"/>
          </a:xfrm>
          <a:custGeom>
            <a:avLst/>
            <a:gdLst>
              <a:gd name="textAreaLeft" fmla="*/ 0 w 3779640"/>
              <a:gd name="textAreaRight" fmla="*/ 3780000 w 3779640"/>
              <a:gd name="textAreaTop" fmla="*/ 0 h 1473840"/>
              <a:gd name="textAreaBottom" fmla="*/ 1474200 h 1473840"/>
            </a:gdLst>
            <a:ahLst/>
            <a:cxnLst/>
            <a:rect l="textAreaLeft" t="textAreaTop" r="textAreaRight" b="textAreaBottom"/>
            <a:pathLst>
              <a:path w="10500" h="4095">
                <a:moveTo>
                  <a:pt x="10492" y="4095"/>
                </a:moveTo>
                <a:lnTo>
                  <a:pt x="10424" y="4069"/>
                </a:lnTo>
                <a:lnTo>
                  <a:pt x="10431" y="4044"/>
                </a:lnTo>
                <a:lnTo>
                  <a:pt x="10432" y="4037"/>
                </a:lnTo>
                <a:lnTo>
                  <a:pt x="10500" y="4064"/>
                </a:lnTo>
                <a:lnTo>
                  <a:pt x="10492" y="4095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moveTo>
                  <a:pt x="10431" y="4043"/>
                </a:moveTo>
                <a:lnTo>
                  <a:pt x="10431" y="4044"/>
                </a:lnTo>
                <a:lnTo>
                  <a:pt x="10431" y="4046"/>
                </a:lnTo>
                <a:lnTo>
                  <a:pt x="10431" y="4043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7" name=""/>
          <p:cNvSpPr/>
          <p:nvPr/>
        </p:nvSpPr>
        <p:spPr>
          <a:xfrm>
            <a:off x="1158480" y="2733840"/>
            <a:ext cx="3749760" cy="1462680"/>
          </a:xfrm>
          <a:custGeom>
            <a:avLst/>
            <a:gdLst>
              <a:gd name="textAreaLeft" fmla="*/ 0 w 3749760"/>
              <a:gd name="textAreaRight" fmla="*/ 3750120 w 3749760"/>
              <a:gd name="textAreaTop" fmla="*/ 0 h 1462680"/>
              <a:gd name="textAreaBottom" fmla="*/ 1463040 h 1462680"/>
            </a:gdLst>
            <a:ahLst/>
            <a:cxnLst/>
            <a:rect l="textAreaLeft" t="textAreaTop" r="textAreaRight" b="textAreaBottom"/>
            <a:pathLst>
              <a:path w="10417" h="4064">
                <a:moveTo>
                  <a:pt x="10412" y="4059"/>
                </a:moveTo>
                <a:lnTo>
                  <a:pt x="10411" y="4064"/>
                </a:lnTo>
                <a:lnTo>
                  <a:pt x="10343" y="4037"/>
                </a:lnTo>
                <a:lnTo>
                  <a:pt x="10348" y="4004"/>
                </a:lnTo>
                <a:lnTo>
                  <a:pt x="10348" y="4005"/>
                </a:lnTo>
                <a:lnTo>
                  <a:pt x="10348" y="4004"/>
                </a:lnTo>
                <a:lnTo>
                  <a:pt x="10417" y="4031"/>
                </a:lnTo>
                <a:lnTo>
                  <a:pt x="10412" y="4059"/>
                </a:lnTo>
                <a:moveTo>
                  <a:pt x="185" y="72"/>
                </a:moveTo>
                <a:lnTo>
                  <a:pt x="0" y="0"/>
                </a:lnTo>
                <a:lnTo>
                  <a:pt x="90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8" name=""/>
          <p:cNvSpPr/>
          <p:nvPr/>
        </p:nvSpPr>
        <p:spPr>
          <a:xfrm>
            <a:off x="1190880" y="2733840"/>
            <a:ext cx="3719160" cy="1450800"/>
          </a:xfrm>
          <a:custGeom>
            <a:avLst/>
            <a:gdLst>
              <a:gd name="textAreaLeft" fmla="*/ 0 w 3719160"/>
              <a:gd name="textAreaRight" fmla="*/ 3719520 w 3719160"/>
              <a:gd name="textAreaTop" fmla="*/ 0 h 1450800"/>
              <a:gd name="textAreaBottom" fmla="*/ 1451160 h 1450800"/>
            </a:gdLst>
            <a:ahLst/>
            <a:cxnLst/>
            <a:rect l="textAreaLeft" t="textAreaTop" r="textAreaRight" b="textAreaBottom"/>
            <a:pathLst>
              <a:path w="10332" h="4031">
                <a:moveTo>
                  <a:pt x="10330" y="4010"/>
                </a:moveTo>
                <a:lnTo>
                  <a:pt x="10327" y="4031"/>
                </a:lnTo>
                <a:lnTo>
                  <a:pt x="10258" y="4004"/>
                </a:lnTo>
                <a:lnTo>
                  <a:pt x="10258" y="4001"/>
                </a:lnTo>
                <a:lnTo>
                  <a:pt x="10258" y="4003"/>
                </a:lnTo>
                <a:lnTo>
                  <a:pt x="10258" y="4004"/>
                </a:lnTo>
                <a:lnTo>
                  <a:pt x="10258" y="4003"/>
                </a:lnTo>
                <a:lnTo>
                  <a:pt x="10260" y="3958"/>
                </a:lnTo>
                <a:lnTo>
                  <a:pt x="10260" y="3936"/>
                </a:lnTo>
                <a:lnTo>
                  <a:pt x="10332" y="3964"/>
                </a:lnTo>
                <a:lnTo>
                  <a:pt x="10330" y="4010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2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29" name=""/>
          <p:cNvSpPr/>
          <p:nvPr/>
        </p:nvSpPr>
        <p:spPr>
          <a:xfrm>
            <a:off x="1254960" y="2733840"/>
            <a:ext cx="3655080" cy="1426680"/>
          </a:xfrm>
          <a:custGeom>
            <a:avLst/>
            <a:gdLst>
              <a:gd name="textAreaLeft" fmla="*/ 0 w 3655080"/>
              <a:gd name="textAreaRight" fmla="*/ 3655440 w 3655080"/>
              <a:gd name="textAreaTop" fmla="*/ 0 h 1426680"/>
              <a:gd name="textAreaBottom" fmla="*/ 1427040 h 1426680"/>
            </a:gdLst>
            <a:ahLst/>
            <a:cxnLst/>
            <a:rect l="textAreaLeft" t="textAreaTop" r="textAreaRight" b="textAreaBottom"/>
            <a:pathLst>
              <a:path w="10154" h="3964">
                <a:moveTo>
                  <a:pt x="10154" y="3961"/>
                </a:moveTo>
                <a:lnTo>
                  <a:pt x="10154" y="3964"/>
                </a:lnTo>
                <a:lnTo>
                  <a:pt x="10082" y="3936"/>
                </a:lnTo>
                <a:lnTo>
                  <a:pt x="10082" y="3901"/>
                </a:lnTo>
                <a:lnTo>
                  <a:pt x="10154" y="3929"/>
                </a:lnTo>
                <a:lnTo>
                  <a:pt x="10154" y="3961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0" name=""/>
          <p:cNvSpPr/>
          <p:nvPr/>
        </p:nvSpPr>
        <p:spPr>
          <a:xfrm>
            <a:off x="1287000" y="2733840"/>
            <a:ext cx="3623040" cy="1414080"/>
          </a:xfrm>
          <a:custGeom>
            <a:avLst/>
            <a:gdLst>
              <a:gd name="textAreaLeft" fmla="*/ 0 w 3623040"/>
              <a:gd name="textAreaRight" fmla="*/ 3623400 w 3623040"/>
              <a:gd name="textAreaTop" fmla="*/ 0 h 1414080"/>
              <a:gd name="textAreaBottom" fmla="*/ 1414440 h 1414080"/>
            </a:gdLst>
            <a:ahLst/>
            <a:cxnLst/>
            <a:rect l="textAreaLeft" t="textAreaTop" r="textAreaRight" b="textAreaBottom"/>
            <a:pathLst>
              <a:path w="10065" h="3929">
                <a:moveTo>
                  <a:pt x="9993" y="3866"/>
                </a:moveTo>
                <a:lnTo>
                  <a:pt x="10065" y="3894"/>
                </a:lnTo>
                <a:lnTo>
                  <a:pt x="10065" y="3929"/>
                </a:lnTo>
                <a:lnTo>
                  <a:pt x="9993" y="3901"/>
                </a:lnTo>
                <a:lnTo>
                  <a:pt x="9993" y="3866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1" name=""/>
          <p:cNvSpPr/>
          <p:nvPr/>
        </p:nvSpPr>
        <p:spPr>
          <a:xfrm>
            <a:off x="1319040" y="2733840"/>
            <a:ext cx="3591000" cy="1401480"/>
          </a:xfrm>
          <a:custGeom>
            <a:avLst/>
            <a:gdLst>
              <a:gd name="textAreaLeft" fmla="*/ 0 w 3591000"/>
              <a:gd name="textAreaRight" fmla="*/ 3591360 w 3591000"/>
              <a:gd name="textAreaTop" fmla="*/ 0 h 1401480"/>
              <a:gd name="textAreaBottom" fmla="*/ 1401840 h 1401480"/>
            </a:gdLst>
            <a:ahLst/>
            <a:cxnLst/>
            <a:rect l="textAreaLeft" t="textAreaTop" r="textAreaRight" b="textAreaBottom"/>
            <a:pathLst>
              <a:path w="9976" h="3894">
                <a:moveTo>
                  <a:pt x="9904" y="3831"/>
                </a:moveTo>
                <a:lnTo>
                  <a:pt x="9976" y="3859"/>
                </a:lnTo>
                <a:lnTo>
                  <a:pt x="9976" y="3894"/>
                </a:lnTo>
                <a:lnTo>
                  <a:pt x="9904" y="3866"/>
                </a:lnTo>
                <a:lnTo>
                  <a:pt x="9904" y="3831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2" name=""/>
          <p:cNvSpPr/>
          <p:nvPr/>
        </p:nvSpPr>
        <p:spPr>
          <a:xfrm>
            <a:off x="1351080" y="2733840"/>
            <a:ext cx="3558960" cy="1388880"/>
          </a:xfrm>
          <a:custGeom>
            <a:avLst/>
            <a:gdLst>
              <a:gd name="textAreaLeft" fmla="*/ 0 w 3558960"/>
              <a:gd name="textAreaRight" fmla="*/ 3559320 w 3558960"/>
              <a:gd name="textAreaTop" fmla="*/ 0 h 1388880"/>
              <a:gd name="textAreaBottom" fmla="*/ 1389240 h 1388880"/>
            </a:gdLst>
            <a:ahLst/>
            <a:cxnLst/>
            <a:rect l="textAreaLeft" t="textAreaTop" r="textAreaRight" b="textAreaBottom"/>
            <a:pathLst>
              <a:path w="9887" h="3859">
                <a:moveTo>
                  <a:pt x="9815" y="3797"/>
                </a:moveTo>
                <a:lnTo>
                  <a:pt x="9887" y="3825"/>
                </a:lnTo>
                <a:lnTo>
                  <a:pt x="9887" y="3859"/>
                </a:lnTo>
                <a:lnTo>
                  <a:pt x="9815" y="3831"/>
                </a:lnTo>
                <a:lnTo>
                  <a:pt x="9815" y="3797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3" name=""/>
          <p:cNvSpPr/>
          <p:nvPr/>
        </p:nvSpPr>
        <p:spPr>
          <a:xfrm>
            <a:off x="1383120" y="2733840"/>
            <a:ext cx="3526920" cy="1376640"/>
          </a:xfrm>
          <a:custGeom>
            <a:avLst/>
            <a:gdLst>
              <a:gd name="textAreaLeft" fmla="*/ 0 w 3526920"/>
              <a:gd name="textAreaRight" fmla="*/ 3527280 w 3526920"/>
              <a:gd name="textAreaTop" fmla="*/ 0 h 1376640"/>
              <a:gd name="textAreaBottom" fmla="*/ 1377000 h 1376640"/>
            </a:gdLst>
            <a:ahLst/>
            <a:cxnLst/>
            <a:rect l="textAreaLeft" t="textAreaTop" r="textAreaRight" b="textAreaBottom"/>
            <a:pathLst>
              <a:path w="9798" h="3825">
                <a:moveTo>
                  <a:pt x="9726" y="3762"/>
                </a:moveTo>
                <a:lnTo>
                  <a:pt x="9798" y="3790"/>
                </a:lnTo>
                <a:lnTo>
                  <a:pt x="9798" y="3825"/>
                </a:lnTo>
                <a:lnTo>
                  <a:pt x="9726" y="3797"/>
                </a:lnTo>
                <a:lnTo>
                  <a:pt x="9726" y="3762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4" name=""/>
          <p:cNvSpPr/>
          <p:nvPr/>
        </p:nvSpPr>
        <p:spPr>
          <a:xfrm>
            <a:off x="1415160" y="2733840"/>
            <a:ext cx="3494880" cy="1364040"/>
          </a:xfrm>
          <a:custGeom>
            <a:avLst/>
            <a:gdLst>
              <a:gd name="textAreaLeft" fmla="*/ 0 w 3494880"/>
              <a:gd name="textAreaRight" fmla="*/ 3495240 w 3494880"/>
              <a:gd name="textAreaTop" fmla="*/ 0 h 1364040"/>
              <a:gd name="textAreaBottom" fmla="*/ 1364400 h 1364040"/>
            </a:gdLst>
            <a:ahLst/>
            <a:cxnLst/>
            <a:rect l="textAreaLeft" t="textAreaTop" r="textAreaRight" b="textAreaBottom"/>
            <a:pathLst>
              <a:path w="9709" h="3790">
                <a:moveTo>
                  <a:pt x="9637" y="3727"/>
                </a:moveTo>
                <a:lnTo>
                  <a:pt x="9709" y="3755"/>
                </a:lnTo>
                <a:lnTo>
                  <a:pt x="9709" y="3790"/>
                </a:lnTo>
                <a:lnTo>
                  <a:pt x="9637" y="3762"/>
                </a:lnTo>
                <a:lnTo>
                  <a:pt x="9637" y="3727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5" name=""/>
          <p:cNvSpPr/>
          <p:nvPr/>
        </p:nvSpPr>
        <p:spPr>
          <a:xfrm>
            <a:off x="1447200" y="2733840"/>
            <a:ext cx="3462840" cy="1351440"/>
          </a:xfrm>
          <a:custGeom>
            <a:avLst/>
            <a:gdLst>
              <a:gd name="textAreaLeft" fmla="*/ 0 w 3462840"/>
              <a:gd name="textAreaRight" fmla="*/ 3463200 w 3462840"/>
              <a:gd name="textAreaTop" fmla="*/ 0 h 1351440"/>
              <a:gd name="textAreaBottom" fmla="*/ 1351800 h 1351440"/>
            </a:gdLst>
            <a:ahLst/>
            <a:cxnLst/>
            <a:rect l="textAreaLeft" t="textAreaTop" r="textAreaRight" b="textAreaBottom"/>
            <a:pathLst>
              <a:path w="9620" h="3755">
                <a:moveTo>
                  <a:pt x="9548" y="3692"/>
                </a:moveTo>
                <a:lnTo>
                  <a:pt x="9620" y="3720"/>
                </a:lnTo>
                <a:lnTo>
                  <a:pt x="9620" y="3755"/>
                </a:lnTo>
                <a:lnTo>
                  <a:pt x="9548" y="3727"/>
                </a:lnTo>
                <a:lnTo>
                  <a:pt x="9548" y="3692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6" name=""/>
          <p:cNvSpPr/>
          <p:nvPr/>
        </p:nvSpPr>
        <p:spPr>
          <a:xfrm>
            <a:off x="1479240" y="2733840"/>
            <a:ext cx="3430800" cy="1338840"/>
          </a:xfrm>
          <a:custGeom>
            <a:avLst/>
            <a:gdLst>
              <a:gd name="textAreaLeft" fmla="*/ 0 w 3430800"/>
              <a:gd name="textAreaRight" fmla="*/ 3431160 w 3430800"/>
              <a:gd name="textAreaTop" fmla="*/ 0 h 1338840"/>
              <a:gd name="textAreaBottom" fmla="*/ 1339200 h 1338840"/>
            </a:gdLst>
            <a:ahLst/>
            <a:cxnLst/>
            <a:rect l="textAreaLeft" t="textAreaTop" r="textAreaRight" b="textAreaBottom"/>
            <a:pathLst>
              <a:path w="9531" h="3720">
                <a:moveTo>
                  <a:pt x="9459" y="3657"/>
                </a:moveTo>
                <a:lnTo>
                  <a:pt x="9531" y="3686"/>
                </a:lnTo>
                <a:lnTo>
                  <a:pt x="9531" y="3720"/>
                </a:lnTo>
                <a:lnTo>
                  <a:pt x="9459" y="3692"/>
                </a:lnTo>
                <a:lnTo>
                  <a:pt x="9459" y="3657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7" name=""/>
          <p:cNvSpPr/>
          <p:nvPr/>
        </p:nvSpPr>
        <p:spPr>
          <a:xfrm>
            <a:off x="1511280" y="2733840"/>
            <a:ext cx="3398760" cy="1326600"/>
          </a:xfrm>
          <a:custGeom>
            <a:avLst/>
            <a:gdLst>
              <a:gd name="textAreaLeft" fmla="*/ 0 w 3398760"/>
              <a:gd name="textAreaRight" fmla="*/ 3399120 w 3398760"/>
              <a:gd name="textAreaTop" fmla="*/ 0 h 1326600"/>
              <a:gd name="textAreaBottom" fmla="*/ 1326960 h 1326600"/>
            </a:gdLst>
            <a:ahLst/>
            <a:cxnLst/>
            <a:rect l="textAreaLeft" t="textAreaTop" r="textAreaRight" b="textAreaBottom"/>
            <a:pathLst>
              <a:path w="9442" h="3686">
                <a:moveTo>
                  <a:pt x="9370" y="3623"/>
                </a:moveTo>
                <a:lnTo>
                  <a:pt x="9442" y="3651"/>
                </a:lnTo>
                <a:lnTo>
                  <a:pt x="9442" y="3686"/>
                </a:lnTo>
                <a:lnTo>
                  <a:pt x="9370" y="3657"/>
                </a:lnTo>
                <a:lnTo>
                  <a:pt x="9370" y="3623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8" name=""/>
          <p:cNvSpPr/>
          <p:nvPr/>
        </p:nvSpPr>
        <p:spPr>
          <a:xfrm>
            <a:off x="1543320" y="2733840"/>
            <a:ext cx="3366720" cy="1314000"/>
          </a:xfrm>
          <a:custGeom>
            <a:avLst/>
            <a:gdLst>
              <a:gd name="textAreaLeft" fmla="*/ 0 w 3366720"/>
              <a:gd name="textAreaRight" fmla="*/ 3367080 w 3366720"/>
              <a:gd name="textAreaTop" fmla="*/ 0 h 1314000"/>
              <a:gd name="textAreaBottom" fmla="*/ 1314360 h 1314000"/>
            </a:gdLst>
            <a:ahLst/>
            <a:cxnLst/>
            <a:rect l="textAreaLeft" t="textAreaTop" r="textAreaRight" b="textAreaBottom"/>
            <a:pathLst>
              <a:path w="9353" h="3651">
                <a:moveTo>
                  <a:pt x="9281" y="3588"/>
                </a:moveTo>
                <a:lnTo>
                  <a:pt x="9353" y="3616"/>
                </a:lnTo>
                <a:lnTo>
                  <a:pt x="9353" y="3651"/>
                </a:lnTo>
                <a:lnTo>
                  <a:pt x="9281" y="3623"/>
                </a:lnTo>
                <a:lnTo>
                  <a:pt x="9281" y="3588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39" name=""/>
          <p:cNvSpPr/>
          <p:nvPr/>
        </p:nvSpPr>
        <p:spPr>
          <a:xfrm>
            <a:off x="1575360" y="2733840"/>
            <a:ext cx="3334680" cy="1301400"/>
          </a:xfrm>
          <a:custGeom>
            <a:avLst/>
            <a:gdLst>
              <a:gd name="textAreaLeft" fmla="*/ 0 w 3334680"/>
              <a:gd name="textAreaRight" fmla="*/ 3335040 w 3334680"/>
              <a:gd name="textAreaTop" fmla="*/ 0 h 1301400"/>
              <a:gd name="textAreaBottom" fmla="*/ 1301760 h 1301400"/>
            </a:gdLst>
            <a:ahLst/>
            <a:cxnLst/>
            <a:rect l="textAreaLeft" t="textAreaTop" r="textAreaRight" b="textAreaBottom"/>
            <a:pathLst>
              <a:path w="9264" h="3616">
                <a:moveTo>
                  <a:pt x="9192" y="3553"/>
                </a:moveTo>
                <a:lnTo>
                  <a:pt x="9264" y="3581"/>
                </a:lnTo>
                <a:lnTo>
                  <a:pt x="9264" y="3616"/>
                </a:lnTo>
                <a:lnTo>
                  <a:pt x="9192" y="3588"/>
                </a:lnTo>
                <a:lnTo>
                  <a:pt x="9192" y="3553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5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0" name=""/>
          <p:cNvSpPr/>
          <p:nvPr/>
        </p:nvSpPr>
        <p:spPr>
          <a:xfrm>
            <a:off x="1607400" y="2733840"/>
            <a:ext cx="3302640" cy="1288800"/>
          </a:xfrm>
          <a:custGeom>
            <a:avLst/>
            <a:gdLst>
              <a:gd name="textAreaLeft" fmla="*/ 0 w 3302640"/>
              <a:gd name="textAreaRight" fmla="*/ 3303000 w 3302640"/>
              <a:gd name="textAreaTop" fmla="*/ 0 h 1288800"/>
              <a:gd name="textAreaBottom" fmla="*/ 1289160 h 1288800"/>
            </a:gdLst>
            <a:ahLst/>
            <a:cxnLst/>
            <a:rect l="textAreaLeft" t="textAreaTop" r="textAreaRight" b="textAreaBottom"/>
            <a:pathLst>
              <a:path w="9175" h="3581">
                <a:moveTo>
                  <a:pt x="9103" y="3518"/>
                </a:moveTo>
                <a:lnTo>
                  <a:pt x="9175" y="3547"/>
                </a:lnTo>
                <a:lnTo>
                  <a:pt x="9175" y="3581"/>
                </a:lnTo>
                <a:lnTo>
                  <a:pt x="9103" y="3553"/>
                </a:lnTo>
                <a:lnTo>
                  <a:pt x="9103" y="3518"/>
                </a:lnTo>
                <a:moveTo>
                  <a:pt x="186" y="72"/>
                </a:moveTo>
                <a:lnTo>
                  <a:pt x="0" y="0"/>
                </a:lnTo>
                <a:lnTo>
                  <a:pt x="89" y="0"/>
                </a:lnTo>
                <a:lnTo>
                  <a:pt x="275" y="72"/>
                </a:lnTo>
                <a:lnTo>
                  <a:pt x="186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1" name=""/>
          <p:cNvSpPr/>
          <p:nvPr/>
        </p:nvSpPr>
        <p:spPr>
          <a:xfrm>
            <a:off x="1639440" y="2733840"/>
            <a:ext cx="3270600" cy="1276560"/>
          </a:xfrm>
          <a:custGeom>
            <a:avLst/>
            <a:gdLst>
              <a:gd name="textAreaLeft" fmla="*/ 0 w 3270600"/>
              <a:gd name="textAreaRight" fmla="*/ 3270960 w 3270600"/>
              <a:gd name="textAreaTop" fmla="*/ 0 h 1276560"/>
              <a:gd name="textAreaBottom" fmla="*/ 1276920 h 1276560"/>
            </a:gdLst>
            <a:ahLst/>
            <a:cxnLst/>
            <a:rect l="textAreaLeft" t="textAreaTop" r="textAreaRight" b="textAreaBottom"/>
            <a:pathLst>
              <a:path w="9086" h="3547">
                <a:moveTo>
                  <a:pt x="9013" y="3484"/>
                </a:moveTo>
                <a:lnTo>
                  <a:pt x="9086" y="3512"/>
                </a:lnTo>
                <a:lnTo>
                  <a:pt x="9086" y="3547"/>
                </a:lnTo>
                <a:lnTo>
                  <a:pt x="9013" y="3518"/>
                </a:lnTo>
                <a:lnTo>
                  <a:pt x="9013" y="3484"/>
                </a:lnTo>
                <a:moveTo>
                  <a:pt x="185" y="72"/>
                </a:moveTo>
                <a:lnTo>
                  <a:pt x="0" y="0"/>
                </a:lnTo>
                <a:lnTo>
                  <a:pt x="90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2" name=""/>
          <p:cNvSpPr/>
          <p:nvPr/>
        </p:nvSpPr>
        <p:spPr>
          <a:xfrm>
            <a:off x="1671840" y="2733840"/>
            <a:ext cx="3238200" cy="126396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1263960"/>
              <a:gd name="textAreaBottom" fmla="*/ 1264320 h 1263960"/>
            </a:gdLst>
            <a:ahLst/>
            <a:cxnLst/>
            <a:rect l="textAreaLeft" t="textAreaTop" r="textAreaRight" b="textAreaBottom"/>
            <a:pathLst>
              <a:path w="8996" h="3512">
                <a:moveTo>
                  <a:pt x="8924" y="3449"/>
                </a:moveTo>
                <a:lnTo>
                  <a:pt x="8996" y="3477"/>
                </a:lnTo>
                <a:lnTo>
                  <a:pt x="8996" y="3512"/>
                </a:lnTo>
                <a:lnTo>
                  <a:pt x="8924" y="3484"/>
                </a:lnTo>
                <a:lnTo>
                  <a:pt x="8924" y="3449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3" name=""/>
          <p:cNvSpPr/>
          <p:nvPr/>
        </p:nvSpPr>
        <p:spPr>
          <a:xfrm>
            <a:off x="1703880" y="2733840"/>
            <a:ext cx="3206160" cy="1251360"/>
          </a:xfrm>
          <a:custGeom>
            <a:avLst/>
            <a:gdLst>
              <a:gd name="textAreaLeft" fmla="*/ 0 w 3206160"/>
              <a:gd name="textAreaRight" fmla="*/ 3206520 w 3206160"/>
              <a:gd name="textAreaTop" fmla="*/ 0 h 1251360"/>
              <a:gd name="textAreaBottom" fmla="*/ 1251720 h 1251360"/>
            </a:gdLst>
            <a:ahLst/>
            <a:cxnLst/>
            <a:rect l="textAreaLeft" t="textAreaTop" r="textAreaRight" b="textAreaBottom"/>
            <a:pathLst>
              <a:path w="8907" h="3477">
                <a:moveTo>
                  <a:pt x="8835" y="3414"/>
                </a:moveTo>
                <a:lnTo>
                  <a:pt x="8907" y="3442"/>
                </a:lnTo>
                <a:lnTo>
                  <a:pt x="8907" y="3477"/>
                </a:lnTo>
                <a:lnTo>
                  <a:pt x="8835" y="3449"/>
                </a:lnTo>
                <a:lnTo>
                  <a:pt x="8835" y="3414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4" name=""/>
          <p:cNvSpPr/>
          <p:nvPr/>
        </p:nvSpPr>
        <p:spPr>
          <a:xfrm>
            <a:off x="1735920" y="2733840"/>
            <a:ext cx="3174120" cy="1238760"/>
          </a:xfrm>
          <a:custGeom>
            <a:avLst/>
            <a:gdLst>
              <a:gd name="textAreaLeft" fmla="*/ 0 w 3174120"/>
              <a:gd name="textAreaRight" fmla="*/ 3174480 w 3174120"/>
              <a:gd name="textAreaTop" fmla="*/ 0 h 1238760"/>
              <a:gd name="textAreaBottom" fmla="*/ 1239120 h 1238760"/>
            </a:gdLst>
            <a:ahLst/>
            <a:cxnLst/>
            <a:rect l="textAreaLeft" t="textAreaTop" r="textAreaRight" b="textAreaBottom"/>
            <a:pathLst>
              <a:path w="8818" h="3442">
                <a:moveTo>
                  <a:pt x="8746" y="3379"/>
                </a:moveTo>
                <a:lnTo>
                  <a:pt x="8818" y="3407"/>
                </a:lnTo>
                <a:lnTo>
                  <a:pt x="8818" y="3442"/>
                </a:lnTo>
                <a:lnTo>
                  <a:pt x="8746" y="3414"/>
                </a:lnTo>
                <a:lnTo>
                  <a:pt x="8746" y="3379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5" name=""/>
          <p:cNvSpPr/>
          <p:nvPr/>
        </p:nvSpPr>
        <p:spPr>
          <a:xfrm>
            <a:off x="1767960" y="2733840"/>
            <a:ext cx="3142080" cy="1226160"/>
          </a:xfrm>
          <a:custGeom>
            <a:avLst/>
            <a:gdLst>
              <a:gd name="textAreaLeft" fmla="*/ 0 w 3142080"/>
              <a:gd name="textAreaRight" fmla="*/ 3142440 w 3142080"/>
              <a:gd name="textAreaTop" fmla="*/ 0 h 1226160"/>
              <a:gd name="textAreaBottom" fmla="*/ 1226520 h 1226160"/>
            </a:gdLst>
            <a:ahLst/>
            <a:cxnLst/>
            <a:rect l="textAreaLeft" t="textAreaTop" r="textAreaRight" b="textAreaBottom"/>
            <a:pathLst>
              <a:path w="8729" h="3407">
                <a:moveTo>
                  <a:pt x="8657" y="3345"/>
                </a:moveTo>
                <a:lnTo>
                  <a:pt x="8729" y="3373"/>
                </a:lnTo>
                <a:lnTo>
                  <a:pt x="8729" y="3407"/>
                </a:lnTo>
                <a:lnTo>
                  <a:pt x="8657" y="3379"/>
                </a:lnTo>
                <a:lnTo>
                  <a:pt x="8657" y="3345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6" name=""/>
          <p:cNvSpPr/>
          <p:nvPr/>
        </p:nvSpPr>
        <p:spPr>
          <a:xfrm>
            <a:off x="1800000" y="2733840"/>
            <a:ext cx="3110040" cy="1213920"/>
          </a:xfrm>
          <a:custGeom>
            <a:avLst/>
            <a:gdLst>
              <a:gd name="textAreaLeft" fmla="*/ 0 w 3110040"/>
              <a:gd name="textAreaRight" fmla="*/ 3110400 w 3110040"/>
              <a:gd name="textAreaTop" fmla="*/ 0 h 1213920"/>
              <a:gd name="textAreaBottom" fmla="*/ 1214280 h 1213920"/>
            </a:gdLst>
            <a:ahLst/>
            <a:cxnLst/>
            <a:rect l="textAreaLeft" t="textAreaTop" r="textAreaRight" b="textAreaBottom"/>
            <a:pathLst>
              <a:path w="8640" h="3373">
                <a:moveTo>
                  <a:pt x="8568" y="3310"/>
                </a:moveTo>
                <a:lnTo>
                  <a:pt x="8640" y="3338"/>
                </a:lnTo>
                <a:lnTo>
                  <a:pt x="8640" y="3373"/>
                </a:lnTo>
                <a:lnTo>
                  <a:pt x="8568" y="3345"/>
                </a:lnTo>
                <a:lnTo>
                  <a:pt x="8568" y="3310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7" name=""/>
          <p:cNvSpPr/>
          <p:nvPr/>
        </p:nvSpPr>
        <p:spPr>
          <a:xfrm>
            <a:off x="1832040" y="2733840"/>
            <a:ext cx="3078000" cy="1201320"/>
          </a:xfrm>
          <a:custGeom>
            <a:avLst/>
            <a:gdLst>
              <a:gd name="textAreaLeft" fmla="*/ 0 w 3078000"/>
              <a:gd name="textAreaRight" fmla="*/ 3078360 w 3078000"/>
              <a:gd name="textAreaTop" fmla="*/ 0 h 1201320"/>
              <a:gd name="textAreaBottom" fmla="*/ 1201680 h 1201320"/>
            </a:gdLst>
            <a:ahLst/>
            <a:cxnLst/>
            <a:rect l="textAreaLeft" t="textAreaTop" r="textAreaRight" b="textAreaBottom"/>
            <a:pathLst>
              <a:path w="8551" h="3338">
                <a:moveTo>
                  <a:pt x="8479" y="3275"/>
                </a:moveTo>
                <a:lnTo>
                  <a:pt x="8551" y="3303"/>
                </a:lnTo>
                <a:lnTo>
                  <a:pt x="8551" y="3338"/>
                </a:lnTo>
                <a:lnTo>
                  <a:pt x="8479" y="3310"/>
                </a:lnTo>
                <a:lnTo>
                  <a:pt x="8479" y="3275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8" name=""/>
          <p:cNvSpPr/>
          <p:nvPr/>
        </p:nvSpPr>
        <p:spPr>
          <a:xfrm>
            <a:off x="1864080" y="2733840"/>
            <a:ext cx="3045960" cy="1188720"/>
          </a:xfrm>
          <a:custGeom>
            <a:avLst/>
            <a:gdLst>
              <a:gd name="textAreaLeft" fmla="*/ 0 w 3045960"/>
              <a:gd name="textAreaRight" fmla="*/ 3046320 w 3045960"/>
              <a:gd name="textAreaTop" fmla="*/ 0 h 1188720"/>
              <a:gd name="textAreaBottom" fmla="*/ 1189080 h 1188720"/>
            </a:gdLst>
            <a:ahLst/>
            <a:cxnLst/>
            <a:rect l="textAreaLeft" t="textAreaTop" r="textAreaRight" b="textAreaBottom"/>
            <a:pathLst>
              <a:path w="8462" h="3303">
                <a:moveTo>
                  <a:pt x="8390" y="3240"/>
                </a:moveTo>
                <a:lnTo>
                  <a:pt x="8462" y="3268"/>
                </a:lnTo>
                <a:lnTo>
                  <a:pt x="8462" y="3303"/>
                </a:lnTo>
                <a:lnTo>
                  <a:pt x="8390" y="3275"/>
                </a:lnTo>
                <a:lnTo>
                  <a:pt x="8390" y="3240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49" name=""/>
          <p:cNvSpPr/>
          <p:nvPr/>
        </p:nvSpPr>
        <p:spPr>
          <a:xfrm>
            <a:off x="1896120" y="2733840"/>
            <a:ext cx="3013920" cy="1176120"/>
          </a:xfrm>
          <a:custGeom>
            <a:avLst/>
            <a:gdLst>
              <a:gd name="textAreaLeft" fmla="*/ 0 w 3013920"/>
              <a:gd name="textAreaRight" fmla="*/ 3014280 w 3013920"/>
              <a:gd name="textAreaTop" fmla="*/ 0 h 1176120"/>
              <a:gd name="textAreaBottom" fmla="*/ 1176480 h 1176120"/>
            </a:gdLst>
            <a:ahLst/>
            <a:cxnLst/>
            <a:rect l="textAreaLeft" t="textAreaTop" r="textAreaRight" b="textAreaBottom"/>
            <a:pathLst>
              <a:path w="8373" h="3268">
                <a:moveTo>
                  <a:pt x="8301" y="3206"/>
                </a:moveTo>
                <a:lnTo>
                  <a:pt x="8373" y="3234"/>
                </a:lnTo>
                <a:lnTo>
                  <a:pt x="8373" y="3268"/>
                </a:lnTo>
                <a:lnTo>
                  <a:pt x="8301" y="3240"/>
                </a:lnTo>
                <a:lnTo>
                  <a:pt x="8301" y="3206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0" name=""/>
          <p:cNvSpPr/>
          <p:nvPr/>
        </p:nvSpPr>
        <p:spPr>
          <a:xfrm>
            <a:off x="1928160" y="2733840"/>
            <a:ext cx="2981880" cy="1163880"/>
          </a:xfrm>
          <a:custGeom>
            <a:avLst/>
            <a:gdLst>
              <a:gd name="textAreaLeft" fmla="*/ 0 w 2981880"/>
              <a:gd name="textAreaRight" fmla="*/ 2982240 w 2981880"/>
              <a:gd name="textAreaTop" fmla="*/ 0 h 1163880"/>
              <a:gd name="textAreaBottom" fmla="*/ 1164240 h 1163880"/>
            </a:gdLst>
            <a:ahLst/>
            <a:cxnLst/>
            <a:rect l="textAreaLeft" t="textAreaTop" r="textAreaRight" b="textAreaBottom"/>
            <a:pathLst>
              <a:path w="8284" h="3234">
                <a:moveTo>
                  <a:pt x="8212" y="3171"/>
                </a:moveTo>
                <a:lnTo>
                  <a:pt x="8284" y="3199"/>
                </a:lnTo>
                <a:lnTo>
                  <a:pt x="8284" y="3234"/>
                </a:lnTo>
                <a:lnTo>
                  <a:pt x="8212" y="3206"/>
                </a:lnTo>
                <a:lnTo>
                  <a:pt x="8212" y="3171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1" name=""/>
          <p:cNvSpPr/>
          <p:nvPr/>
        </p:nvSpPr>
        <p:spPr>
          <a:xfrm>
            <a:off x="1960200" y="2733840"/>
            <a:ext cx="2949840" cy="1151280"/>
          </a:xfrm>
          <a:custGeom>
            <a:avLst/>
            <a:gdLst>
              <a:gd name="textAreaLeft" fmla="*/ 0 w 2949840"/>
              <a:gd name="textAreaRight" fmla="*/ 2950200 w 2949840"/>
              <a:gd name="textAreaTop" fmla="*/ 0 h 1151280"/>
              <a:gd name="textAreaBottom" fmla="*/ 1151640 h 1151280"/>
            </a:gdLst>
            <a:ahLst/>
            <a:cxnLst/>
            <a:rect l="textAreaLeft" t="textAreaTop" r="textAreaRight" b="textAreaBottom"/>
            <a:pathLst>
              <a:path w="8195" h="3199">
                <a:moveTo>
                  <a:pt x="8123" y="3136"/>
                </a:moveTo>
                <a:lnTo>
                  <a:pt x="8195" y="3164"/>
                </a:lnTo>
                <a:lnTo>
                  <a:pt x="8195" y="3199"/>
                </a:lnTo>
                <a:lnTo>
                  <a:pt x="8123" y="3171"/>
                </a:lnTo>
                <a:lnTo>
                  <a:pt x="8123" y="3136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2" name=""/>
          <p:cNvSpPr/>
          <p:nvPr/>
        </p:nvSpPr>
        <p:spPr>
          <a:xfrm>
            <a:off x="1992240" y="2733840"/>
            <a:ext cx="2917800" cy="1138680"/>
          </a:xfrm>
          <a:custGeom>
            <a:avLst/>
            <a:gdLst>
              <a:gd name="textAreaLeft" fmla="*/ 0 w 2917800"/>
              <a:gd name="textAreaRight" fmla="*/ 2918160 w 2917800"/>
              <a:gd name="textAreaTop" fmla="*/ 0 h 1138680"/>
              <a:gd name="textAreaBottom" fmla="*/ 1139040 h 1138680"/>
            </a:gdLst>
            <a:ahLst/>
            <a:cxnLst/>
            <a:rect l="textAreaLeft" t="textAreaTop" r="textAreaRight" b="textAreaBottom"/>
            <a:pathLst>
              <a:path w="8106" h="3164">
                <a:moveTo>
                  <a:pt x="8034" y="3101"/>
                </a:moveTo>
                <a:lnTo>
                  <a:pt x="8106" y="3129"/>
                </a:lnTo>
                <a:lnTo>
                  <a:pt x="8106" y="3164"/>
                </a:lnTo>
                <a:lnTo>
                  <a:pt x="8034" y="3136"/>
                </a:lnTo>
                <a:lnTo>
                  <a:pt x="8034" y="3101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3" name=""/>
          <p:cNvSpPr/>
          <p:nvPr/>
        </p:nvSpPr>
        <p:spPr>
          <a:xfrm>
            <a:off x="2024280" y="2733840"/>
            <a:ext cx="2885760" cy="1126080"/>
          </a:xfrm>
          <a:custGeom>
            <a:avLst/>
            <a:gdLst>
              <a:gd name="textAreaLeft" fmla="*/ 0 w 2885760"/>
              <a:gd name="textAreaRight" fmla="*/ 2886120 w 2885760"/>
              <a:gd name="textAreaTop" fmla="*/ 0 h 1126080"/>
              <a:gd name="textAreaBottom" fmla="*/ 1126440 h 1126080"/>
            </a:gdLst>
            <a:ahLst/>
            <a:cxnLst/>
            <a:rect l="textAreaLeft" t="textAreaTop" r="textAreaRight" b="textAreaBottom"/>
            <a:pathLst>
              <a:path w="8017" h="3129">
                <a:moveTo>
                  <a:pt x="7945" y="3067"/>
                </a:moveTo>
                <a:lnTo>
                  <a:pt x="8017" y="3095"/>
                </a:lnTo>
                <a:lnTo>
                  <a:pt x="8017" y="3129"/>
                </a:lnTo>
                <a:lnTo>
                  <a:pt x="7945" y="3101"/>
                </a:lnTo>
                <a:lnTo>
                  <a:pt x="7945" y="3067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4" name=""/>
          <p:cNvSpPr/>
          <p:nvPr/>
        </p:nvSpPr>
        <p:spPr>
          <a:xfrm>
            <a:off x="2056320" y="2733840"/>
            <a:ext cx="2853720" cy="1113840"/>
          </a:xfrm>
          <a:custGeom>
            <a:avLst/>
            <a:gdLst>
              <a:gd name="textAreaLeft" fmla="*/ 0 w 2853720"/>
              <a:gd name="textAreaRight" fmla="*/ 2854080 w 2853720"/>
              <a:gd name="textAreaTop" fmla="*/ 0 h 1113840"/>
              <a:gd name="textAreaBottom" fmla="*/ 1114200 h 1113840"/>
            </a:gdLst>
            <a:ahLst/>
            <a:cxnLst/>
            <a:rect l="textAreaLeft" t="textAreaTop" r="textAreaRight" b="textAreaBottom"/>
            <a:pathLst>
              <a:path w="7928" h="3095">
                <a:moveTo>
                  <a:pt x="7856" y="3032"/>
                </a:moveTo>
                <a:lnTo>
                  <a:pt x="7928" y="3060"/>
                </a:lnTo>
                <a:lnTo>
                  <a:pt x="7928" y="3095"/>
                </a:lnTo>
                <a:lnTo>
                  <a:pt x="7856" y="3067"/>
                </a:lnTo>
                <a:lnTo>
                  <a:pt x="7856" y="3032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5" name=""/>
          <p:cNvSpPr/>
          <p:nvPr/>
        </p:nvSpPr>
        <p:spPr>
          <a:xfrm>
            <a:off x="2088360" y="2733840"/>
            <a:ext cx="2821680" cy="1101240"/>
          </a:xfrm>
          <a:custGeom>
            <a:avLst/>
            <a:gdLst>
              <a:gd name="textAreaLeft" fmla="*/ 0 w 2821680"/>
              <a:gd name="textAreaRight" fmla="*/ 2822040 w 2821680"/>
              <a:gd name="textAreaTop" fmla="*/ 0 h 1101240"/>
              <a:gd name="textAreaBottom" fmla="*/ 1101600 h 1101240"/>
            </a:gdLst>
            <a:ahLst/>
            <a:cxnLst/>
            <a:rect l="textAreaLeft" t="textAreaTop" r="textAreaRight" b="textAreaBottom"/>
            <a:pathLst>
              <a:path w="7839" h="3060">
                <a:moveTo>
                  <a:pt x="7767" y="2997"/>
                </a:moveTo>
                <a:lnTo>
                  <a:pt x="7839" y="3025"/>
                </a:lnTo>
                <a:lnTo>
                  <a:pt x="7839" y="3060"/>
                </a:lnTo>
                <a:lnTo>
                  <a:pt x="7767" y="3032"/>
                </a:lnTo>
                <a:lnTo>
                  <a:pt x="7767" y="2997"/>
                </a:lnTo>
                <a:moveTo>
                  <a:pt x="185" y="73"/>
                </a:moveTo>
                <a:lnTo>
                  <a:pt x="0" y="0"/>
                </a:lnTo>
                <a:lnTo>
                  <a:pt x="89" y="0"/>
                </a:lnTo>
                <a:lnTo>
                  <a:pt x="274" y="73"/>
                </a:lnTo>
                <a:lnTo>
                  <a:pt x="185" y="73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6" name=""/>
          <p:cNvSpPr/>
          <p:nvPr/>
        </p:nvSpPr>
        <p:spPr>
          <a:xfrm>
            <a:off x="2120400" y="2733840"/>
            <a:ext cx="2789640" cy="1088640"/>
          </a:xfrm>
          <a:custGeom>
            <a:avLst/>
            <a:gdLst>
              <a:gd name="textAreaLeft" fmla="*/ 0 w 2789640"/>
              <a:gd name="textAreaRight" fmla="*/ 2790000 w 2789640"/>
              <a:gd name="textAreaTop" fmla="*/ 0 h 1088640"/>
              <a:gd name="textAreaBottom" fmla="*/ 1089000 h 1088640"/>
            </a:gdLst>
            <a:ahLst/>
            <a:cxnLst/>
            <a:rect l="textAreaLeft" t="textAreaTop" r="textAreaRight" b="textAreaBottom"/>
            <a:pathLst>
              <a:path w="7750" h="3025">
                <a:moveTo>
                  <a:pt x="7678" y="2961"/>
                </a:moveTo>
                <a:lnTo>
                  <a:pt x="7750" y="2989"/>
                </a:lnTo>
                <a:lnTo>
                  <a:pt x="7750" y="3025"/>
                </a:lnTo>
                <a:lnTo>
                  <a:pt x="7678" y="2997"/>
                </a:lnTo>
                <a:lnTo>
                  <a:pt x="7678" y="2961"/>
                </a:lnTo>
                <a:moveTo>
                  <a:pt x="185" y="72"/>
                </a:moveTo>
                <a:lnTo>
                  <a:pt x="0" y="0"/>
                </a:lnTo>
                <a:lnTo>
                  <a:pt x="90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7" name=""/>
          <p:cNvSpPr/>
          <p:nvPr/>
        </p:nvSpPr>
        <p:spPr>
          <a:xfrm>
            <a:off x="2152800" y="2733840"/>
            <a:ext cx="2757240" cy="1076040"/>
          </a:xfrm>
          <a:custGeom>
            <a:avLst/>
            <a:gdLst>
              <a:gd name="textAreaLeft" fmla="*/ 0 w 2757240"/>
              <a:gd name="textAreaRight" fmla="*/ 2757600 w 2757240"/>
              <a:gd name="textAreaTop" fmla="*/ 0 h 1076040"/>
              <a:gd name="textAreaBottom" fmla="*/ 1076400 h 1076040"/>
            </a:gdLst>
            <a:ahLst/>
            <a:cxnLst/>
            <a:rect l="textAreaLeft" t="textAreaTop" r="textAreaRight" b="textAreaBottom"/>
            <a:pathLst>
              <a:path w="7660" h="2990">
                <a:moveTo>
                  <a:pt x="7588" y="2928"/>
                </a:moveTo>
                <a:lnTo>
                  <a:pt x="7660" y="2956"/>
                </a:lnTo>
                <a:lnTo>
                  <a:pt x="7660" y="2990"/>
                </a:lnTo>
                <a:lnTo>
                  <a:pt x="7588" y="2962"/>
                </a:lnTo>
                <a:lnTo>
                  <a:pt x="7588" y="2928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8" name=""/>
          <p:cNvSpPr/>
          <p:nvPr/>
        </p:nvSpPr>
        <p:spPr>
          <a:xfrm>
            <a:off x="2184840" y="2733840"/>
            <a:ext cx="2725200" cy="1063800"/>
          </a:xfrm>
          <a:custGeom>
            <a:avLst/>
            <a:gdLst>
              <a:gd name="textAreaLeft" fmla="*/ 0 w 2725200"/>
              <a:gd name="textAreaRight" fmla="*/ 2725560 w 2725200"/>
              <a:gd name="textAreaTop" fmla="*/ 0 h 1063800"/>
              <a:gd name="textAreaBottom" fmla="*/ 1064160 h 1063800"/>
            </a:gdLst>
            <a:ahLst/>
            <a:cxnLst/>
            <a:rect l="textAreaLeft" t="textAreaTop" r="textAreaRight" b="textAreaBottom"/>
            <a:pathLst>
              <a:path w="7571" h="2956">
                <a:moveTo>
                  <a:pt x="7499" y="2893"/>
                </a:moveTo>
                <a:lnTo>
                  <a:pt x="7571" y="2921"/>
                </a:lnTo>
                <a:lnTo>
                  <a:pt x="7571" y="2956"/>
                </a:lnTo>
                <a:lnTo>
                  <a:pt x="7499" y="2928"/>
                </a:lnTo>
                <a:lnTo>
                  <a:pt x="7499" y="2893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59" name=""/>
          <p:cNvSpPr/>
          <p:nvPr/>
        </p:nvSpPr>
        <p:spPr>
          <a:xfrm>
            <a:off x="2216880" y="2733840"/>
            <a:ext cx="2693160" cy="1051200"/>
          </a:xfrm>
          <a:custGeom>
            <a:avLst/>
            <a:gdLst>
              <a:gd name="textAreaLeft" fmla="*/ 0 w 2693160"/>
              <a:gd name="textAreaRight" fmla="*/ 2693520 w 2693160"/>
              <a:gd name="textAreaTop" fmla="*/ 0 h 1051200"/>
              <a:gd name="textAreaBottom" fmla="*/ 1051560 h 1051200"/>
            </a:gdLst>
            <a:ahLst/>
            <a:cxnLst/>
            <a:rect l="textAreaLeft" t="textAreaTop" r="textAreaRight" b="textAreaBottom"/>
            <a:pathLst>
              <a:path w="7482" h="2921">
                <a:moveTo>
                  <a:pt x="7410" y="2858"/>
                </a:moveTo>
                <a:lnTo>
                  <a:pt x="7482" y="2886"/>
                </a:lnTo>
                <a:lnTo>
                  <a:pt x="7482" y="2921"/>
                </a:lnTo>
                <a:lnTo>
                  <a:pt x="7410" y="2893"/>
                </a:lnTo>
                <a:lnTo>
                  <a:pt x="7410" y="2858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0" name=""/>
          <p:cNvSpPr/>
          <p:nvPr/>
        </p:nvSpPr>
        <p:spPr>
          <a:xfrm>
            <a:off x="2248920" y="2733840"/>
            <a:ext cx="2661120" cy="1038600"/>
          </a:xfrm>
          <a:custGeom>
            <a:avLst/>
            <a:gdLst>
              <a:gd name="textAreaLeft" fmla="*/ 0 w 2661120"/>
              <a:gd name="textAreaRight" fmla="*/ 2661480 w 2661120"/>
              <a:gd name="textAreaTop" fmla="*/ 0 h 1038600"/>
              <a:gd name="textAreaBottom" fmla="*/ 1038960 h 1038600"/>
            </a:gdLst>
            <a:ahLst/>
            <a:cxnLst/>
            <a:rect l="textAreaLeft" t="textAreaTop" r="textAreaRight" b="textAreaBottom"/>
            <a:pathLst>
              <a:path w="7393" h="2886">
                <a:moveTo>
                  <a:pt x="7321" y="2823"/>
                </a:moveTo>
                <a:lnTo>
                  <a:pt x="7393" y="2851"/>
                </a:lnTo>
                <a:lnTo>
                  <a:pt x="7393" y="2886"/>
                </a:lnTo>
                <a:lnTo>
                  <a:pt x="7321" y="2858"/>
                </a:lnTo>
                <a:lnTo>
                  <a:pt x="7321" y="2823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1" name=""/>
          <p:cNvSpPr/>
          <p:nvPr/>
        </p:nvSpPr>
        <p:spPr>
          <a:xfrm>
            <a:off x="2280960" y="2733840"/>
            <a:ext cx="2629080" cy="1026000"/>
          </a:xfrm>
          <a:custGeom>
            <a:avLst/>
            <a:gdLst>
              <a:gd name="textAreaLeft" fmla="*/ 0 w 2629080"/>
              <a:gd name="textAreaRight" fmla="*/ 2629440 w 262908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7304" h="2851">
                <a:moveTo>
                  <a:pt x="7232" y="2789"/>
                </a:moveTo>
                <a:lnTo>
                  <a:pt x="7304" y="2817"/>
                </a:lnTo>
                <a:lnTo>
                  <a:pt x="7304" y="2851"/>
                </a:lnTo>
                <a:lnTo>
                  <a:pt x="7232" y="2823"/>
                </a:lnTo>
                <a:lnTo>
                  <a:pt x="7232" y="2789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2" name=""/>
          <p:cNvSpPr/>
          <p:nvPr/>
        </p:nvSpPr>
        <p:spPr>
          <a:xfrm>
            <a:off x="2313000" y="2733840"/>
            <a:ext cx="2597040" cy="1013760"/>
          </a:xfrm>
          <a:custGeom>
            <a:avLst/>
            <a:gdLst>
              <a:gd name="textAreaLeft" fmla="*/ 0 w 2597040"/>
              <a:gd name="textAreaRight" fmla="*/ 2597400 w 2597040"/>
              <a:gd name="textAreaTop" fmla="*/ 0 h 1013760"/>
              <a:gd name="textAreaBottom" fmla="*/ 1014120 h 1013760"/>
            </a:gdLst>
            <a:ahLst/>
            <a:cxnLst/>
            <a:rect l="textAreaLeft" t="textAreaTop" r="textAreaRight" b="textAreaBottom"/>
            <a:pathLst>
              <a:path w="7215" h="2817">
                <a:moveTo>
                  <a:pt x="7143" y="2754"/>
                </a:moveTo>
                <a:lnTo>
                  <a:pt x="7215" y="2782"/>
                </a:lnTo>
                <a:lnTo>
                  <a:pt x="7215" y="2817"/>
                </a:lnTo>
                <a:lnTo>
                  <a:pt x="7143" y="2789"/>
                </a:lnTo>
                <a:lnTo>
                  <a:pt x="7143" y="2754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3" name=""/>
          <p:cNvSpPr/>
          <p:nvPr/>
        </p:nvSpPr>
        <p:spPr>
          <a:xfrm>
            <a:off x="2345040" y="2733840"/>
            <a:ext cx="2565000" cy="1001160"/>
          </a:xfrm>
          <a:custGeom>
            <a:avLst/>
            <a:gdLst>
              <a:gd name="textAreaLeft" fmla="*/ 0 w 2565000"/>
              <a:gd name="textAreaRight" fmla="*/ 2565360 w 2565000"/>
              <a:gd name="textAreaTop" fmla="*/ 0 h 1001160"/>
              <a:gd name="textAreaBottom" fmla="*/ 1001520 h 1001160"/>
            </a:gdLst>
            <a:ahLst/>
            <a:cxnLst/>
            <a:rect l="textAreaLeft" t="textAreaTop" r="textAreaRight" b="textAreaBottom"/>
            <a:pathLst>
              <a:path w="7126" h="2782">
                <a:moveTo>
                  <a:pt x="7054" y="2719"/>
                </a:moveTo>
                <a:lnTo>
                  <a:pt x="7126" y="2747"/>
                </a:lnTo>
                <a:lnTo>
                  <a:pt x="7126" y="2782"/>
                </a:lnTo>
                <a:lnTo>
                  <a:pt x="7054" y="2754"/>
                </a:lnTo>
                <a:lnTo>
                  <a:pt x="7054" y="2719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4" name=""/>
          <p:cNvSpPr/>
          <p:nvPr/>
        </p:nvSpPr>
        <p:spPr>
          <a:xfrm>
            <a:off x="2377080" y="2733840"/>
            <a:ext cx="2532960" cy="988560"/>
          </a:xfrm>
          <a:custGeom>
            <a:avLst/>
            <a:gdLst>
              <a:gd name="textAreaLeft" fmla="*/ 0 w 2532960"/>
              <a:gd name="textAreaRight" fmla="*/ 2533320 w 2532960"/>
              <a:gd name="textAreaTop" fmla="*/ 0 h 988560"/>
              <a:gd name="textAreaBottom" fmla="*/ 988920 h 988560"/>
            </a:gdLst>
            <a:ahLst/>
            <a:cxnLst/>
            <a:rect l="textAreaLeft" t="textAreaTop" r="textAreaRight" b="textAreaBottom"/>
            <a:pathLst>
              <a:path w="7037" h="2747">
                <a:moveTo>
                  <a:pt x="6965" y="2684"/>
                </a:moveTo>
                <a:lnTo>
                  <a:pt x="7037" y="2712"/>
                </a:lnTo>
                <a:lnTo>
                  <a:pt x="7037" y="2747"/>
                </a:lnTo>
                <a:lnTo>
                  <a:pt x="6965" y="2719"/>
                </a:lnTo>
                <a:lnTo>
                  <a:pt x="6965" y="2684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5" name=""/>
          <p:cNvSpPr/>
          <p:nvPr/>
        </p:nvSpPr>
        <p:spPr>
          <a:xfrm>
            <a:off x="2409120" y="2733840"/>
            <a:ext cx="2500920" cy="975960"/>
          </a:xfrm>
          <a:custGeom>
            <a:avLst/>
            <a:gdLst>
              <a:gd name="textAreaLeft" fmla="*/ 0 w 2500920"/>
              <a:gd name="textAreaRight" fmla="*/ 2501280 w 2500920"/>
              <a:gd name="textAreaTop" fmla="*/ 0 h 975960"/>
              <a:gd name="textAreaBottom" fmla="*/ 976320 h 975960"/>
            </a:gdLst>
            <a:ahLst/>
            <a:cxnLst/>
            <a:rect l="textAreaLeft" t="textAreaTop" r="textAreaRight" b="textAreaBottom"/>
            <a:pathLst>
              <a:path w="6948" h="2712">
                <a:moveTo>
                  <a:pt x="6876" y="2649"/>
                </a:moveTo>
                <a:lnTo>
                  <a:pt x="6948" y="2678"/>
                </a:lnTo>
                <a:lnTo>
                  <a:pt x="6948" y="2712"/>
                </a:lnTo>
                <a:lnTo>
                  <a:pt x="6876" y="2684"/>
                </a:lnTo>
                <a:lnTo>
                  <a:pt x="6876" y="2649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6" name=""/>
          <p:cNvSpPr/>
          <p:nvPr/>
        </p:nvSpPr>
        <p:spPr>
          <a:xfrm>
            <a:off x="2441160" y="2733840"/>
            <a:ext cx="2468880" cy="963720"/>
          </a:xfrm>
          <a:custGeom>
            <a:avLst/>
            <a:gdLst>
              <a:gd name="textAreaLeft" fmla="*/ 0 w 2468880"/>
              <a:gd name="textAreaRight" fmla="*/ 2469240 w 2468880"/>
              <a:gd name="textAreaTop" fmla="*/ 0 h 963720"/>
              <a:gd name="textAreaBottom" fmla="*/ 964080 h 963720"/>
            </a:gdLst>
            <a:ahLst/>
            <a:cxnLst/>
            <a:rect l="textAreaLeft" t="textAreaTop" r="textAreaRight" b="textAreaBottom"/>
            <a:pathLst>
              <a:path w="6859" h="2678">
                <a:moveTo>
                  <a:pt x="6787" y="2615"/>
                </a:moveTo>
                <a:lnTo>
                  <a:pt x="6859" y="2643"/>
                </a:lnTo>
                <a:lnTo>
                  <a:pt x="6859" y="2678"/>
                </a:lnTo>
                <a:lnTo>
                  <a:pt x="6787" y="2649"/>
                </a:lnTo>
                <a:lnTo>
                  <a:pt x="6787" y="2615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7" name=""/>
          <p:cNvSpPr/>
          <p:nvPr/>
        </p:nvSpPr>
        <p:spPr>
          <a:xfrm>
            <a:off x="2473200" y="2733840"/>
            <a:ext cx="2436840" cy="951120"/>
          </a:xfrm>
          <a:custGeom>
            <a:avLst/>
            <a:gdLst>
              <a:gd name="textAreaLeft" fmla="*/ 0 w 2436840"/>
              <a:gd name="textAreaRight" fmla="*/ 2437200 w 2436840"/>
              <a:gd name="textAreaTop" fmla="*/ 0 h 951120"/>
              <a:gd name="textAreaBottom" fmla="*/ 951480 h 951120"/>
            </a:gdLst>
            <a:ahLst/>
            <a:cxnLst/>
            <a:rect l="textAreaLeft" t="textAreaTop" r="textAreaRight" b="textAreaBottom"/>
            <a:pathLst>
              <a:path w="6770" h="2643">
                <a:moveTo>
                  <a:pt x="6698" y="2545"/>
                </a:moveTo>
                <a:lnTo>
                  <a:pt x="6770" y="2573"/>
                </a:lnTo>
                <a:lnTo>
                  <a:pt x="6770" y="2643"/>
                </a:lnTo>
                <a:lnTo>
                  <a:pt x="6698" y="2615"/>
                </a:lnTo>
                <a:lnTo>
                  <a:pt x="6698" y="2545"/>
                </a:lnTo>
                <a:moveTo>
                  <a:pt x="185" y="72"/>
                </a:moveTo>
                <a:lnTo>
                  <a:pt x="0" y="0"/>
                </a:lnTo>
                <a:lnTo>
                  <a:pt x="178" y="0"/>
                </a:lnTo>
                <a:lnTo>
                  <a:pt x="363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8" name=""/>
          <p:cNvSpPr/>
          <p:nvPr/>
        </p:nvSpPr>
        <p:spPr>
          <a:xfrm>
            <a:off x="2537280" y="2733840"/>
            <a:ext cx="2372760" cy="925920"/>
          </a:xfrm>
          <a:custGeom>
            <a:avLst/>
            <a:gdLst>
              <a:gd name="textAreaLeft" fmla="*/ 0 w 2372760"/>
              <a:gd name="textAreaRight" fmla="*/ 2373120 w 2372760"/>
              <a:gd name="textAreaTop" fmla="*/ 0 h 925920"/>
              <a:gd name="textAreaBottom" fmla="*/ 926280 h 925920"/>
            </a:gdLst>
            <a:ahLst/>
            <a:cxnLst/>
            <a:rect l="textAreaLeft" t="textAreaTop" r="textAreaRight" b="textAreaBottom"/>
            <a:pathLst>
              <a:path w="6592" h="2573">
                <a:moveTo>
                  <a:pt x="6520" y="2510"/>
                </a:moveTo>
                <a:lnTo>
                  <a:pt x="6592" y="2539"/>
                </a:lnTo>
                <a:lnTo>
                  <a:pt x="6592" y="2573"/>
                </a:lnTo>
                <a:lnTo>
                  <a:pt x="6520" y="2545"/>
                </a:lnTo>
                <a:lnTo>
                  <a:pt x="6520" y="2510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69" name=""/>
          <p:cNvSpPr/>
          <p:nvPr/>
        </p:nvSpPr>
        <p:spPr>
          <a:xfrm>
            <a:off x="2569320" y="2733840"/>
            <a:ext cx="2340720" cy="913680"/>
          </a:xfrm>
          <a:custGeom>
            <a:avLst/>
            <a:gdLst>
              <a:gd name="textAreaLeft" fmla="*/ 0 w 2340720"/>
              <a:gd name="textAreaRight" fmla="*/ 2341080 w 2340720"/>
              <a:gd name="textAreaTop" fmla="*/ 0 h 913680"/>
              <a:gd name="textAreaBottom" fmla="*/ 914040 h 913680"/>
            </a:gdLst>
            <a:ahLst/>
            <a:cxnLst/>
            <a:rect l="textAreaLeft" t="textAreaTop" r="textAreaRight" b="textAreaBottom"/>
            <a:pathLst>
              <a:path w="6503" h="2539">
                <a:moveTo>
                  <a:pt x="6431" y="2476"/>
                </a:moveTo>
                <a:lnTo>
                  <a:pt x="6503" y="2504"/>
                </a:lnTo>
                <a:lnTo>
                  <a:pt x="6503" y="2539"/>
                </a:lnTo>
                <a:lnTo>
                  <a:pt x="6431" y="2510"/>
                </a:lnTo>
                <a:lnTo>
                  <a:pt x="6431" y="2476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0" name=""/>
          <p:cNvSpPr/>
          <p:nvPr/>
        </p:nvSpPr>
        <p:spPr>
          <a:xfrm>
            <a:off x="2601360" y="2733840"/>
            <a:ext cx="2308680" cy="901080"/>
          </a:xfrm>
          <a:custGeom>
            <a:avLst/>
            <a:gdLst>
              <a:gd name="textAreaLeft" fmla="*/ 0 w 2308680"/>
              <a:gd name="textAreaRight" fmla="*/ 2309040 w 2308680"/>
              <a:gd name="textAreaTop" fmla="*/ 0 h 901080"/>
              <a:gd name="textAreaBottom" fmla="*/ 901440 h 901080"/>
            </a:gdLst>
            <a:ahLst/>
            <a:cxnLst/>
            <a:rect l="textAreaLeft" t="textAreaTop" r="textAreaRight" b="textAreaBottom"/>
            <a:pathLst>
              <a:path w="6414" h="2504">
                <a:moveTo>
                  <a:pt x="6342" y="2406"/>
                </a:moveTo>
                <a:lnTo>
                  <a:pt x="6414" y="2434"/>
                </a:lnTo>
                <a:lnTo>
                  <a:pt x="6414" y="2504"/>
                </a:lnTo>
                <a:lnTo>
                  <a:pt x="6342" y="2476"/>
                </a:lnTo>
                <a:lnTo>
                  <a:pt x="6342" y="2406"/>
                </a:lnTo>
                <a:moveTo>
                  <a:pt x="185" y="72"/>
                </a:moveTo>
                <a:lnTo>
                  <a:pt x="0" y="0"/>
                </a:lnTo>
                <a:lnTo>
                  <a:pt x="179" y="0"/>
                </a:lnTo>
                <a:lnTo>
                  <a:pt x="363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1" name=""/>
          <p:cNvSpPr/>
          <p:nvPr/>
        </p:nvSpPr>
        <p:spPr>
          <a:xfrm>
            <a:off x="2665800" y="2733840"/>
            <a:ext cx="2244240" cy="875880"/>
          </a:xfrm>
          <a:custGeom>
            <a:avLst/>
            <a:gdLst>
              <a:gd name="textAreaLeft" fmla="*/ 0 w 2244240"/>
              <a:gd name="textAreaRight" fmla="*/ 2244600 w 2244240"/>
              <a:gd name="textAreaTop" fmla="*/ 0 h 875880"/>
              <a:gd name="textAreaBottom" fmla="*/ 876240 h 875880"/>
            </a:gdLst>
            <a:ahLst/>
            <a:cxnLst/>
            <a:rect l="textAreaLeft" t="textAreaTop" r="textAreaRight" b="textAreaBottom"/>
            <a:pathLst>
              <a:path w="6235" h="2434">
                <a:moveTo>
                  <a:pt x="6163" y="2371"/>
                </a:moveTo>
                <a:lnTo>
                  <a:pt x="6235" y="2399"/>
                </a:lnTo>
                <a:lnTo>
                  <a:pt x="6235" y="2434"/>
                </a:lnTo>
                <a:lnTo>
                  <a:pt x="6163" y="2406"/>
                </a:lnTo>
                <a:lnTo>
                  <a:pt x="6163" y="2371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2" name=""/>
          <p:cNvSpPr/>
          <p:nvPr/>
        </p:nvSpPr>
        <p:spPr>
          <a:xfrm>
            <a:off x="2697840" y="2733840"/>
            <a:ext cx="2212200" cy="863280"/>
          </a:xfrm>
          <a:custGeom>
            <a:avLst/>
            <a:gdLst>
              <a:gd name="textAreaLeft" fmla="*/ 0 w 2212200"/>
              <a:gd name="textAreaRight" fmla="*/ 2212560 w 2212200"/>
              <a:gd name="textAreaTop" fmla="*/ 0 h 863280"/>
              <a:gd name="textAreaBottom" fmla="*/ 863640 h 863280"/>
            </a:gdLst>
            <a:ahLst/>
            <a:cxnLst/>
            <a:rect l="textAreaLeft" t="textAreaTop" r="textAreaRight" b="textAreaBottom"/>
            <a:pathLst>
              <a:path w="6146" h="2399">
                <a:moveTo>
                  <a:pt x="6074" y="2337"/>
                </a:moveTo>
                <a:lnTo>
                  <a:pt x="6146" y="2365"/>
                </a:lnTo>
                <a:lnTo>
                  <a:pt x="6146" y="2399"/>
                </a:lnTo>
                <a:lnTo>
                  <a:pt x="6074" y="2371"/>
                </a:lnTo>
                <a:lnTo>
                  <a:pt x="6074" y="2337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3" name=""/>
          <p:cNvSpPr/>
          <p:nvPr/>
        </p:nvSpPr>
        <p:spPr>
          <a:xfrm>
            <a:off x="2729880" y="2733840"/>
            <a:ext cx="2180160" cy="851040"/>
          </a:xfrm>
          <a:custGeom>
            <a:avLst/>
            <a:gdLst>
              <a:gd name="textAreaLeft" fmla="*/ 0 w 2180160"/>
              <a:gd name="textAreaRight" fmla="*/ 2180520 w 2180160"/>
              <a:gd name="textAreaTop" fmla="*/ 0 h 851040"/>
              <a:gd name="textAreaBottom" fmla="*/ 851400 h 851040"/>
            </a:gdLst>
            <a:ahLst/>
            <a:cxnLst/>
            <a:rect l="textAreaLeft" t="textAreaTop" r="textAreaRight" b="textAreaBottom"/>
            <a:pathLst>
              <a:path w="6057" h="2365">
                <a:moveTo>
                  <a:pt x="5985" y="2302"/>
                </a:moveTo>
                <a:lnTo>
                  <a:pt x="6057" y="2330"/>
                </a:lnTo>
                <a:lnTo>
                  <a:pt x="6057" y="2365"/>
                </a:lnTo>
                <a:lnTo>
                  <a:pt x="5985" y="2337"/>
                </a:lnTo>
                <a:lnTo>
                  <a:pt x="5985" y="2302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4" name=""/>
          <p:cNvSpPr/>
          <p:nvPr/>
        </p:nvSpPr>
        <p:spPr>
          <a:xfrm>
            <a:off x="2761920" y="2733840"/>
            <a:ext cx="2148120" cy="838440"/>
          </a:xfrm>
          <a:custGeom>
            <a:avLst/>
            <a:gdLst>
              <a:gd name="textAreaLeft" fmla="*/ 0 w 2148120"/>
              <a:gd name="textAreaRight" fmla="*/ 2148480 w 2148120"/>
              <a:gd name="textAreaTop" fmla="*/ 0 h 838440"/>
              <a:gd name="textAreaBottom" fmla="*/ 838800 h 838440"/>
            </a:gdLst>
            <a:ahLst/>
            <a:cxnLst/>
            <a:rect l="textAreaLeft" t="textAreaTop" r="textAreaRight" b="textAreaBottom"/>
            <a:pathLst>
              <a:path w="5968" h="2330">
                <a:moveTo>
                  <a:pt x="5896" y="2267"/>
                </a:moveTo>
                <a:lnTo>
                  <a:pt x="5968" y="2295"/>
                </a:lnTo>
                <a:lnTo>
                  <a:pt x="5968" y="2330"/>
                </a:lnTo>
                <a:lnTo>
                  <a:pt x="5896" y="2302"/>
                </a:lnTo>
                <a:lnTo>
                  <a:pt x="5896" y="2267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5" name=""/>
          <p:cNvSpPr/>
          <p:nvPr/>
        </p:nvSpPr>
        <p:spPr>
          <a:xfrm>
            <a:off x="2793960" y="2733840"/>
            <a:ext cx="2116080" cy="825840"/>
          </a:xfrm>
          <a:custGeom>
            <a:avLst/>
            <a:gdLst>
              <a:gd name="textAreaLeft" fmla="*/ 0 w 2116080"/>
              <a:gd name="textAreaRight" fmla="*/ 2116440 w 2116080"/>
              <a:gd name="textAreaTop" fmla="*/ 0 h 825840"/>
              <a:gd name="textAreaBottom" fmla="*/ 826200 h 825840"/>
            </a:gdLst>
            <a:ahLst/>
            <a:cxnLst/>
            <a:rect l="textAreaLeft" t="textAreaTop" r="textAreaRight" b="textAreaBottom"/>
            <a:pathLst>
              <a:path w="5879" h="2295">
                <a:moveTo>
                  <a:pt x="5807" y="2198"/>
                </a:moveTo>
                <a:lnTo>
                  <a:pt x="5879" y="2226"/>
                </a:lnTo>
                <a:lnTo>
                  <a:pt x="5879" y="2295"/>
                </a:lnTo>
                <a:lnTo>
                  <a:pt x="5807" y="2267"/>
                </a:lnTo>
                <a:lnTo>
                  <a:pt x="5807" y="2198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2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6" name=""/>
          <p:cNvSpPr/>
          <p:nvPr/>
        </p:nvSpPr>
        <p:spPr>
          <a:xfrm>
            <a:off x="2858040" y="2733840"/>
            <a:ext cx="2052000" cy="801000"/>
          </a:xfrm>
          <a:custGeom>
            <a:avLst/>
            <a:gdLst>
              <a:gd name="textAreaLeft" fmla="*/ 0 w 2052000"/>
              <a:gd name="textAreaRight" fmla="*/ 2052360 w 2052000"/>
              <a:gd name="textAreaTop" fmla="*/ 0 h 801000"/>
              <a:gd name="textAreaBottom" fmla="*/ 801360 h 801000"/>
            </a:gdLst>
            <a:ahLst/>
            <a:cxnLst/>
            <a:rect l="textAreaLeft" t="textAreaTop" r="textAreaRight" b="textAreaBottom"/>
            <a:pathLst>
              <a:path w="5701" h="2226">
                <a:moveTo>
                  <a:pt x="5629" y="2128"/>
                </a:moveTo>
                <a:lnTo>
                  <a:pt x="5701" y="2156"/>
                </a:lnTo>
                <a:lnTo>
                  <a:pt x="5701" y="2226"/>
                </a:lnTo>
                <a:lnTo>
                  <a:pt x="5629" y="2198"/>
                </a:lnTo>
                <a:lnTo>
                  <a:pt x="5629" y="2128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7" name=""/>
          <p:cNvSpPr/>
          <p:nvPr/>
        </p:nvSpPr>
        <p:spPr>
          <a:xfrm>
            <a:off x="2922120" y="2733840"/>
            <a:ext cx="1987920" cy="775800"/>
          </a:xfrm>
          <a:custGeom>
            <a:avLst/>
            <a:gdLst>
              <a:gd name="textAreaLeft" fmla="*/ 0 w 1987920"/>
              <a:gd name="textAreaRight" fmla="*/ 1988280 w 1987920"/>
              <a:gd name="textAreaTop" fmla="*/ 0 h 775800"/>
              <a:gd name="textAreaBottom" fmla="*/ 776160 h 775800"/>
            </a:gdLst>
            <a:ahLst/>
            <a:cxnLst/>
            <a:rect l="textAreaLeft" t="textAreaTop" r="textAreaRight" b="textAreaBottom"/>
            <a:pathLst>
              <a:path w="5523" h="2156">
                <a:moveTo>
                  <a:pt x="5451" y="2092"/>
                </a:moveTo>
                <a:lnTo>
                  <a:pt x="5523" y="2121"/>
                </a:lnTo>
                <a:lnTo>
                  <a:pt x="5523" y="2156"/>
                </a:lnTo>
                <a:lnTo>
                  <a:pt x="5451" y="2128"/>
                </a:lnTo>
                <a:lnTo>
                  <a:pt x="5451" y="2092"/>
                </a:lnTo>
                <a:moveTo>
                  <a:pt x="186" y="72"/>
                </a:moveTo>
                <a:lnTo>
                  <a:pt x="0" y="0"/>
                </a:lnTo>
                <a:lnTo>
                  <a:pt x="89" y="0"/>
                </a:lnTo>
                <a:lnTo>
                  <a:pt x="275" y="72"/>
                </a:lnTo>
                <a:lnTo>
                  <a:pt x="186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8" name=""/>
          <p:cNvSpPr/>
          <p:nvPr/>
        </p:nvSpPr>
        <p:spPr>
          <a:xfrm>
            <a:off x="2954160" y="2733840"/>
            <a:ext cx="1955880" cy="763200"/>
          </a:xfrm>
          <a:custGeom>
            <a:avLst/>
            <a:gdLst>
              <a:gd name="textAreaLeft" fmla="*/ 0 w 1955880"/>
              <a:gd name="textAreaRight" fmla="*/ 1956240 w 1955880"/>
              <a:gd name="textAreaTop" fmla="*/ 0 h 763200"/>
              <a:gd name="textAreaBottom" fmla="*/ 763560 h 763200"/>
            </a:gdLst>
            <a:ahLst/>
            <a:cxnLst/>
            <a:rect l="textAreaLeft" t="textAreaTop" r="textAreaRight" b="textAreaBottom"/>
            <a:pathLst>
              <a:path w="5434" h="2121">
                <a:moveTo>
                  <a:pt x="5361" y="2059"/>
                </a:moveTo>
                <a:lnTo>
                  <a:pt x="5434" y="2087"/>
                </a:lnTo>
                <a:lnTo>
                  <a:pt x="5434" y="2121"/>
                </a:lnTo>
                <a:lnTo>
                  <a:pt x="5361" y="2093"/>
                </a:lnTo>
                <a:lnTo>
                  <a:pt x="5361" y="2059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79" name=""/>
          <p:cNvSpPr/>
          <p:nvPr/>
        </p:nvSpPr>
        <p:spPr>
          <a:xfrm>
            <a:off x="2986200" y="2733840"/>
            <a:ext cx="1923840" cy="750960"/>
          </a:xfrm>
          <a:custGeom>
            <a:avLst/>
            <a:gdLst>
              <a:gd name="textAreaLeft" fmla="*/ 0 w 1923840"/>
              <a:gd name="textAreaRight" fmla="*/ 1924200 w 1923840"/>
              <a:gd name="textAreaTop" fmla="*/ 0 h 750960"/>
              <a:gd name="textAreaBottom" fmla="*/ 751320 h 750960"/>
            </a:gdLst>
            <a:ahLst/>
            <a:cxnLst/>
            <a:rect l="textAreaLeft" t="textAreaTop" r="textAreaRight" b="textAreaBottom"/>
            <a:pathLst>
              <a:path w="5345" h="2087">
                <a:moveTo>
                  <a:pt x="5273" y="2024"/>
                </a:moveTo>
                <a:lnTo>
                  <a:pt x="5345" y="2052"/>
                </a:lnTo>
                <a:lnTo>
                  <a:pt x="5345" y="2087"/>
                </a:lnTo>
                <a:lnTo>
                  <a:pt x="5273" y="2059"/>
                </a:lnTo>
                <a:lnTo>
                  <a:pt x="5273" y="2024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0" name=""/>
          <p:cNvSpPr/>
          <p:nvPr/>
        </p:nvSpPr>
        <p:spPr>
          <a:xfrm>
            <a:off x="3018240" y="2733840"/>
            <a:ext cx="1891800" cy="738360"/>
          </a:xfrm>
          <a:custGeom>
            <a:avLst/>
            <a:gdLst>
              <a:gd name="textAreaLeft" fmla="*/ 0 w 1891800"/>
              <a:gd name="textAreaRight" fmla="*/ 1892160 w 1891800"/>
              <a:gd name="textAreaTop" fmla="*/ 0 h 738360"/>
              <a:gd name="textAreaBottom" fmla="*/ 738720 h 738360"/>
            </a:gdLst>
            <a:ahLst/>
            <a:cxnLst/>
            <a:rect l="textAreaLeft" t="textAreaTop" r="textAreaRight" b="textAreaBottom"/>
            <a:pathLst>
              <a:path w="5256" h="2052">
                <a:moveTo>
                  <a:pt x="5184" y="1989"/>
                </a:moveTo>
                <a:lnTo>
                  <a:pt x="5256" y="2017"/>
                </a:lnTo>
                <a:lnTo>
                  <a:pt x="5256" y="2052"/>
                </a:lnTo>
                <a:lnTo>
                  <a:pt x="5184" y="2024"/>
                </a:lnTo>
                <a:lnTo>
                  <a:pt x="5184" y="1989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1" name=""/>
          <p:cNvSpPr/>
          <p:nvPr/>
        </p:nvSpPr>
        <p:spPr>
          <a:xfrm>
            <a:off x="3050280" y="2733840"/>
            <a:ext cx="1859760" cy="725760"/>
          </a:xfrm>
          <a:custGeom>
            <a:avLst/>
            <a:gdLst>
              <a:gd name="textAreaLeft" fmla="*/ 0 w 1859760"/>
              <a:gd name="textAreaRight" fmla="*/ 1860120 w 1859760"/>
              <a:gd name="textAreaTop" fmla="*/ 0 h 725760"/>
              <a:gd name="textAreaBottom" fmla="*/ 726120 h 725760"/>
            </a:gdLst>
            <a:ahLst/>
            <a:cxnLst/>
            <a:rect l="textAreaLeft" t="textAreaTop" r="textAreaRight" b="textAreaBottom"/>
            <a:pathLst>
              <a:path w="5167" h="2017">
                <a:moveTo>
                  <a:pt x="5095" y="1920"/>
                </a:moveTo>
                <a:lnTo>
                  <a:pt x="5167" y="1948"/>
                </a:lnTo>
                <a:lnTo>
                  <a:pt x="5167" y="2017"/>
                </a:lnTo>
                <a:lnTo>
                  <a:pt x="5095" y="1989"/>
                </a:lnTo>
                <a:lnTo>
                  <a:pt x="5095" y="1920"/>
                </a:lnTo>
                <a:moveTo>
                  <a:pt x="185" y="72"/>
                </a:moveTo>
                <a:lnTo>
                  <a:pt x="0" y="0"/>
                </a:lnTo>
                <a:lnTo>
                  <a:pt x="179" y="0"/>
                </a:lnTo>
                <a:lnTo>
                  <a:pt x="363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2" name=""/>
          <p:cNvSpPr/>
          <p:nvPr/>
        </p:nvSpPr>
        <p:spPr>
          <a:xfrm>
            <a:off x="3114720" y="2733840"/>
            <a:ext cx="1795320" cy="700920"/>
          </a:xfrm>
          <a:custGeom>
            <a:avLst/>
            <a:gdLst>
              <a:gd name="textAreaLeft" fmla="*/ 0 w 1795320"/>
              <a:gd name="textAreaRight" fmla="*/ 1795680 w 1795320"/>
              <a:gd name="textAreaTop" fmla="*/ 0 h 700920"/>
              <a:gd name="textAreaBottom" fmla="*/ 701280 h 700920"/>
            </a:gdLst>
            <a:ahLst/>
            <a:cxnLst/>
            <a:rect l="textAreaLeft" t="textAreaTop" r="textAreaRight" b="textAreaBottom"/>
            <a:pathLst>
              <a:path w="4988" h="1948">
                <a:moveTo>
                  <a:pt x="4916" y="1885"/>
                </a:moveTo>
                <a:lnTo>
                  <a:pt x="4988" y="1913"/>
                </a:lnTo>
                <a:lnTo>
                  <a:pt x="4988" y="1948"/>
                </a:lnTo>
                <a:lnTo>
                  <a:pt x="4916" y="1920"/>
                </a:lnTo>
                <a:lnTo>
                  <a:pt x="4916" y="1885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3" name=""/>
          <p:cNvSpPr/>
          <p:nvPr/>
        </p:nvSpPr>
        <p:spPr>
          <a:xfrm>
            <a:off x="3146760" y="2733840"/>
            <a:ext cx="1763280" cy="688320"/>
          </a:xfrm>
          <a:custGeom>
            <a:avLst/>
            <a:gdLst>
              <a:gd name="textAreaLeft" fmla="*/ 0 w 1763280"/>
              <a:gd name="textAreaRight" fmla="*/ 1763640 w 1763280"/>
              <a:gd name="textAreaTop" fmla="*/ 0 h 688320"/>
              <a:gd name="textAreaBottom" fmla="*/ 688680 h 688320"/>
            </a:gdLst>
            <a:ahLst/>
            <a:cxnLst/>
            <a:rect l="textAreaLeft" t="textAreaTop" r="textAreaRight" b="textAreaBottom"/>
            <a:pathLst>
              <a:path w="4899" h="1913">
                <a:moveTo>
                  <a:pt x="4827" y="1850"/>
                </a:moveTo>
                <a:lnTo>
                  <a:pt x="4899" y="1878"/>
                </a:lnTo>
                <a:lnTo>
                  <a:pt x="4899" y="1913"/>
                </a:lnTo>
                <a:lnTo>
                  <a:pt x="4827" y="1885"/>
                </a:lnTo>
                <a:lnTo>
                  <a:pt x="4827" y="1850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4" name=""/>
          <p:cNvSpPr/>
          <p:nvPr/>
        </p:nvSpPr>
        <p:spPr>
          <a:xfrm>
            <a:off x="3178800" y="2733840"/>
            <a:ext cx="1731240" cy="675720"/>
          </a:xfrm>
          <a:custGeom>
            <a:avLst/>
            <a:gdLst>
              <a:gd name="textAreaLeft" fmla="*/ 0 w 1731240"/>
              <a:gd name="textAreaRight" fmla="*/ 1731600 w 1731240"/>
              <a:gd name="textAreaTop" fmla="*/ 0 h 675720"/>
              <a:gd name="textAreaBottom" fmla="*/ 676080 h 675720"/>
            </a:gdLst>
            <a:ahLst/>
            <a:cxnLst/>
            <a:rect l="textAreaLeft" t="textAreaTop" r="textAreaRight" b="textAreaBottom"/>
            <a:pathLst>
              <a:path w="4810" h="1878">
                <a:moveTo>
                  <a:pt x="4738" y="1780"/>
                </a:moveTo>
                <a:lnTo>
                  <a:pt x="4810" y="1809"/>
                </a:lnTo>
                <a:lnTo>
                  <a:pt x="4810" y="1878"/>
                </a:lnTo>
                <a:lnTo>
                  <a:pt x="4738" y="1850"/>
                </a:lnTo>
                <a:lnTo>
                  <a:pt x="4738" y="1780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2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5" name=""/>
          <p:cNvSpPr/>
          <p:nvPr/>
        </p:nvSpPr>
        <p:spPr>
          <a:xfrm>
            <a:off x="3242880" y="2733840"/>
            <a:ext cx="1667160" cy="650880"/>
          </a:xfrm>
          <a:custGeom>
            <a:avLst/>
            <a:gdLst>
              <a:gd name="textAreaLeft" fmla="*/ 0 w 1667160"/>
              <a:gd name="textAreaRight" fmla="*/ 1667520 w 1667160"/>
              <a:gd name="textAreaTop" fmla="*/ 0 h 650880"/>
              <a:gd name="textAreaBottom" fmla="*/ 651240 h 650880"/>
            </a:gdLst>
            <a:ahLst/>
            <a:cxnLst/>
            <a:rect l="textAreaLeft" t="textAreaTop" r="textAreaRight" b="textAreaBottom"/>
            <a:pathLst>
              <a:path w="4632" h="1809">
                <a:moveTo>
                  <a:pt x="4560" y="1711"/>
                </a:moveTo>
                <a:lnTo>
                  <a:pt x="4632" y="1739"/>
                </a:lnTo>
                <a:lnTo>
                  <a:pt x="4632" y="1809"/>
                </a:lnTo>
                <a:lnTo>
                  <a:pt x="4560" y="1780"/>
                </a:lnTo>
                <a:lnTo>
                  <a:pt x="4560" y="1711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2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6" name=""/>
          <p:cNvSpPr/>
          <p:nvPr/>
        </p:nvSpPr>
        <p:spPr>
          <a:xfrm>
            <a:off x="3306960" y="2733840"/>
            <a:ext cx="1603080" cy="625680"/>
          </a:xfrm>
          <a:custGeom>
            <a:avLst/>
            <a:gdLst>
              <a:gd name="textAreaLeft" fmla="*/ 0 w 1603080"/>
              <a:gd name="textAreaRight" fmla="*/ 1603440 w 1603080"/>
              <a:gd name="textAreaTop" fmla="*/ 0 h 625680"/>
              <a:gd name="textAreaBottom" fmla="*/ 626040 h 625680"/>
            </a:gdLst>
            <a:ahLst/>
            <a:cxnLst/>
            <a:rect l="textAreaLeft" t="textAreaTop" r="textAreaRight" b="textAreaBottom"/>
            <a:pathLst>
              <a:path w="4454" h="1739">
                <a:moveTo>
                  <a:pt x="4382" y="1641"/>
                </a:moveTo>
                <a:lnTo>
                  <a:pt x="4454" y="1670"/>
                </a:lnTo>
                <a:lnTo>
                  <a:pt x="4454" y="1739"/>
                </a:lnTo>
                <a:lnTo>
                  <a:pt x="4382" y="1711"/>
                </a:lnTo>
                <a:lnTo>
                  <a:pt x="4382" y="1641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7" name=""/>
          <p:cNvSpPr/>
          <p:nvPr/>
        </p:nvSpPr>
        <p:spPr>
          <a:xfrm>
            <a:off x="3371040" y="2733840"/>
            <a:ext cx="1539000" cy="600840"/>
          </a:xfrm>
          <a:custGeom>
            <a:avLst/>
            <a:gdLst>
              <a:gd name="textAreaLeft" fmla="*/ 0 w 1539000"/>
              <a:gd name="textAreaRight" fmla="*/ 1539360 w 1539000"/>
              <a:gd name="textAreaTop" fmla="*/ 0 h 600840"/>
              <a:gd name="textAreaBottom" fmla="*/ 601200 h 600840"/>
            </a:gdLst>
            <a:ahLst/>
            <a:cxnLst/>
            <a:rect l="textAreaLeft" t="textAreaTop" r="textAreaRight" b="textAreaBottom"/>
            <a:pathLst>
              <a:path w="4276" h="1670">
                <a:moveTo>
                  <a:pt x="4204" y="1571"/>
                </a:moveTo>
                <a:lnTo>
                  <a:pt x="4276" y="1600"/>
                </a:lnTo>
                <a:lnTo>
                  <a:pt x="4276" y="1670"/>
                </a:lnTo>
                <a:lnTo>
                  <a:pt x="4204" y="1641"/>
                </a:lnTo>
                <a:lnTo>
                  <a:pt x="4204" y="1571"/>
                </a:lnTo>
                <a:moveTo>
                  <a:pt x="185" y="72"/>
                </a:moveTo>
                <a:lnTo>
                  <a:pt x="0" y="0"/>
                </a:lnTo>
                <a:lnTo>
                  <a:pt x="178" y="0"/>
                </a:lnTo>
                <a:lnTo>
                  <a:pt x="363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8" name=""/>
          <p:cNvSpPr/>
          <p:nvPr/>
        </p:nvSpPr>
        <p:spPr>
          <a:xfrm>
            <a:off x="3435120" y="2733840"/>
            <a:ext cx="1474920" cy="575640"/>
          </a:xfrm>
          <a:custGeom>
            <a:avLst/>
            <a:gdLst>
              <a:gd name="textAreaLeft" fmla="*/ 0 w 1474920"/>
              <a:gd name="textAreaRight" fmla="*/ 1475280 w 1474920"/>
              <a:gd name="textAreaTop" fmla="*/ 0 h 575640"/>
              <a:gd name="textAreaBottom" fmla="*/ 576000 h 575640"/>
            </a:gdLst>
            <a:ahLst/>
            <a:cxnLst/>
            <a:rect l="textAreaLeft" t="textAreaTop" r="textAreaRight" b="textAreaBottom"/>
            <a:pathLst>
              <a:path w="4098" h="1600">
                <a:moveTo>
                  <a:pt x="4026" y="1537"/>
                </a:moveTo>
                <a:lnTo>
                  <a:pt x="4098" y="1565"/>
                </a:lnTo>
                <a:lnTo>
                  <a:pt x="4098" y="1600"/>
                </a:lnTo>
                <a:lnTo>
                  <a:pt x="4026" y="1572"/>
                </a:lnTo>
                <a:lnTo>
                  <a:pt x="4026" y="1537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89" name=""/>
          <p:cNvSpPr/>
          <p:nvPr/>
        </p:nvSpPr>
        <p:spPr>
          <a:xfrm>
            <a:off x="3467160" y="2733840"/>
            <a:ext cx="1442880" cy="563040"/>
          </a:xfrm>
          <a:custGeom>
            <a:avLst/>
            <a:gdLst>
              <a:gd name="textAreaLeft" fmla="*/ 0 w 1442880"/>
              <a:gd name="textAreaRight" fmla="*/ 1443240 w 1442880"/>
              <a:gd name="textAreaTop" fmla="*/ 0 h 563040"/>
              <a:gd name="textAreaBottom" fmla="*/ 563400 h 563040"/>
            </a:gdLst>
            <a:ahLst/>
            <a:cxnLst/>
            <a:rect l="textAreaLeft" t="textAreaTop" r="textAreaRight" b="textAreaBottom"/>
            <a:pathLst>
              <a:path w="4009" h="1565">
                <a:moveTo>
                  <a:pt x="3937" y="1502"/>
                </a:moveTo>
                <a:lnTo>
                  <a:pt x="4009" y="1531"/>
                </a:lnTo>
                <a:lnTo>
                  <a:pt x="4009" y="1565"/>
                </a:lnTo>
                <a:lnTo>
                  <a:pt x="3937" y="1537"/>
                </a:lnTo>
                <a:lnTo>
                  <a:pt x="3937" y="1502"/>
                </a:lnTo>
                <a:moveTo>
                  <a:pt x="185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0" name=""/>
          <p:cNvSpPr/>
          <p:nvPr/>
        </p:nvSpPr>
        <p:spPr>
          <a:xfrm>
            <a:off x="3499200" y="2733840"/>
            <a:ext cx="1410840" cy="550800"/>
          </a:xfrm>
          <a:custGeom>
            <a:avLst/>
            <a:gdLst>
              <a:gd name="textAreaLeft" fmla="*/ 0 w 1410840"/>
              <a:gd name="textAreaRight" fmla="*/ 1411200 w 1410840"/>
              <a:gd name="textAreaTop" fmla="*/ 0 h 550800"/>
              <a:gd name="textAreaBottom" fmla="*/ 551160 h 550800"/>
            </a:gdLst>
            <a:ahLst/>
            <a:cxnLst/>
            <a:rect l="textAreaLeft" t="textAreaTop" r="textAreaRight" b="textAreaBottom"/>
            <a:pathLst>
              <a:path w="3920" h="1531">
                <a:moveTo>
                  <a:pt x="3848" y="1363"/>
                </a:moveTo>
                <a:lnTo>
                  <a:pt x="3920" y="1391"/>
                </a:lnTo>
                <a:lnTo>
                  <a:pt x="3920" y="1531"/>
                </a:lnTo>
                <a:lnTo>
                  <a:pt x="3848" y="1502"/>
                </a:lnTo>
                <a:lnTo>
                  <a:pt x="3848" y="1363"/>
                </a:lnTo>
                <a:moveTo>
                  <a:pt x="186" y="72"/>
                </a:moveTo>
                <a:lnTo>
                  <a:pt x="0" y="0"/>
                </a:lnTo>
                <a:lnTo>
                  <a:pt x="358" y="0"/>
                </a:lnTo>
                <a:lnTo>
                  <a:pt x="542" y="72"/>
                </a:lnTo>
                <a:lnTo>
                  <a:pt x="186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1" name=""/>
          <p:cNvSpPr/>
          <p:nvPr/>
        </p:nvSpPr>
        <p:spPr>
          <a:xfrm>
            <a:off x="3627720" y="2733840"/>
            <a:ext cx="1282320" cy="500400"/>
          </a:xfrm>
          <a:custGeom>
            <a:avLst/>
            <a:gdLst>
              <a:gd name="textAreaLeft" fmla="*/ 0 w 1282320"/>
              <a:gd name="textAreaRight" fmla="*/ 1282680 w 1282320"/>
              <a:gd name="textAreaTop" fmla="*/ 0 h 500400"/>
              <a:gd name="textAreaBottom" fmla="*/ 500760 h 500400"/>
            </a:gdLst>
            <a:ahLst/>
            <a:cxnLst/>
            <a:rect l="textAreaLeft" t="textAreaTop" r="textAreaRight" b="textAreaBottom"/>
            <a:pathLst>
              <a:path w="3563" h="1391">
                <a:moveTo>
                  <a:pt x="3491" y="1329"/>
                </a:moveTo>
                <a:lnTo>
                  <a:pt x="3563" y="1357"/>
                </a:lnTo>
                <a:lnTo>
                  <a:pt x="3563" y="1391"/>
                </a:lnTo>
                <a:lnTo>
                  <a:pt x="3491" y="1363"/>
                </a:lnTo>
                <a:lnTo>
                  <a:pt x="3491" y="1329"/>
                </a:lnTo>
                <a:moveTo>
                  <a:pt x="184" y="73"/>
                </a:moveTo>
                <a:lnTo>
                  <a:pt x="0" y="0"/>
                </a:lnTo>
                <a:lnTo>
                  <a:pt x="89" y="0"/>
                </a:lnTo>
                <a:lnTo>
                  <a:pt x="273" y="73"/>
                </a:lnTo>
                <a:lnTo>
                  <a:pt x="184" y="73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2" name=""/>
          <p:cNvSpPr/>
          <p:nvPr/>
        </p:nvSpPr>
        <p:spPr>
          <a:xfrm>
            <a:off x="3659760" y="2733840"/>
            <a:ext cx="1250280" cy="488160"/>
          </a:xfrm>
          <a:custGeom>
            <a:avLst/>
            <a:gdLst>
              <a:gd name="textAreaLeft" fmla="*/ 0 w 1250280"/>
              <a:gd name="textAreaRight" fmla="*/ 1250640 w 1250280"/>
              <a:gd name="textAreaTop" fmla="*/ 0 h 488160"/>
              <a:gd name="textAreaBottom" fmla="*/ 488520 h 488160"/>
            </a:gdLst>
            <a:ahLst/>
            <a:cxnLst/>
            <a:rect l="textAreaLeft" t="textAreaTop" r="textAreaRight" b="textAreaBottom"/>
            <a:pathLst>
              <a:path w="3474" h="1357">
                <a:moveTo>
                  <a:pt x="3402" y="1294"/>
                </a:moveTo>
                <a:lnTo>
                  <a:pt x="3474" y="1322"/>
                </a:lnTo>
                <a:lnTo>
                  <a:pt x="3474" y="1357"/>
                </a:lnTo>
                <a:lnTo>
                  <a:pt x="3402" y="1329"/>
                </a:lnTo>
                <a:lnTo>
                  <a:pt x="3402" y="1294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3" name=""/>
          <p:cNvSpPr/>
          <p:nvPr/>
        </p:nvSpPr>
        <p:spPr>
          <a:xfrm>
            <a:off x="3691800" y="2733840"/>
            <a:ext cx="1218240" cy="475560"/>
          </a:xfrm>
          <a:custGeom>
            <a:avLst/>
            <a:gdLst>
              <a:gd name="textAreaLeft" fmla="*/ 0 w 1218240"/>
              <a:gd name="textAreaRight" fmla="*/ 1218600 w 1218240"/>
              <a:gd name="textAreaTop" fmla="*/ 0 h 475560"/>
              <a:gd name="textAreaBottom" fmla="*/ 475920 h 475560"/>
            </a:gdLst>
            <a:ahLst/>
            <a:cxnLst/>
            <a:rect l="textAreaLeft" t="textAreaTop" r="textAreaRight" b="textAreaBottom"/>
            <a:pathLst>
              <a:path w="3385" h="1322">
                <a:moveTo>
                  <a:pt x="3313" y="1224"/>
                </a:moveTo>
                <a:lnTo>
                  <a:pt x="3385" y="1252"/>
                </a:lnTo>
                <a:lnTo>
                  <a:pt x="3385" y="1322"/>
                </a:lnTo>
                <a:lnTo>
                  <a:pt x="3313" y="1294"/>
                </a:lnTo>
                <a:lnTo>
                  <a:pt x="3313" y="1224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2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4" name=""/>
          <p:cNvSpPr/>
          <p:nvPr/>
        </p:nvSpPr>
        <p:spPr>
          <a:xfrm>
            <a:off x="3755880" y="2733840"/>
            <a:ext cx="1154160" cy="45036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450360"/>
              <a:gd name="textAreaBottom" fmla="*/ 450720 h 450360"/>
            </a:gdLst>
            <a:ahLst/>
            <a:cxnLst/>
            <a:rect l="textAreaLeft" t="textAreaTop" r="textAreaRight" b="textAreaBottom"/>
            <a:pathLst>
              <a:path w="3207" h="1252">
                <a:moveTo>
                  <a:pt x="3135" y="1190"/>
                </a:moveTo>
                <a:lnTo>
                  <a:pt x="3207" y="1218"/>
                </a:lnTo>
                <a:lnTo>
                  <a:pt x="3207" y="1252"/>
                </a:lnTo>
                <a:lnTo>
                  <a:pt x="3135" y="1224"/>
                </a:lnTo>
                <a:lnTo>
                  <a:pt x="3135" y="1190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5" name=""/>
          <p:cNvSpPr/>
          <p:nvPr/>
        </p:nvSpPr>
        <p:spPr>
          <a:xfrm>
            <a:off x="3787920" y="2733840"/>
            <a:ext cx="1122120" cy="438120"/>
          </a:xfrm>
          <a:custGeom>
            <a:avLst/>
            <a:gdLst>
              <a:gd name="textAreaLeft" fmla="*/ 0 w 1122120"/>
              <a:gd name="textAreaRight" fmla="*/ 1122480 w 1122120"/>
              <a:gd name="textAreaTop" fmla="*/ 0 h 438120"/>
              <a:gd name="textAreaBottom" fmla="*/ 438480 h 438120"/>
            </a:gdLst>
            <a:ahLst/>
            <a:cxnLst/>
            <a:rect l="textAreaLeft" t="textAreaTop" r="textAreaRight" b="textAreaBottom"/>
            <a:pathLst>
              <a:path w="3118" h="1218">
                <a:moveTo>
                  <a:pt x="3046" y="1155"/>
                </a:moveTo>
                <a:lnTo>
                  <a:pt x="3118" y="1183"/>
                </a:lnTo>
                <a:lnTo>
                  <a:pt x="3118" y="1218"/>
                </a:lnTo>
                <a:lnTo>
                  <a:pt x="3046" y="1190"/>
                </a:lnTo>
                <a:lnTo>
                  <a:pt x="3046" y="1155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6" name=""/>
          <p:cNvSpPr/>
          <p:nvPr/>
        </p:nvSpPr>
        <p:spPr>
          <a:xfrm>
            <a:off x="3819960" y="2733840"/>
            <a:ext cx="1090080" cy="425520"/>
          </a:xfrm>
          <a:custGeom>
            <a:avLst/>
            <a:gdLst>
              <a:gd name="textAreaLeft" fmla="*/ 0 w 1090080"/>
              <a:gd name="textAreaRight" fmla="*/ 1090440 w 1090080"/>
              <a:gd name="textAreaTop" fmla="*/ 0 h 425520"/>
              <a:gd name="textAreaBottom" fmla="*/ 425880 h 425520"/>
            </a:gdLst>
            <a:ahLst/>
            <a:cxnLst/>
            <a:rect l="textAreaLeft" t="textAreaTop" r="textAreaRight" b="textAreaBottom"/>
            <a:pathLst>
              <a:path w="3029" h="1183">
                <a:moveTo>
                  <a:pt x="2956" y="1085"/>
                </a:moveTo>
                <a:lnTo>
                  <a:pt x="3029" y="1113"/>
                </a:lnTo>
                <a:lnTo>
                  <a:pt x="3029" y="1183"/>
                </a:lnTo>
                <a:lnTo>
                  <a:pt x="2956" y="1155"/>
                </a:lnTo>
                <a:lnTo>
                  <a:pt x="2956" y="1085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7" name=""/>
          <p:cNvSpPr/>
          <p:nvPr/>
        </p:nvSpPr>
        <p:spPr>
          <a:xfrm>
            <a:off x="3884040" y="2733840"/>
            <a:ext cx="1026000" cy="400320"/>
          </a:xfrm>
          <a:custGeom>
            <a:avLst/>
            <a:gdLst>
              <a:gd name="textAreaLeft" fmla="*/ 0 w 1026000"/>
              <a:gd name="textAreaRight" fmla="*/ 1026360 w 1026000"/>
              <a:gd name="textAreaTop" fmla="*/ 0 h 400320"/>
              <a:gd name="textAreaBottom" fmla="*/ 400680 h 400320"/>
            </a:gdLst>
            <a:ahLst/>
            <a:cxnLst/>
            <a:rect l="textAreaLeft" t="textAreaTop" r="textAreaRight" b="textAreaBottom"/>
            <a:pathLst>
              <a:path w="2851" h="1113">
                <a:moveTo>
                  <a:pt x="2779" y="1016"/>
                </a:moveTo>
                <a:lnTo>
                  <a:pt x="2851" y="1044"/>
                </a:lnTo>
                <a:lnTo>
                  <a:pt x="2851" y="1113"/>
                </a:lnTo>
                <a:lnTo>
                  <a:pt x="2779" y="1085"/>
                </a:lnTo>
                <a:lnTo>
                  <a:pt x="2779" y="1016"/>
                </a:lnTo>
                <a:moveTo>
                  <a:pt x="185" y="72"/>
                </a:moveTo>
                <a:lnTo>
                  <a:pt x="0" y="0"/>
                </a:lnTo>
                <a:lnTo>
                  <a:pt x="178" y="0"/>
                </a:lnTo>
                <a:lnTo>
                  <a:pt x="363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8" name=""/>
          <p:cNvSpPr/>
          <p:nvPr/>
        </p:nvSpPr>
        <p:spPr>
          <a:xfrm>
            <a:off x="3948120" y="2733840"/>
            <a:ext cx="961920" cy="375480"/>
          </a:xfrm>
          <a:custGeom>
            <a:avLst/>
            <a:gdLst>
              <a:gd name="textAreaLeft" fmla="*/ 0 w 961920"/>
              <a:gd name="textAreaRight" fmla="*/ 962280 w 961920"/>
              <a:gd name="textAreaTop" fmla="*/ 0 h 375480"/>
              <a:gd name="textAreaBottom" fmla="*/ 375840 h 375480"/>
            </a:gdLst>
            <a:ahLst/>
            <a:cxnLst/>
            <a:rect l="textAreaLeft" t="textAreaTop" r="textAreaRight" b="textAreaBottom"/>
            <a:pathLst>
              <a:path w="2673" h="1044">
                <a:moveTo>
                  <a:pt x="2601" y="946"/>
                </a:moveTo>
                <a:lnTo>
                  <a:pt x="2673" y="974"/>
                </a:lnTo>
                <a:lnTo>
                  <a:pt x="2673" y="1044"/>
                </a:lnTo>
                <a:lnTo>
                  <a:pt x="2601" y="1016"/>
                </a:lnTo>
                <a:lnTo>
                  <a:pt x="2601" y="946"/>
                </a:lnTo>
                <a:moveTo>
                  <a:pt x="185" y="72"/>
                </a:moveTo>
                <a:lnTo>
                  <a:pt x="0" y="0"/>
                </a:lnTo>
                <a:lnTo>
                  <a:pt x="178" y="0"/>
                </a:lnTo>
                <a:lnTo>
                  <a:pt x="363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099" name=""/>
          <p:cNvSpPr/>
          <p:nvPr/>
        </p:nvSpPr>
        <p:spPr>
          <a:xfrm>
            <a:off x="4012200" y="2733840"/>
            <a:ext cx="897840" cy="350280"/>
          </a:xfrm>
          <a:custGeom>
            <a:avLst/>
            <a:gdLst>
              <a:gd name="textAreaLeft" fmla="*/ 0 w 897840"/>
              <a:gd name="textAreaRight" fmla="*/ 898200 w 897840"/>
              <a:gd name="textAreaTop" fmla="*/ 0 h 350280"/>
              <a:gd name="textAreaBottom" fmla="*/ 350640 h 350280"/>
            </a:gdLst>
            <a:ahLst/>
            <a:cxnLst/>
            <a:rect l="textAreaLeft" t="textAreaTop" r="textAreaRight" b="textAreaBottom"/>
            <a:pathLst>
              <a:path w="2495" h="974">
                <a:moveTo>
                  <a:pt x="2423" y="877"/>
                </a:moveTo>
                <a:lnTo>
                  <a:pt x="2495" y="905"/>
                </a:lnTo>
                <a:lnTo>
                  <a:pt x="2495" y="974"/>
                </a:lnTo>
                <a:lnTo>
                  <a:pt x="2423" y="946"/>
                </a:lnTo>
                <a:lnTo>
                  <a:pt x="2423" y="877"/>
                </a:lnTo>
                <a:moveTo>
                  <a:pt x="186" y="72"/>
                </a:moveTo>
                <a:lnTo>
                  <a:pt x="0" y="0"/>
                </a:lnTo>
                <a:lnTo>
                  <a:pt x="180" y="0"/>
                </a:lnTo>
                <a:lnTo>
                  <a:pt x="364" y="72"/>
                </a:lnTo>
                <a:lnTo>
                  <a:pt x="186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0" name=""/>
          <p:cNvSpPr/>
          <p:nvPr/>
        </p:nvSpPr>
        <p:spPr>
          <a:xfrm>
            <a:off x="4076640" y="2733840"/>
            <a:ext cx="833400" cy="325440"/>
          </a:xfrm>
          <a:custGeom>
            <a:avLst/>
            <a:gdLst>
              <a:gd name="textAreaLeft" fmla="*/ 0 w 833400"/>
              <a:gd name="textAreaRight" fmla="*/ 833760 w 833400"/>
              <a:gd name="textAreaTop" fmla="*/ 0 h 325440"/>
              <a:gd name="textAreaBottom" fmla="*/ 325800 h 325440"/>
            </a:gdLst>
            <a:ahLst/>
            <a:cxnLst/>
            <a:rect l="textAreaLeft" t="textAreaTop" r="textAreaRight" b="textAreaBottom"/>
            <a:pathLst>
              <a:path w="2316" h="905">
                <a:moveTo>
                  <a:pt x="2244" y="807"/>
                </a:moveTo>
                <a:lnTo>
                  <a:pt x="2316" y="835"/>
                </a:lnTo>
                <a:lnTo>
                  <a:pt x="2316" y="905"/>
                </a:lnTo>
                <a:lnTo>
                  <a:pt x="2244" y="877"/>
                </a:lnTo>
                <a:lnTo>
                  <a:pt x="2244" y="807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2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1" name=""/>
          <p:cNvSpPr/>
          <p:nvPr/>
        </p:nvSpPr>
        <p:spPr>
          <a:xfrm>
            <a:off x="4140720" y="2733840"/>
            <a:ext cx="769320" cy="300240"/>
          </a:xfrm>
          <a:custGeom>
            <a:avLst/>
            <a:gdLst>
              <a:gd name="textAreaLeft" fmla="*/ 0 w 769320"/>
              <a:gd name="textAreaRight" fmla="*/ 769680 w 769320"/>
              <a:gd name="textAreaTop" fmla="*/ 0 h 300240"/>
              <a:gd name="textAreaBottom" fmla="*/ 300600 h 300240"/>
            </a:gdLst>
            <a:ahLst/>
            <a:cxnLst/>
            <a:rect l="textAreaLeft" t="textAreaTop" r="textAreaRight" b="textAreaBottom"/>
            <a:pathLst>
              <a:path w="2138" h="835">
                <a:moveTo>
                  <a:pt x="2066" y="772"/>
                </a:moveTo>
                <a:lnTo>
                  <a:pt x="2138" y="801"/>
                </a:lnTo>
                <a:lnTo>
                  <a:pt x="2138" y="835"/>
                </a:lnTo>
                <a:lnTo>
                  <a:pt x="2066" y="807"/>
                </a:lnTo>
                <a:lnTo>
                  <a:pt x="2066" y="772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2" name=""/>
          <p:cNvSpPr/>
          <p:nvPr/>
        </p:nvSpPr>
        <p:spPr>
          <a:xfrm>
            <a:off x="4172760" y="2733840"/>
            <a:ext cx="737280" cy="288000"/>
          </a:xfrm>
          <a:custGeom>
            <a:avLst/>
            <a:gdLst>
              <a:gd name="textAreaLeft" fmla="*/ 0 w 737280"/>
              <a:gd name="textAreaRight" fmla="*/ 737640 w 73728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2049" h="801">
                <a:moveTo>
                  <a:pt x="1977" y="737"/>
                </a:moveTo>
                <a:lnTo>
                  <a:pt x="2049" y="765"/>
                </a:lnTo>
                <a:lnTo>
                  <a:pt x="2049" y="801"/>
                </a:lnTo>
                <a:lnTo>
                  <a:pt x="1977" y="771"/>
                </a:lnTo>
                <a:lnTo>
                  <a:pt x="1977" y="737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3" name=""/>
          <p:cNvSpPr/>
          <p:nvPr/>
        </p:nvSpPr>
        <p:spPr>
          <a:xfrm>
            <a:off x="4204800" y="2733840"/>
            <a:ext cx="705240" cy="275400"/>
          </a:xfrm>
          <a:custGeom>
            <a:avLst/>
            <a:gdLst>
              <a:gd name="textAreaLeft" fmla="*/ 0 w 705240"/>
              <a:gd name="textAreaRight" fmla="*/ 705600 w 705240"/>
              <a:gd name="textAreaTop" fmla="*/ 0 h 275400"/>
              <a:gd name="textAreaBottom" fmla="*/ 275760 h 275400"/>
            </a:gdLst>
            <a:ahLst/>
            <a:cxnLst/>
            <a:rect l="textAreaLeft" t="textAreaTop" r="textAreaRight" b="textAreaBottom"/>
            <a:pathLst>
              <a:path w="1960" h="766">
                <a:moveTo>
                  <a:pt x="1888" y="668"/>
                </a:moveTo>
                <a:lnTo>
                  <a:pt x="1960" y="696"/>
                </a:lnTo>
                <a:lnTo>
                  <a:pt x="1960" y="766"/>
                </a:lnTo>
                <a:lnTo>
                  <a:pt x="1888" y="738"/>
                </a:lnTo>
                <a:lnTo>
                  <a:pt x="1888" y="668"/>
                </a:lnTo>
                <a:moveTo>
                  <a:pt x="184" y="72"/>
                </a:moveTo>
                <a:lnTo>
                  <a:pt x="0" y="0"/>
                </a:lnTo>
                <a:lnTo>
                  <a:pt x="178" y="0"/>
                </a:lnTo>
                <a:lnTo>
                  <a:pt x="362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4" name=""/>
          <p:cNvSpPr/>
          <p:nvPr/>
        </p:nvSpPr>
        <p:spPr>
          <a:xfrm>
            <a:off x="4268880" y="2733840"/>
            <a:ext cx="641160" cy="250200"/>
          </a:xfrm>
          <a:custGeom>
            <a:avLst/>
            <a:gdLst>
              <a:gd name="textAreaLeft" fmla="*/ 0 w 641160"/>
              <a:gd name="textAreaRight" fmla="*/ 641520 w 641160"/>
              <a:gd name="textAreaTop" fmla="*/ 0 h 250200"/>
              <a:gd name="textAreaBottom" fmla="*/ 250560 h 250200"/>
            </a:gdLst>
            <a:ahLst/>
            <a:cxnLst/>
            <a:rect l="textAreaLeft" t="textAreaTop" r="textAreaRight" b="textAreaBottom"/>
            <a:pathLst>
              <a:path w="1782" h="696">
                <a:moveTo>
                  <a:pt x="1710" y="633"/>
                </a:moveTo>
                <a:lnTo>
                  <a:pt x="1782" y="662"/>
                </a:lnTo>
                <a:lnTo>
                  <a:pt x="1782" y="696"/>
                </a:lnTo>
                <a:lnTo>
                  <a:pt x="1710" y="668"/>
                </a:lnTo>
                <a:lnTo>
                  <a:pt x="1710" y="633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3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5" name=""/>
          <p:cNvSpPr/>
          <p:nvPr/>
        </p:nvSpPr>
        <p:spPr>
          <a:xfrm>
            <a:off x="4300920" y="2733840"/>
            <a:ext cx="609120" cy="237960"/>
          </a:xfrm>
          <a:custGeom>
            <a:avLst/>
            <a:gdLst>
              <a:gd name="textAreaLeft" fmla="*/ 0 w 609120"/>
              <a:gd name="textAreaRight" fmla="*/ 609480 w 609120"/>
              <a:gd name="textAreaTop" fmla="*/ 0 h 237960"/>
              <a:gd name="textAreaBottom" fmla="*/ 238320 h 237960"/>
            </a:gdLst>
            <a:ahLst/>
            <a:cxnLst/>
            <a:rect l="textAreaLeft" t="textAreaTop" r="textAreaRight" b="textAreaBottom"/>
            <a:pathLst>
              <a:path w="1693" h="662">
                <a:moveTo>
                  <a:pt x="1621" y="598"/>
                </a:moveTo>
                <a:lnTo>
                  <a:pt x="1693" y="626"/>
                </a:lnTo>
                <a:lnTo>
                  <a:pt x="1693" y="662"/>
                </a:lnTo>
                <a:lnTo>
                  <a:pt x="1621" y="632"/>
                </a:lnTo>
                <a:lnTo>
                  <a:pt x="1621" y="598"/>
                </a:lnTo>
                <a:moveTo>
                  <a:pt x="184" y="72"/>
                </a:moveTo>
                <a:lnTo>
                  <a:pt x="0" y="0"/>
                </a:lnTo>
                <a:lnTo>
                  <a:pt x="89" y="0"/>
                </a:lnTo>
                <a:lnTo>
                  <a:pt x="274" y="72"/>
                </a:lnTo>
                <a:lnTo>
                  <a:pt x="184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6" name=""/>
          <p:cNvSpPr/>
          <p:nvPr/>
        </p:nvSpPr>
        <p:spPr>
          <a:xfrm>
            <a:off x="4332960" y="2733840"/>
            <a:ext cx="577080" cy="225360"/>
          </a:xfrm>
          <a:custGeom>
            <a:avLst/>
            <a:gdLst>
              <a:gd name="textAreaLeft" fmla="*/ 0 w 577080"/>
              <a:gd name="textAreaRight" fmla="*/ 577440 w 577080"/>
              <a:gd name="textAreaTop" fmla="*/ 0 h 225360"/>
              <a:gd name="textAreaBottom" fmla="*/ 225720 h 225360"/>
            </a:gdLst>
            <a:ahLst/>
            <a:cxnLst/>
            <a:rect l="textAreaLeft" t="textAreaTop" r="textAreaRight" b="textAreaBottom"/>
            <a:pathLst>
              <a:path w="1604" h="627">
                <a:moveTo>
                  <a:pt x="1531" y="529"/>
                </a:moveTo>
                <a:lnTo>
                  <a:pt x="1604" y="557"/>
                </a:lnTo>
                <a:lnTo>
                  <a:pt x="1604" y="627"/>
                </a:lnTo>
                <a:lnTo>
                  <a:pt x="1531" y="599"/>
                </a:lnTo>
                <a:lnTo>
                  <a:pt x="1531" y="529"/>
                </a:lnTo>
                <a:moveTo>
                  <a:pt x="185" y="72"/>
                </a:moveTo>
                <a:lnTo>
                  <a:pt x="0" y="0"/>
                </a:lnTo>
                <a:lnTo>
                  <a:pt x="178" y="0"/>
                </a:lnTo>
                <a:lnTo>
                  <a:pt x="363" y="72"/>
                </a:lnTo>
                <a:lnTo>
                  <a:pt x="185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7" name=""/>
          <p:cNvSpPr/>
          <p:nvPr/>
        </p:nvSpPr>
        <p:spPr>
          <a:xfrm>
            <a:off x="4397040" y="2733840"/>
            <a:ext cx="513000" cy="200160"/>
          </a:xfrm>
          <a:custGeom>
            <a:avLst/>
            <a:gdLst>
              <a:gd name="textAreaLeft" fmla="*/ 0 w 513000"/>
              <a:gd name="textAreaRight" fmla="*/ 513360 w 513000"/>
              <a:gd name="textAreaTop" fmla="*/ 0 h 200160"/>
              <a:gd name="textAreaBottom" fmla="*/ 200520 h 200160"/>
            </a:gdLst>
            <a:ahLst/>
            <a:cxnLst/>
            <a:rect l="textAreaLeft" t="textAreaTop" r="textAreaRight" b="textAreaBottom"/>
            <a:pathLst>
              <a:path w="1426" h="557">
                <a:moveTo>
                  <a:pt x="1367" y="257"/>
                </a:moveTo>
                <a:lnTo>
                  <a:pt x="1388" y="300"/>
                </a:lnTo>
                <a:lnTo>
                  <a:pt x="1404" y="345"/>
                </a:lnTo>
                <a:lnTo>
                  <a:pt x="1416" y="392"/>
                </a:lnTo>
                <a:lnTo>
                  <a:pt x="1424" y="440"/>
                </a:lnTo>
                <a:lnTo>
                  <a:pt x="1426" y="491"/>
                </a:lnTo>
                <a:lnTo>
                  <a:pt x="1426" y="557"/>
                </a:lnTo>
                <a:lnTo>
                  <a:pt x="1354" y="529"/>
                </a:lnTo>
                <a:lnTo>
                  <a:pt x="1354" y="494"/>
                </a:lnTo>
                <a:lnTo>
                  <a:pt x="1352" y="448"/>
                </a:lnTo>
                <a:lnTo>
                  <a:pt x="1346" y="406"/>
                </a:lnTo>
                <a:lnTo>
                  <a:pt x="1335" y="364"/>
                </a:lnTo>
                <a:lnTo>
                  <a:pt x="1320" y="326"/>
                </a:lnTo>
                <a:lnTo>
                  <a:pt x="1321" y="329"/>
                </a:lnTo>
                <a:lnTo>
                  <a:pt x="1303" y="291"/>
                </a:lnTo>
                <a:lnTo>
                  <a:pt x="1281" y="256"/>
                </a:lnTo>
                <a:lnTo>
                  <a:pt x="1257" y="223"/>
                </a:lnTo>
                <a:lnTo>
                  <a:pt x="1259" y="226"/>
                </a:lnTo>
                <a:lnTo>
                  <a:pt x="1241" y="206"/>
                </a:lnTo>
                <a:lnTo>
                  <a:pt x="1366" y="255"/>
                </a:lnTo>
                <a:lnTo>
                  <a:pt x="1367" y="257"/>
                </a:lnTo>
                <a:moveTo>
                  <a:pt x="185" y="72"/>
                </a:moveTo>
                <a:lnTo>
                  <a:pt x="0" y="0"/>
                </a:lnTo>
                <a:lnTo>
                  <a:pt x="713" y="0"/>
                </a:lnTo>
                <a:lnTo>
                  <a:pt x="897" y="72"/>
                </a:lnTo>
                <a:lnTo>
                  <a:pt x="185" y="72"/>
                </a:lnTo>
                <a:moveTo>
                  <a:pt x="1352" y="446"/>
                </a:moveTo>
                <a:lnTo>
                  <a:pt x="1352" y="448"/>
                </a:lnTo>
                <a:lnTo>
                  <a:pt x="1352" y="450"/>
                </a:lnTo>
                <a:lnTo>
                  <a:pt x="1352" y="446"/>
                </a:lnTo>
                <a:moveTo>
                  <a:pt x="1346" y="404"/>
                </a:moveTo>
                <a:lnTo>
                  <a:pt x="1346" y="406"/>
                </a:lnTo>
                <a:lnTo>
                  <a:pt x="1346" y="408"/>
                </a:lnTo>
                <a:lnTo>
                  <a:pt x="1346" y="404"/>
                </a:lnTo>
                <a:moveTo>
                  <a:pt x="1335" y="364"/>
                </a:moveTo>
                <a:lnTo>
                  <a:pt x="1336" y="368"/>
                </a:lnTo>
                <a:lnTo>
                  <a:pt x="1335" y="364"/>
                </a:lnTo>
                <a:moveTo>
                  <a:pt x="1302" y="289"/>
                </a:moveTo>
                <a:lnTo>
                  <a:pt x="1303" y="291"/>
                </a:lnTo>
                <a:lnTo>
                  <a:pt x="1304" y="293"/>
                </a:lnTo>
                <a:lnTo>
                  <a:pt x="1302" y="289"/>
                </a:lnTo>
                <a:moveTo>
                  <a:pt x="1281" y="256"/>
                </a:moveTo>
                <a:lnTo>
                  <a:pt x="1283" y="258"/>
                </a:lnTo>
                <a:lnTo>
                  <a:pt x="1281" y="256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8" name=""/>
          <p:cNvSpPr/>
          <p:nvPr/>
        </p:nvSpPr>
        <p:spPr>
          <a:xfrm>
            <a:off x="4653720" y="2733840"/>
            <a:ext cx="234720" cy="91800"/>
          </a:xfrm>
          <a:custGeom>
            <a:avLst/>
            <a:gdLst>
              <a:gd name="textAreaLeft" fmla="*/ 0 w 234720"/>
              <a:gd name="textAreaRight" fmla="*/ 235080 w 234720"/>
              <a:gd name="textAreaTop" fmla="*/ 0 h 91800"/>
              <a:gd name="textAreaBottom" fmla="*/ 92160 h 91800"/>
            </a:gdLst>
            <a:ahLst/>
            <a:cxnLst/>
            <a:rect l="textAreaLeft" t="textAreaTop" r="textAreaRight" b="textAreaBottom"/>
            <a:pathLst>
              <a:path w="653" h="256">
                <a:moveTo>
                  <a:pt x="630" y="217"/>
                </a:moveTo>
                <a:lnTo>
                  <a:pt x="653" y="256"/>
                </a:lnTo>
                <a:lnTo>
                  <a:pt x="529" y="207"/>
                </a:lnTo>
                <a:lnTo>
                  <a:pt x="518" y="195"/>
                </a:lnTo>
                <a:lnTo>
                  <a:pt x="520" y="197"/>
                </a:lnTo>
                <a:lnTo>
                  <a:pt x="490" y="169"/>
                </a:lnTo>
                <a:lnTo>
                  <a:pt x="456" y="143"/>
                </a:lnTo>
                <a:lnTo>
                  <a:pt x="624" y="209"/>
                </a:lnTo>
                <a:lnTo>
                  <a:pt x="630" y="217"/>
                </a:lnTo>
                <a:moveTo>
                  <a:pt x="458" y="145"/>
                </a:moveTo>
                <a:lnTo>
                  <a:pt x="454" y="142"/>
                </a:lnTo>
                <a:lnTo>
                  <a:pt x="456" y="143"/>
                </a:lnTo>
                <a:lnTo>
                  <a:pt x="458" y="145"/>
                </a:lnTo>
                <a:moveTo>
                  <a:pt x="265" y="74"/>
                </a:moveTo>
                <a:lnTo>
                  <a:pt x="220" y="72"/>
                </a:lnTo>
                <a:lnTo>
                  <a:pt x="184" y="72"/>
                </a:lnTo>
                <a:lnTo>
                  <a:pt x="0" y="0"/>
                </a:lnTo>
                <a:lnTo>
                  <a:pt x="89" y="0"/>
                </a:lnTo>
                <a:lnTo>
                  <a:pt x="288" y="78"/>
                </a:lnTo>
                <a:lnTo>
                  <a:pt x="265" y="74"/>
                </a:lnTo>
                <a:moveTo>
                  <a:pt x="488" y="168"/>
                </a:moveTo>
                <a:lnTo>
                  <a:pt x="490" y="169"/>
                </a:lnTo>
                <a:lnTo>
                  <a:pt x="490" y="170"/>
                </a:lnTo>
                <a:lnTo>
                  <a:pt x="488" y="168"/>
                </a:lnTo>
                <a:moveTo>
                  <a:pt x="263" y="74"/>
                </a:moveTo>
                <a:lnTo>
                  <a:pt x="265" y="74"/>
                </a:lnTo>
                <a:lnTo>
                  <a:pt x="267" y="75"/>
                </a:lnTo>
                <a:lnTo>
                  <a:pt x="263" y="74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09" name=""/>
          <p:cNvSpPr/>
          <p:nvPr/>
        </p:nvSpPr>
        <p:spPr>
          <a:xfrm>
            <a:off x="4685760" y="2733840"/>
            <a:ext cx="192240" cy="74880"/>
          </a:xfrm>
          <a:custGeom>
            <a:avLst/>
            <a:gdLst>
              <a:gd name="textAreaLeft" fmla="*/ 0 w 192240"/>
              <a:gd name="textAreaRight" fmla="*/ 192600 w 192240"/>
              <a:gd name="textAreaTop" fmla="*/ 0 h 74880"/>
              <a:gd name="textAreaBottom" fmla="*/ 75240 h 74880"/>
            </a:gdLst>
            <a:ahLst/>
            <a:cxnLst/>
            <a:rect l="textAreaLeft" t="textAreaTop" r="textAreaRight" b="textAreaBottom"/>
            <a:pathLst>
              <a:path w="535" h="209">
                <a:moveTo>
                  <a:pt x="512" y="179"/>
                </a:moveTo>
                <a:lnTo>
                  <a:pt x="535" y="209"/>
                </a:lnTo>
                <a:lnTo>
                  <a:pt x="367" y="143"/>
                </a:lnTo>
                <a:lnTo>
                  <a:pt x="366" y="143"/>
                </a:lnTo>
                <a:lnTo>
                  <a:pt x="367" y="143"/>
                </a:lnTo>
                <a:lnTo>
                  <a:pt x="365" y="142"/>
                </a:lnTo>
                <a:lnTo>
                  <a:pt x="332" y="122"/>
                </a:lnTo>
                <a:lnTo>
                  <a:pt x="335" y="124"/>
                </a:lnTo>
                <a:lnTo>
                  <a:pt x="297" y="105"/>
                </a:lnTo>
                <a:lnTo>
                  <a:pt x="259" y="91"/>
                </a:lnTo>
                <a:lnTo>
                  <a:pt x="218" y="81"/>
                </a:lnTo>
                <a:lnTo>
                  <a:pt x="200" y="78"/>
                </a:lnTo>
                <a:lnTo>
                  <a:pt x="0" y="0"/>
                </a:lnTo>
                <a:lnTo>
                  <a:pt x="90" y="0"/>
                </a:lnTo>
                <a:lnTo>
                  <a:pt x="493" y="157"/>
                </a:lnTo>
                <a:lnTo>
                  <a:pt x="512" y="179"/>
                </a:lnTo>
                <a:moveTo>
                  <a:pt x="295" y="104"/>
                </a:moveTo>
                <a:lnTo>
                  <a:pt x="297" y="105"/>
                </a:lnTo>
                <a:lnTo>
                  <a:pt x="298" y="106"/>
                </a:lnTo>
                <a:lnTo>
                  <a:pt x="295" y="104"/>
                </a:lnTo>
                <a:moveTo>
                  <a:pt x="257" y="90"/>
                </a:moveTo>
                <a:lnTo>
                  <a:pt x="259" y="91"/>
                </a:lnTo>
                <a:lnTo>
                  <a:pt x="260" y="91"/>
                </a:lnTo>
                <a:lnTo>
                  <a:pt x="257" y="90"/>
                </a:lnTo>
                <a:moveTo>
                  <a:pt x="216" y="80"/>
                </a:moveTo>
                <a:lnTo>
                  <a:pt x="218" y="81"/>
                </a:lnTo>
                <a:lnTo>
                  <a:pt x="220" y="81"/>
                </a:lnTo>
                <a:lnTo>
                  <a:pt x="216" y="8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10" name=""/>
          <p:cNvSpPr/>
          <p:nvPr/>
        </p:nvSpPr>
        <p:spPr>
          <a:xfrm>
            <a:off x="4717800" y="2733840"/>
            <a:ext cx="145080" cy="56520"/>
          </a:xfrm>
          <a:custGeom>
            <a:avLst/>
            <a:gdLst>
              <a:gd name="textAreaLeft" fmla="*/ 0 w 145080"/>
              <a:gd name="textAreaRight" fmla="*/ 145440 w 145080"/>
              <a:gd name="textAreaTop" fmla="*/ 0 h 56520"/>
              <a:gd name="textAreaBottom" fmla="*/ 56880 h 56520"/>
            </a:gdLst>
            <a:ahLst/>
            <a:cxnLst/>
            <a:rect l="textAreaLeft" t="textAreaTop" r="textAreaRight" b="textAreaBottom"/>
            <a:pathLst>
              <a:path w="404" h="158">
                <a:moveTo>
                  <a:pt x="45" y="0"/>
                </a:moveTo>
                <a:lnTo>
                  <a:pt x="94" y="3"/>
                </a:lnTo>
                <a:lnTo>
                  <a:pt x="143" y="10"/>
                </a:lnTo>
                <a:lnTo>
                  <a:pt x="190" y="23"/>
                </a:lnTo>
                <a:lnTo>
                  <a:pt x="235" y="40"/>
                </a:lnTo>
                <a:lnTo>
                  <a:pt x="278" y="60"/>
                </a:lnTo>
                <a:lnTo>
                  <a:pt x="318" y="85"/>
                </a:lnTo>
                <a:lnTo>
                  <a:pt x="356" y="113"/>
                </a:lnTo>
                <a:lnTo>
                  <a:pt x="391" y="145"/>
                </a:lnTo>
                <a:lnTo>
                  <a:pt x="404" y="158"/>
                </a:lnTo>
                <a:lnTo>
                  <a:pt x="0" y="0"/>
                </a:lnTo>
                <a:lnTo>
                  <a:pt x="45" y="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11" name=""/>
          <p:cNvSpPr/>
          <p:nvPr/>
        </p:nvSpPr>
        <p:spPr>
          <a:xfrm>
            <a:off x="910440" y="2008800"/>
            <a:ext cx="487008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который распоряжается земельным участком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2" name=""/>
          <p:cNvSpPr/>
          <p:nvPr/>
        </p:nvSpPr>
        <p:spPr>
          <a:xfrm>
            <a:off x="963720" y="2884680"/>
            <a:ext cx="30441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Если земельный участок </a:t>
            </a: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находится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3" name=""/>
          <p:cNvSpPr/>
          <p:nvPr/>
        </p:nvSpPr>
        <p:spPr>
          <a:xfrm>
            <a:off x="963720" y="3097800"/>
            <a:ext cx="33490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 муниципальной собственности или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4" name=""/>
          <p:cNvSpPr/>
          <p:nvPr/>
        </p:nvSpPr>
        <p:spPr>
          <a:xfrm>
            <a:off x="963720" y="3312000"/>
            <a:ext cx="34311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 государственной неразграниченной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5" name=""/>
          <p:cNvSpPr/>
          <p:nvPr/>
        </p:nvSpPr>
        <p:spPr>
          <a:xfrm>
            <a:off x="963720" y="3525120"/>
            <a:ext cx="31773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собственности </a:t>
            </a:r>
            <a:r>
              <a:rPr b="0" lang="en-US" sz="141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– это муниципалитет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16" name="" descr=""/>
          <p:cNvPicPr/>
          <p:nvPr/>
        </p:nvPicPr>
        <p:blipFill>
          <a:blip r:embed="rId3"/>
          <a:stretch/>
        </p:blipFill>
        <p:spPr>
          <a:xfrm>
            <a:off x="676800" y="4576680"/>
            <a:ext cx="4307760" cy="1893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17" name=""/>
          <p:cNvSpPr/>
          <p:nvPr/>
        </p:nvSpPr>
        <p:spPr>
          <a:xfrm>
            <a:off x="794520" y="4694400"/>
            <a:ext cx="4076640" cy="1662840"/>
          </a:xfrm>
          <a:custGeom>
            <a:avLst/>
            <a:gdLst>
              <a:gd name="textAreaLeft" fmla="*/ 0 w 4076640"/>
              <a:gd name="textAreaRight" fmla="*/ 4077000 w 4076640"/>
              <a:gd name="textAreaTop" fmla="*/ 0 h 1662840"/>
              <a:gd name="textAreaBottom" fmla="*/ 1663200 h 1662840"/>
            </a:gdLst>
            <a:ahLst/>
            <a:cxnLst/>
            <a:rect l="textAreaLeft" t="textAreaTop" r="textAreaRight" b="textAreaBottom"/>
            <a:pathLst>
              <a:path w="11325" h="4620">
                <a:moveTo>
                  <a:pt x="0" y="480"/>
                </a:moveTo>
                <a:cubicBezTo>
                  <a:pt x="0" y="215"/>
                  <a:pt x="215" y="0"/>
                  <a:pt x="480" y="0"/>
                </a:cubicBezTo>
                <a:lnTo>
                  <a:pt x="10846" y="0"/>
                </a:lnTo>
                <a:cubicBezTo>
                  <a:pt x="11111" y="0"/>
                  <a:pt x="11325" y="215"/>
                  <a:pt x="11325" y="480"/>
                </a:cubicBezTo>
                <a:lnTo>
                  <a:pt x="11325" y="4140"/>
                </a:lnTo>
                <a:cubicBezTo>
                  <a:pt x="11325" y="4405"/>
                  <a:pt x="11111" y="4620"/>
                  <a:pt x="10846" y="4620"/>
                </a:cubicBezTo>
                <a:lnTo>
                  <a:pt x="480" y="4620"/>
                </a:lnTo>
                <a:cubicBezTo>
                  <a:pt x="215" y="4620"/>
                  <a:pt x="0" y="4405"/>
                  <a:pt x="0" y="4140"/>
                </a:cubicBezTo>
                <a:lnTo>
                  <a:pt x="0" y="48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18" name=""/>
          <p:cNvSpPr/>
          <p:nvPr/>
        </p:nvSpPr>
        <p:spPr>
          <a:xfrm>
            <a:off x="804600" y="6274080"/>
            <a:ext cx="233280" cy="96120"/>
          </a:xfrm>
          <a:custGeom>
            <a:avLst/>
            <a:gdLst>
              <a:gd name="textAreaLeft" fmla="*/ 0 w 233280"/>
              <a:gd name="textAreaRight" fmla="*/ 233640 w 233280"/>
              <a:gd name="textAreaTop" fmla="*/ 0 h 96120"/>
              <a:gd name="textAreaBottom" fmla="*/ 96480 h 96120"/>
            </a:gdLst>
            <a:ahLst/>
            <a:cxnLst/>
            <a:rect l="textAreaLeft" t="textAreaTop" r="textAreaRight" b="textAreaBottom"/>
            <a:pathLst>
              <a:path w="649" h="268">
                <a:moveTo>
                  <a:pt x="452" y="268"/>
                </a:moveTo>
                <a:lnTo>
                  <a:pt x="400" y="265"/>
                </a:lnTo>
                <a:lnTo>
                  <a:pt x="349" y="256"/>
                </a:lnTo>
                <a:lnTo>
                  <a:pt x="300" y="244"/>
                </a:lnTo>
                <a:lnTo>
                  <a:pt x="252" y="226"/>
                </a:lnTo>
                <a:lnTo>
                  <a:pt x="207" y="205"/>
                </a:lnTo>
                <a:lnTo>
                  <a:pt x="164" y="179"/>
                </a:lnTo>
                <a:lnTo>
                  <a:pt x="125" y="149"/>
                </a:lnTo>
                <a:lnTo>
                  <a:pt x="88" y="116"/>
                </a:lnTo>
                <a:lnTo>
                  <a:pt x="55" y="79"/>
                </a:lnTo>
                <a:lnTo>
                  <a:pt x="24" y="40"/>
                </a:lnTo>
                <a:lnTo>
                  <a:pt x="0" y="0"/>
                </a:lnTo>
                <a:lnTo>
                  <a:pt x="127" y="52"/>
                </a:lnTo>
                <a:lnTo>
                  <a:pt x="139" y="65"/>
                </a:lnTo>
                <a:lnTo>
                  <a:pt x="171" y="94"/>
                </a:lnTo>
                <a:lnTo>
                  <a:pt x="205" y="119"/>
                </a:lnTo>
                <a:lnTo>
                  <a:pt x="242" y="141"/>
                </a:lnTo>
                <a:lnTo>
                  <a:pt x="280" y="160"/>
                </a:lnTo>
                <a:lnTo>
                  <a:pt x="321" y="175"/>
                </a:lnTo>
                <a:lnTo>
                  <a:pt x="363" y="186"/>
                </a:lnTo>
                <a:lnTo>
                  <a:pt x="408" y="193"/>
                </a:lnTo>
                <a:lnTo>
                  <a:pt x="454" y="195"/>
                </a:lnTo>
                <a:lnTo>
                  <a:pt x="475" y="195"/>
                </a:lnTo>
                <a:lnTo>
                  <a:pt x="649" y="268"/>
                </a:lnTo>
                <a:lnTo>
                  <a:pt x="452" y="268"/>
                </a:lnTo>
                <a:moveTo>
                  <a:pt x="140" y="66"/>
                </a:moveTo>
                <a:lnTo>
                  <a:pt x="139" y="65"/>
                </a:lnTo>
                <a:lnTo>
                  <a:pt x="138" y="64"/>
                </a:lnTo>
                <a:lnTo>
                  <a:pt x="140" y="66"/>
                </a:lnTo>
                <a:moveTo>
                  <a:pt x="172" y="95"/>
                </a:moveTo>
                <a:lnTo>
                  <a:pt x="171" y="94"/>
                </a:lnTo>
                <a:lnTo>
                  <a:pt x="170" y="93"/>
                </a:lnTo>
                <a:lnTo>
                  <a:pt x="172" y="95"/>
                </a:lnTo>
                <a:moveTo>
                  <a:pt x="206" y="120"/>
                </a:moveTo>
                <a:lnTo>
                  <a:pt x="205" y="119"/>
                </a:lnTo>
                <a:lnTo>
                  <a:pt x="203" y="118"/>
                </a:lnTo>
                <a:lnTo>
                  <a:pt x="206" y="120"/>
                </a:lnTo>
                <a:moveTo>
                  <a:pt x="243" y="142"/>
                </a:moveTo>
                <a:lnTo>
                  <a:pt x="242" y="141"/>
                </a:lnTo>
                <a:lnTo>
                  <a:pt x="240" y="141"/>
                </a:lnTo>
                <a:lnTo>
                  <a:pt x="243" y="142"/>
                </a:lnTo>
                <a:moveTo>
                  <a:pt x="282" y="161"/>
                </a:moveTo>
                <a:lnTo>
                  <a:pt x="280" y="160"/>
                </a:lnTo>
                <a:lnTo>
                  <a:pt x="278" y="159"/>
                </a:lnTo>
                <a:lnTo>
                  <a:pt x="282" y="161"/>
                </a:lnTo>
                <a:moveTo>
                  <a:pt x="323" y="176"/>
                </a:moveTo>
                <a:lnTo>
                  <a:pt x="321" y="175"/>
                </a:lnTo>
                <a:lnTo>
                  <a:pt x="319" y="175"/>
                </a:lnTo>
                <a:lnTo>
                  <a:pt x="323" y="176"/>
                </a:lnTo>
                <a:moveTo>
                  <a:pt x="365" y="186"/>
                </a:moveTo>
                <a:lnTo>
                  <a:pt x="363" y="186"/>
                </a:lnTo>
                <a:lnTo>
                  <a:pt x="362" y="186"/>
                </a:lnTo>
                <a:lnTo>
                  <a:pt x="365" y="186"/>
                </a:lnTo>
                <a:moveTo>
                  <a:pt x="409" y="193"/>
                </a:moveTo>
                <a:lnTo>
                  <a:pt x="408" y="193"/>
                </a:lnTo>
                <a:lnTo>
                  <a:pt x="406" y="193"/>
                </a:lnTo>
                <a:lnTo>
                  <a:pt x="409" y="193"/>
                </a:lnTo>
                <a:moveTo>
                  <a:pt x="455" y="195"/>
                </a:moveTo>
                <a:lnTo>
                  <a:pt x="454" y="195"/>
                </a:lnTo>
                <a:lnTo>
                  <a:pt x="453" y="195"/>
                </a:lnTo>
                <a:lnTo>
                  <a:pt x="455" y="195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19" name=""/>
          <p:cNvSpPr/>
          <p:nvPr/>
        </p:nvSpPr>
        <p:spPr>
          <a:xfrm>
            <a:off x="796680" y="6257520"/>
            <a:ext cx="273240" cy="112680"/>
          </a:xfrm>
          <a:custGeom>
            <a:avLst/>
            <a:gdLst>
              <a:gd name="textAreaLeft" fmla="*/ 0 w 273240"/>
              <a:gd name="textAreaRight" fmla="*/ 273600 w 273240"/>
              <a:gd name="textAreaTop" fmla="*/ 0 h 112680"/>
              <a:gd name="textAreaBottom" fmla="*/ 113040 h 112680"/>
            </a:gdLst>
            <a:ahLst/>
            <a:cxnLst/>
            <a:rect l="textAreaLeft" t="textAreaTop" r="textAreaRight" b="textAreaBottom"/>
            <a:pathLst>
              <a:path w="760" h="314">
                <a:moveTo>
                  <a:pt x="20" y="43"/>
                </a:moveTo>
                <a:lnTo>
                  <a:pt x="0" y="0"/>
                </a:lnTo>
                <a:lnTo>
                  <a:pt x="105" y="43"/>
                </a:lnTo>
                <a:lnTo>
                  <a:pt x="106" y="45"/>
                </a:lnTo>
                <a:lnTo>
                  <a:pt x="132" y="80"/>
                </a:lnTo>
                <a:lnTo>
                  <a:pt x="148" y="98"/>
                </a:lnTo>
                <a:lnTo>
                  <a:pt x="22" y="46"/>
                </a:lnTo>
                <a:lnTo>
                  <a:pt x="20" y="43"/>
                </a:lnTo>
                <a:moveTo>
                  <a:pt x="586" y="241"/>
                </a:moveTo>
                <a:lnTo>
                  <a:pt x="760" y="314"/>
                </a:lnTo>
                <a:lnTo>
                  <a:pt x="671" y="314"/>
                </a:lnTo>
                <a:lnTo>
                  <a:pt x="497" y="241"/>
                </a:lnTo>
                <a:lnTo>
                  <a:pt x="586" y="241"/>
                </a:lnTo>
                <a:moveTo>
                  <a:pt x="107" y="47"/>
                </a:moveTo>
                <a:lnTo>
                  <a:pt x="106" y="45"/>
                </a:lnTo>
                <a:lnTo>
                  <a:pt x="105" y="44"/>
                </a:lnTo>
                <a:lnTo>
                  <a:pt x="107" y="47"/>
                </a:lnTo>
                <a:moveTo>
                  <a:pt x="133" y="81"/>
                </a:moveTo>
                <a:lnTo>
                  <a:pt x="132" y="80"/>
                </a:lnTo>
                <a:lnTo>
                  <a:pt x="130" y="78"/>
                </a:lnTo>
                <a:lnTo>
                  <a:pt x="133" y="81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0" name=""/>
          <p:cNvSpPr/>
          <p:nvPr/>
        </p:nvSpPr>
        <p:spPr>
          <a:xfrm>
            <a:off x="790920" y="6242040"/>
            <a:ext cx="311400" cy="128160"/>
          </a:xfrm>
          <a:custGeom>
            <a:avLst/>
            <a:gdLst>
              <a:gd name="textAreaLeft" fmla="*/ 0 w 311400"/>
              <a:gd name="textAreaRight" fmla="*/ 311760 w 311400"/>
              <a:gd name="textAreaTop" fmla="*/ 0 h 128160"/>
              <a:gd name="textAreaBottom" fmla="*/ 128520 h 128160"/>
            </a:gdLst>
            <a:ahLst/>
            <a:cxnLst/>
            <a:rect l="textAreaLeft" t="textAreaTop" r="textAreaRight" b="textAreaBottom"/>
            <a:pathLst>
              <a:path w="866" h="357">
                <a:moveTo>
                  <a:pt x="15" y="41"/>
                </a:moveTo>
                <a:lnTo>
                  <a:pt x="0" y="0"/>
                </a:lnTo>
                <a:lnTo>
                  <a:pt x="93" y="38"/>
                </a:lnTo>
                <a:lnTo>
                  <a:pt x="100" y="52"/>
                </a:lnTo>
                <a:lnTo>
                  <a:pt x="121" y="86"/>
                </a:lnTo>
                <a:lnTo>
                  <a:pt x="16" y="43"/>
                </a:lnTo>
                <a:lnTo>
                  <a:pt x="15" y="41"/>
                </a:lnTo>
                <a:moveTo>
                  <a:pt x="690" y="285"/>
                </a:moveTo>
                <a:lnTo>
                  <a:pt x="866" y="357"/>
                </a:lnTo>
                <a:lnTo>
                  <a:pt x="775" y="357"/>
                </a:lnTo>
                <a:lnTo>
                  <a:pt x="601" y="285"/>
                </a:lnTo>
                <a:lnTo>
                  <a:pt x="690" y="285"/>
                </a:lnTo>
                <a:moveTo>
                  <a:pt x="101" y="54"/>
                </a:moveTo>
                <a:lnTo>
                  <a:pt x="100" y="52"/>
                </a:lnTo>
                <a:lnTo>
                  <a:pt x="99" y="50"/>
                </a:lnTo>
                <a:lnTo>
                  <a:pt x="101" y="54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1" name=""/>
          <p:cNvSpPr/>
          <p:nvPr/>
        </p:nvSpPr>
        <p:spPr>
          <a:xfrm>
            <a:off x="784080" y="6212880"/>
            <a:ext cx="382320" cy="157320"/>
          </a:xfrm>
          <a:custGeom>
            <a:avLst/>
            <a:gdLst>
              <a:gd name="textAreaLeft" fmla="*/ 0 w 382320"/>
              <a:gd name="textAreaRight" fmla="*/ 382680 w 382320"/>
              <a:gd name="textAreaTop" fmla="*/ 0 h 157320"/>
              <a:gd name="textAreaBottom" fmla="*/ 157680 h 157320"/>
            </a:gdLst>
            <a:ahLst/>
            <a:cxnLst/>
            <a:rect l="textAreaLeft" t="textAreaTop" r="textAreaRight" b="textAreaBottom"/>
            <a:pathLst>
              <a:path w="1063" h="438">
                <a:moveTo>
                  <a:pt x="16" y="76"/>
                </a:moveTo>
                <a:lnTo>
                  <a:pt x="4" y="26"/>
                </a:lnTo>
                <a:lnTo>
                  <a:pt x="0" y="0"/>
                </a:lnTo>
                <a:lnTo>
                  <a:pt x="80" y="34"/>
                </a:lnTo>
                <a:lnTo>
                  <a:pt x="85" y="55"/>
                </a:lnTo>
                <a:lnTo>
                  <a:pt x="100" y="95"/>
                </a:lnTo>
                <a:lnTo>
                  <a:pt x="112" y="120"/>
                </a:lnTo>
                <a:lnTo>
                  <a:pt x="19" y="82"/>
                </a:lnTo>
                <a:lnTo>
                  <a:pt x="16" y="76"/>
                </a:lnTo>
                <a:moveTo>
                  <a:pt x="888" y="366"/>
                </a:moveTo>
                <a:lnTo>
                  <a:pt x="1063" y="438"/>
                </a:lnTo>
                <a:lnTo>
                  <a:pt x="885" y="438"/>
                </a:lnTo>
                <a:lnTo>
                  <a:pt x="710" y="366"/>
                </a:lnTo>
                <a:lnTo>
                  <a:pt x="888" y="366"/>
                </a:lnTo>
                <a:moveTo>
                  <a:pt x="86" y="56"/>
                </a:moveTo>
                <a:lnTo>
                  <a:pt x="85" y="55"/>
                </a:lnTo>
                <a:lnTo>
                  <a:pt x="85" y="53"/>
                </a:lnTo>
                <a:lnTo>
                  <a:pt x="86" y="56"/>
                </a:lnTo>
                <a:moveTo>
                  <a:pt x="101" y="97"/>
                </a:moveTo>
                <a:lnTo>
                  <a:pt x="100" y="95"/>
                </a:lnTo>
                <a:lnTo>
                  <a:pt x="99" y="93"/>
                </a:lnTo>
                <a:lnTo>
                  <a:pt x="101" y="97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2" name=""/>
          <p:cNvSpPr/>
          <p:nvPr/>
        </p:nvSpPr>
        <p:spPr>
          <a:xfrm>
            <a:off x="782280" y="6198840"/>
            <a:ext cx="416160" cy="171360"/>
          </a:xfrm>
          <a:custGeom>
            <a:avLst/>
            <a:gdLst>
              <a:gd name="textAreaLeft" fmla="*/ 0 w 416160"/>
              <a:gd name="textAreaRight" fmla="*/ 416520 w 416160"/>
              <a:gd name="textAreaTop" fmla="*/ 0 h 171360"/>
              <a:gd name="textAreaBottom" fmla="*/ 171720 h 171360"/>
            </a:gdLst>
            <a:ahLst/>
            <a:cxnLst/>
            <a:rect l="textAreaLeft" t="textAreaTop" r="textAreaRight" b="textAreaBottom"/>
            <a:pathLst>
              <a:path w="1157" h="477">
                <a:moveTo>
                  <a:pt x="1" y="13"/>
                </a:moveTo>
                <a:lnTo>
                  <a:pt x="0" y="0"/>
                </a:lnTo>
                <a:lnTo>
                  <a:pt x="76" y="32"/>
                </a:lnTo>
                <a:lnTo>
                  <a:pt x="79" y="50"/>
                </a:lnTo>
                <a:lnTo>
                  <a:pt x="85" y="72"/>
                </a:lnTo>
                <a:lnTo>
                  <a:pt x="5" y="39"/>
                </a:lnTo>
                <a:lnTo>
                  <a:pt x="1" y="13"/>
                </a:lnTo>
                <a:moveTo>
                  <a:pt x="982" y="405"/>
                </a:moveTo>
                <a:lnTo>
                  <a:pt x="1157" y="477"/>
                </a:lnTo>
                <a:lnTo>
                  <a:pt x="1068" y="477"/>
                </a:lnTo>
                <a:lnTo>
                  <a:pt x="893" y="405"/>
                </a:lnTo>
                <a:lnTo>
                  <a:pt x="982" y="405"/>
                </a:lnTo>
                <a:moveTo>
                  <a:pt x="80" y="51"/>
                </a:moveTo>
                <a:lnTo>
                  <a:pt x="79" y="50"/>
                </a:lnTo>
                <a:lnTo>
                  <a:pt x="79" y="48"/>
                </a:lnTo>
                <a:lnTo>
                  <a:pt x="80" y="51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3" name=""/>
          <p:cNvSpPr/>
          <p:nvPr/>
        </p:nvSpPr>
        <p:spPr>
          <a:xfrm>
            <a:off x="781560" y="6185520"/>
            <a:ext cx="448920" cy="184680"/>
          </a:xfrm>
          <a:custGeom>
            <a:avLst/>
            <a:gdLst>
              <a:gd name="textAreaLeft" fmla="*/ 0 w 448920"/>
              <a:gd name="textAreaRight" fmla="*/ 449280 w 448920"/>
              <a:gd name="textAreaTop" fmla="*/ 0 h 184680"/>
              <a:gd name="textAreaBottom" fmla="*/ 185040 h 184680"/>
            </a:gdLst>
            <a:ahLst/>
            <a:cxnLst/>
            <a:rect l="textAreaLeft" t="textAreaTop" r="textAreaRight" b="textAreaBottom"/>
            <a:pathLst>
              <a:path w="1248" h="514">
                <a:moveTo>
                  <a:pt x="0" y="0"/>
                </a:moveTo>
                <a:lnTo>
                  <a:pt x="74" y="30"/>
                </a:lnTo>
                <a:lnTo>
                  <a:pt x="74" y="43"/>
                </a:lnTo>
                <a:lnTo>
                  <a:pt x="78" y="69"/>
                </a:lnTo>
                <a:lnTo>
                  <a:pt x="2" y="37"/>
                </a:lnTo>
                <a:lnTo>
                  <a:pt x="0" y="0"/>
                </a:lnTo>
                <a:moveTo>
                  <a:pt x="1073" y="441"/>
                </a:moveTo>
                <a:lnTo>
                  <a:pt x="1248" y="514"/>
                </a:lnTo>
                <a:lnTo>
                  <a:pt x="1159" y="514"/>
                </a:lnTo>
                <a:lnTo>
                  <a:pt x="984" y="441"/>
                </a:lnTo>
                <a:lnTo>
                  <a:pt x="1073" y="441"/>
                </a:lnTo>
                <a:moveTo>
                  <a:pt x="74" y="45"/>
                </a:moveTo>
                <a:lnTo>
                  <a:pt x="74" y="43"/>
                </a:lnTo>
                <a:lnTo>
                  <a:pt x="74" y="41"/>
                </a:lnTo>
                <a:lnTo>
                  <a:pt x="74" y="45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4" name=""/>
          <p:cNvSpPr/>
          <p:nvPr/>
        </p:nvSpPr>
        <p:spPr>
          <a:xfrm>
            <a:off x="781560" y="6159240"/>
            <a:ext cx="513000" cy="210960"/>
          </a:xfrm>
          <a:custGeom>
            <a:avLst/>
            <a:gdLst>
              <a:gd name="textAreaLeft" fmla="*/ 0 w 513000"/>
              <a:gd name="textAreaRight" fmla="*/ 513360 w 513000"/>
              <a:gd name="textAreaTop" fmla="*/ 0 h 210960"/>
              <a:gd name="textAreaBottom" fmla="*/ 211320 h 210960"/>
            </a:gdLst>
            <a:ahLst/>
            <a:cxnLst/>
            <a:rect l="textAreaLeft" t="textAreaTop" r="textAreaRight" b="textAreaBottom"/>
            <a:pathLst>
              <a:path w="1426" h="587">
                <a:moveTo>
                  <a:pt x="0" y="71"/>
                </a:moveTo>
                <a:lnTo>
                  <a:pt x="0" y="0"/>
                </a:lnTo>
                <a:lnTo>
                  <a:pt x="72" y="29"/>
                </a:lnTo>
                <a:lnTo>
                  <a:pt x="72" y="69"/>
                </a:lnTo>
                <a:lnTo>
                  <a:pt x="74" y="103"/>
                </a:lnTo>
                <a:lnTo>
                  <a:pt x="0" y="73"/>
                </a:lnTo>
                <a:lnTo>
                  <a:pt x="0" y="71"/>
                </a:lnTo>
                <a:moveTo>
                  <a:pt x="72" y="70"/>
                </a:moveTo>
                <a:lnTo>
                  <a:pt x="72" y="69"/>
                </a:lnTo>
                <a:lnTo>
                  <a:pt x="72" y="70"/>
                </a:lnTo>
                <a:moveTo>
                  <a:pt x="1250" y="515"/>
                </a:moveTo>
                <a:lnTo>
                  <a:pt x="1426" y="587"/>
                </a:lnTo>
                <a:lnTo>
                  <a:pt x="1247" y="587"/>
                </a:lnTo>
                <a:lnTo>
                  <a:pt x="1072" y="515"/>
                </a:lnTo>
                <a:lnTo>
                  <a:pt x="1250" y="515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5" name=""/>
          <p:cNvSpPr/>
          <p:nvPr/>
        </p:nvSpPr>
        <p:spPr>
          <a:xfrm>
            <a:off x="781560" y="6132600"/>
            <a:ext cx="577080" cy="237600"/>
          </a:xfrm>
          <a:custGeom>
            <a:avLst/>
            <a:gdLst>
              <a:gd name="textAreaLeft" fmla="*/ 0 w 577080"/>
              <a:gd name="textAreaRight" fmla="*/ 577440 w 577080"/>
              <a:gd name="textAreaTop" fmla="*/ 0 h 237600"/>
              <a:gd name="textAreaBottom" fmla="*/ 237960 h 237600"/>
            </a:gdLst>
            <a:ahLst/>
            <a:cxnLst/>
            <a:rect l="textAreaLeft" t="textAreaTop" r="textAreaRight" b="textAreaBottom"/>
            <a:pathLst>
              <a:path w="1604" h="661">
                <a:moveTo>
                  <a:pt x="1429" y="589"/>
                </a:moveTo>
                <a:lnTo>
                  <a:pt x="1604" y="661"/>
                </a:lnTo>
                <a:lnTo>
                  <a:pt x="1426" y="661"/>
                </a:lnTo>
                <a:lnTo>
                  <a:pt x="1251" y="589"/>
                </a:lnTo>
                <a:lnTo>
                  <a:pt x="1429" y="589"/>
                </a:lnTo>
                <a:moveTo>
                  <a:pt x="72" y="103"/>
                </a:moveTo>
                <a:lnTo>
                  <a:pt x="0" y="74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6" name=""/>
          <p:cNvSpPr/>
          <p:nvPr/>
        </p:nvSpPr>
        <p:spPr>
          <a:xfrm>
            <a:off x="781560" y="6106320"/>
            <a:ext cx="641160" cy="263880"/>
          </a:xfrm>
          <a:custGeom>
            <a:avLst/>
            <a:gdLst>
              <a:gd name="textAreaLeft" fmla="*/ 0 w 641160"/>
              <a:gd name="textAreaRight" fmla="*/ 641520 w 641160"/>
              <a:gd name="textAreaTop" fmla="*/ 0 h 263880"/>
              <a:gd name="textAreaBottom" fmla="*/ 264240 h 263880"/>
            </a:gdLst>
            <a:ahLst/>
            <a:cxnLst/>
            <a:rect l="textAreaLeft" t="textAreaTop" r="textAreaRight" b="textAreaBottom"/>
            <a:pathLst>
              <a:path w="1782" h="734">
                <a:moveTo>
                  <a:pt x="1607" y="662"/>
                </a:moveTo>
                <a:lnTo>
                  <a:pt x="1782" y="734"/>
                </a:lnTo>
                <a:lnTo>
                  <a:pt x="1604" y="734"/>
                </a:lnTo>
                <a:lnTo>
                  <a:pt x="1429" y="662"/>
                </a:lnTo>
                <a:lnTo>
                  <a:pt x="1607" y="662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7" name=""/>
          <p:cNvSpPr/>
          <p:nvPr/>
        </p:nvSpPr>
        <p:spPr>
          <a:xfrm>
            <a:off x="781560" y="6093000"/>
            <a:ext cx="673200" cy="277200"/>
          </a:xfrm>
          <a:custGeom>
            <a:avLst/>
            <a:gdLst>
              <a:gd name="textAreaLeft" fmla="*/ 0 w 673200"/>
              <a:gd name="textAreaRight" fmla="*/ 673560 w 673200"/>
              <a:gd name="textAreaTop" fmla="*/ 0 h 277200"/>
              <a:gd name="textAreaBottom" fmla="*/ 277560 h 277200"/>
            </a:gdLst>
            <a:ahLst/>
            <a:cxnLst/>
            <a:rect l="textAreaLeft" t="textAreaTop" r="textAreaRight" b="textAreaBottom"/>
            <a:pathLst>
              <a:path w="1871" h="771">
                <a:moveTo>
                  <a:pt x="1696" y="699"/>
                </a:moveTo>
                <a:lnTo>
                  <a:pt x="1871" y="771"/>
                </a:lnTo>
                <a:lnTo>
                  <a:pt x="1782" y="771"/>
                </a:lnTo>
                <a:lnTo>
                  <a:pt x="1607" y="699"/>
                </a:lnTo>
                <a:lnTo>
                  <a:pt x="1696" y="699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8" name=""/>
          <p:cNvSpPr/>
          <p:nvPr/>
        </p:nvSpPr>
        <p:spPr>
          <a:xfrm>
            <a:off x="781560" y="6080040"/>
            <a:ext cx="705240" cy="290160"/>
          </a:xfrm>
          <a:custGeom>
            <a:avLst/>
            <a:gdLst>
              <a:gd name="textAreaLeft" fmla="*/ 0 w 705240"/>
              <a:gd name="textAreaRight" fmla="*/ 705600 w 705240"/>
              <a:gd name="textAreaTop" fmla="*/ 0 h 290160"/>
              <a:gd name="textAreaBottom" fmla="*/ 290520 h 290160"/>
            </a:gdLst>
            <a:ahLst/>
            <a:cxnLst/>
            <a:rect l="textAreaLeft" t="textAreaTop" r="textAreaRight" b="textAreaBottom"/>
            <a:pathLst>
              <a:path w="1960" h="807">
                <a:moveTo>
                  <a:pt x="1785" y="735"/>
                </a:moveTo>
                <a:lnTo>
                  <a:pt x="1960" y="807"/>
                </a:lnTo>
                <a:lnTo>
                  <a:pt x="1871" y="807"/>
                </a:lnTo>
                <a:lnTo>
                  <a:pt x="1696" y="735"/>
                </a:lnTo>
                <a:lnTo>
                  <a:pt x="1785" y="735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29" name=""/>
          <p:cNvSpPr/>
          <p:nvPr/>
        </p:nvSpPr>
        <p:spPr>
          <a:xfrm>
            <a:off x="781560" y="6053400"/>
            <a:ext cx="769320" cy="316800"/>
          </a:xfrm>
          <a:custGeom>
            <a:avLst/>
            <a:gdLst>
              <a:gd name="textAreaLeft" fmla="*/ 0 w 769320"/>
              <a:gd name="textAreaRight" fmla="*/ 769680 w 769320"/>
              <a:gd name="textAreaTop" fmla="*/ 0 h 316800"/>
              <a:gd name="textAreaBottom" fmla="*/ 317160 h 316800"/>
            </a:gdLst>
            <a:ahLst/>
            <a:cxnLst/>
            <a:rect l="textAreaLeft" t="textAreaTop" r="textAreaRight" b="textAreaBottom"/>
            <a:pathLst>
              <a:path w="2138" h="881">
                <a:moveTo>
                  <a:pt x="1963" y="809"/>
                </a:moveTo>
                <a:lnTo>
                  <a:pt x="2138" y="881"/>
                </a:lnTo>
                <a:lnTo>
                  <a:pt x="1960" y="881"/>
                </a:lnTo>
                <a:lnTo>
                  <a:pt x="1785" y="809"/>
                </a:lnTo>
                <a:lnTo>
                  <a:pt x="1963" y="809"/>
                </a:lnTo>
                <a:moveTo>
                  <a:pt x="72" y="103"/>
                </a:moveTo>
                <a:lnTo>
                  <a:pt x="0" y="74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0" name=""/>
          <p:cNvSpPr/>
          <p:nvPr/>
        </p:nvSpPr>
        <p:spPr>
          <a:xfrm>
            <a:off x="781560" y="6040440"/>
            <a:ext cx="801360" cy="329760"/>
          </a:xfrm>
          <a:custGeom>
            <a:avLst/>
            <a:gdLst>
              <a:gd name="textAreaLeft" fmla="*/ 0 w 801360"/>
              <a:gd name="textAreaRight" fmla="*/ 801720 w 801360"/>
              <a:gd name="textAreaTop" fmla="*/ 0 h 329760"/>
              <a:gd name="textAreaBottom" fmla="*/ 330120 h 329760"/>
            </a:gdLst>
            <a:ahLst/>
            <a:cxnLst/>
            <a:rect l="textAreaLeft" t="textAreaTop" r="textAreaRight" b="textAreaBottom"/>
            <a:pathLst>
              <a:path w="2227" h="917">
                <a:moveTo>
                  <a:pt x="2052" y="845"/>
                </a:moveTo>
                <a:lnTo>
                  <a:pt x="2227" y="917"/>
                </a:lnTo>
                <a:lnTo>
                  <a:pt x="2138" y="917"/>
                </a:lnTo>
                <a:lnTo>
                  <a:pt x="1963" y="845"/>
                </a:lnTo>
                <a:lnTo>
                  <a:pt x="2052" y="845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1" name=""/>
          <p:cNvSpPr/>
          <p:nvPr/>
        </p:nvSpPr>
        <p:spPr>
          <a:xfrm>
            <a:off x="781560" y="6027120"/>
            <a:ext cx="833400" cy="343080"/>
          </a:xfrm>
          <a:custGeom>
            <a:avLst/>
            <a:gdLst>
              <a:gd name="textAreaLeft" fmla="*/ 0 w 833400"/>
              <a:gd name="textAreaRight" fmla="*/ 833760 w 833400"/>
              <a:gd name="textAreaTop" fmla="*/ 0 h 343080"/>
              <a:gd name="textAreaBottom" fmla="*/ 343440 h 343080"/>
            </a:gdLst>
            <a:ahLst/>
            <a:cxnLst/>
            <a:rect l="textAreaLeft" t="textAreaTop" r="textAreaRight" b="textAreaBottom"/>
            <a:pathLst>
              <a:path w="2316" h="954">
                <a:moveTo>
                  <a:pt x="2141" y="882"/>
                </a:moveTo>
                <a:lnTo>
                  <a:pt x="2316" y="954"/>
                </a:lnTo>
                <a:lnTo>
                  <a:pt x="2227" y="954"/>
                </a:lnTo>
                <a:lnTo>
                  <a:pt x="2052" y="882"/>
                </a:lnTo>
                <a:lnTo>
                  <a:pt x="2141" y="882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2" name=""/>
          <p:cNvSpPr/>
          <p:nvPr/>
        </p:nvSpPr>
        <p:spPr>
          <a:xfrm>
            <a:off x="781560" y="6000840"/>
            <a:ext cx="897480" cy="369360"/>
          </a:xfrm>
          <a:custGeom>
            <a:avLst/>
            <a:gdLst>
              <a:gd name="textAreaLeft" fmla="*/ 0 w 897480"/>
              <a:gd name="textAreaRight" fmla="*/ 897840 w 897480"/>
              <a:gd name="textAreaTop" fmla="*/ 0 h 369360"/>
              <a:gd name="textAreaBottom" fmla="*/ 369720 h 369360"/>
            </a:gdLst>
            <a:ahLst/>
            <a:cxnLst/>
            <a:rect l="textAreaLeft" t="textAreaTop" r="textAreaRight" b="textAreaBottom"/>
            <a:pathLst>
              <a:path w="2494" h="1027">
                <a:moveTo>
                  <a:pt x="2319" y="955"/>
                </a:moveTo>
                <a:lnTo>
                  <a:pt x="2494" y="1027"/>
                </a:lnTo>
                <a:lnTo>
                  <a:pt x="2316" y="1027"/>
                </a:lnTo>
                <a:lnTo>
                  <a:pt x="2141" y="955"/>
                </a:lnTo>
                <a:lnTo>
                  <a:pt x="2319" y="955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29"/>
                </a:lnTo>
                <a:lnTo>
                  <a:pt x="72" y="103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3" name=""/>
          <p:cNvSpPr/>
          <p:nvPr/>
        </p:nvSpPr>
        <p:spPr>
          <a:xfrm>
            <a:off x="781560" y="5974200"/>
            <a:ext cx="961560" cy="396000"/>
          </a:xfrm>
          <a:custGeom>
            <a:avLst/>
            <a:gdLst>
              <a:gd name="textAreaLeft" fmla="*/ 0 w 961560"/>
              <a:gd name="textAreaRight" fmla="*/ 961920 w 9615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2672" h="1101">
                <a:moveTo>
                  <a:pt x="2497" y="1029"/>
                </a:moveTo>
                <a:lnTo>
                  <a:pt x="2672" y="1101"/>
                </a:lnTo>
                <a:lnTo>
                  <a:pt x="2494" y="1101"/>
                </a:lnTo>
                <a:lnTo>
                  <a:pt x="2319" y="1029"/>
                </a:lnTo>
                <a:lnTo>
                  <a:pt x="2497" y="1029"/>
                </a:lnTo>
                <a:moveTo>
                  <a:pt x="72" y="103"/>
                </a:moveTo>
                <a:lnTo>
                  <a:pt x="0" y="74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4" name=""/>
          <p:cNvSpPr/>
          <p:nvPr/>
        </p:nvSpPr>
        <p:spPr>
          <a:xfrm>
            <a:off x="781560" y="5961240"/>
            <a:ext cx="993600" cy="408960"/>
          </a:xfrm>
          <a:custGeom>
            <a:avLst/>
            <a:gdLst>
              <a:gd name="textAreaLeft" fmla="*/ 0 w 993600"/>
              <a:gd name="textAreaRight" fmla="*/ 993960 w 993600"/>
              <a:gd name="textAreaTop" fmla="*/ 0 h 408960"/>
              <a:gd name="textAreaBottom" fmla="*/ 409320 h 408960"/>
            </a:gdLst>
            <a:ahLst/>
            <a:cxnLst/>
            <a:rect l="textAreaLeft" t="textAreaTop" r="textAreaRight" b="textAreaBottom"/>
            <a:pathLst>
              <a:path w="2761" h="1137">
                <a:moveTo>
                  <a:pt x="2586" y="1065"/>
                </a:moveTo>
                <a:lnTo>
                  <a:pt x="2761" y="1137"/>
                </a:lnTo>
                <a:lnTo>
                  <a:pt x="2672" y="1137"/>
                </a:lnTo>
                <a:lnTo>
                  <a:pt x="2497" y="1065"/>
                </a:lnTo>
                <a:lnTo>
                  <a:pt x="2586" y="1065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5" name=""/>
          <p:cNvSpPr/>
          <p:nvPr/>
        </p:nvSpPr>
        <p:spPr>
          <a:xfrm>
            <a:off x="781560" y="5947920"/>
            <a:ext cx="1025640" cy="422280"/>
          </a:xfrm>
          <a:custGeom>
            <a:avLst/>
            <a:gdLst>
              <a:gd name="textAreaLeft" fmla="*/ 0 w 1025640"/>
              <a:gd name="textAreaRight" fmla="*/ 1026000 w 1025640"/>
              <a:gd name="textAreaTop" fmla="*/ 0 h 422280"/>
              <a:gd name="textAreaBottom" fmla="*/ 422640 h 422280"/>
            </a:gdLst>
            <a:ahLst/>
            <a:cxnLst/>
            <a:rect l="textAreaLeft" t="textAreaTop" r="textAreaRight" b="textAreaBottom"/>
            <a:pathLst>
              <a:path w="2850" h="1174">
                <a:moveTo>
                  <a:pt x="2675" y="1102"/>
                </a:moveTo>
                <a:lnTo>
                  <a:pt x="2850" y="1174"/>
                </a:lnTo>
                <a:lnTo>
                  <a:pt x="2761" y="1174"/>
                </a:lnTo>
                <a:lnTo>
                  <a:pt x="2586" y="1102"/>
                </a:lnTo>
                <a:lnTo>
                  <a:pt x="2675" y="1102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6" name=""/>
          <p:cNvSpPr/>
          <p:nvPr/>
        </p:nvSpPr>
        <p:spPr>
          <a:xfrm>
            <a:off x="781560" y="5934960"/>
            <a:ext cx="1057680" cy="435240"/>
          </a:xfrm>
          <a:custGeom>
            <a:avLst/>
            <a:gdLst>
              <a:gd name="textAreaLeft" fmla="*/ 0 w 1057680"/>
              <a:gd name="textAreaRight" fmla="*/ 1058040 w 1057680"/>
              <a:gd name="textAreaTop" fmla="*/ 0 h 435240"/>
              <a:gd name="textAreaBottom" fmla="*/ 435600 h 435240"/>
            </a:gdLst>
            <a:ahLst/>
            <a:cxnLst/>
            <a:rect l="textAreaLeft" t="textAreaTop" r="textAreaRight" b="textAreaBottom"/>
            <a:pathLst>
              <a:path w="2939" h="1210">
                <a:moveTo>
                  <a:pt x="2764" y="1138"/>
                </a:moveTo>
                <a:lnTo>
                  <a:pt x="2939" y="1210"/>
                </a:lnTo>
                <a:lnTo>
                  <a:pt x="2850" y="1210"/>
                </a:lnTo>
                <a:lnTo>
                  <a:pt x="2675" y="1138"/>
                </a:lnTo>
                <a:lnTo>
                  <a:pt x="2764" y="1138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7" name=""/>
          <p:cNvSpPr/>
          <p:nvPr/>
        </p:nvSpPr>
        <p:spPr>
          <a:xfrm>
            <a:off x="781560" y="5921640"/>
            <a:ext cx="1089720" cy="448560"/>
          </a:xfrm>
          <a:custGeom>
            <a:avLst/>
            <a:gdLst>
              <a:gd name="textAreaLeft" fmla="*/ 0 w 1089720"/>
              <a:gd name="textAreaRight" fmla="*/ 1090080 w 1089720"/>
              <a:gd name="textAreaTop" fmla="*/ 0 h 448560"/>
              <a:gd name="textAreaBottom" fmla="*/ 448920 h 448560"/>
            </a:gdLst>
            <a:ahLst/>
            <a:cxnLst/>
            <a:rect l="textAreaLeft" t="textAreaTop" r="textAreaRight" b="textAreaBottom"/>
            <a:pathLst>
              <a:path w="3028" h="1247">
                <a:moveTo>
                  <a:pt x="2853" y="1175"/>
                </a:moveTo>
                <a:lnTo>
                  <a:pt x="3028" y="1247"/>
                </a:lnTo>
                <a:lnTo>
                  <a:pt x="2939" y="1247"/>
                </a:lnTo>
                <a:lnTo>
                  <a:pt x="2764" y="1175"/>
                </a:lnTo>
                <a:lnTo>
                  <a:pt x="2853" y="1175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8" name=""/>
          <p:cNvSpPr/>
          <p:nvPr/>
        </p:nvSpPr>
        <p:spPr>
          <a:xfrm>
            <a:off x="781560" y="5895360"/>
            <a:ext cx="1153800" cy="474840"/>
          </a:xfrm>
          <a:custGeom>
            <a:avLst/>
            <a:gdLst>
              <a:gd name="textAreaLeft" fmla="*/ 0 w 1153800"/>
              <a:gd name="textAreaRight" fmla="*/ 1154160 w 1153800"/>
              <a:gd name="textAreaTop" fmla="*/ 0 h 474840"/>
              <a:gd name="textAreaBottom" fmla="*/ 475200 h 474840"/>
            </a:gdLst>
            <a:ahLst/>
            <a:cxnLst/>
            <a:rect l="textAreaLeft" t="textAreaTop" r="textAreaRight" b="textAreaBottom"/>
            <a:pathLst>
              <a:path w="3206" h="1320">
                <a:moveTo>
                  <a:pt x="3032" y="1248"/>
                </a:moveTo>
                <a:lnTo>
                  <a:pt x="3206" y="1320"/>
                </a:lnTo>
                <a:lnTo>
                  <a:pt x="3028" y="1320"/>
                </a:lnTo>
                <a:lnTo>
                  <a:pt x="2853" y="1248"/>
                </a:lnTo>
                <a:lnTo>
                  <a:pt x="3032" y="1248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29"/>
                </a:lnTo>
                <a:lnTo>
                  <a:pt x="72" y="103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39" name=""/>
          <p:cNvSpPr/>
          <p:nvPr/>
        </p:nvSpPr>
        <p:spPr>
          <a:xfrm>
            <a:off x="781560" y="5882040"/>
            <a:ext cx="1185840" cy="488160"/>
          </a:xfrm>
          <a:custGeom>
            <a:avLst/>
            <a:gdLst>
              <a:gd name="textAreaLeft" fmla="*/ 0 w 1185840"/>
              <a:gd name="textAreaRight" fmla="*/ 1186200 w 1185840"/>
              <a:gd name="textAreaTop" fmla="*/ 0 h 488160"/>
              <a:gd name="textAreaBottom" fmla="*/ 488520 h 488160"/>
            </a:gdLst>
            <a:ahLst/>
            <a:cxnLst/>
            <a:rect l="textAreaLeft" t="textAreaTop" r="textAreaRight" b="textAreaBottom"/>
            <a:pathLst>
              <a:path w="3295" h="1357">
                <a:moveTo>
                  <a:pt x="3121" y="1285"/>
                </a:moveTo>
                <a:lnTo>
                  <a:pt x="3295" y="1357"/>
                </a:lnTo>
                <a:lnTo>
                  <a:pt x="3206" y="1357"/>
                </a:lnTo>
                <a:lnTo>
                  <a:pt x="3032" y="1285"/>
                </a:lnTo>
                <a:lnTo>
                  <a:pt x="3121" y="1285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0" name=""/>
          <p:cNvSpPr/>
          <p:nvPr/>
        </p:nvSpPr>
        <p:spPr>
          <a:xfrm>
            <a:off x="781560" y="5868720"/>
            <a:ext cx="1217880" cy="501480"/>
          </a:xfrm>
          <a:custGeom>
            <a:avLst/>
            <a:gdLst>
              <a:gd name="textAreaLeft" fmla="*/ 0 w 1217880"/>
              <a:gd name="textAreaRight" fmla="*/ 1218240 w 1217880"/>
              <a:gd name="textAreaTop" fmla="*/ 0 h 501480"/>
              <a:gd name="textAreaBottom" fmla="*/ 501840 h 501480"/>
            </a:gdLst>
            <a:ahLst/>
            <a:cxnLst/>
            <a:rect l="textAreaLeft" t="textAreaTop" r="textAreaRight" b="textAreaBottom"/>
            <a:pathLst>
              <a:path w="3384" h="1394">
                <a:moveTo>
                  <a:pt x="3210" y="1322"/>
                </a:moveTo>
                <a:lnTo>
                  <a:pt x="3384" y="1394"/>
                </a:lnTo>
                <a:lnTo>
                  <a:pt x="3295" y="1394"/>
                </a:lnTo>
                <a:lnTo>
                  <a:pt x="3121" y="1322"/>
                </a:lnTo>
                <a:lnTo>
                  <a:pt x="3210" y="1322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1" name=""/>
          <p:cNvSpPr/>
          <p:nvPr/>
        </p:nvSpPr>
        <p:spPr>
          <a:xfrm>
            <a:off x="781560" y="5842440"/>
            <a:ext cx="1281960" cy="527760"/>
          </a:xfrm>
          <a:custGeom>
            <a:avLst/>
            <a:gdLst>
              <a:gd name="textAreaLeft" fmla="*/ 0 w 1281960"/>
              <a:gd name="textAreaRight" fmla="*/ 1282320 w 1281960"/>
              <a:gd name="textAreaTop" fmla="*/ 0 h 527760"/>
              <a:gd name="textAreaBottom" fmla="*/ 528120 h 527760"/>
            </a:gdLst>
            <a:ahLst/>
            <a:cxnLst/>
            <a:rect l="textAreaLeft" t="textAreaTop" r="textAreaRight" b="textAreaBottom"/>
            <a:pathLst>
              <a:path w="3562" h="1467">
                <a:moveTo>
                  <a:pt x="3388" y="1395"/>
                </a:moveTo>
                <a:lnTo>
                  <a:pt x="3562" y="1467"/>
                </a:lnTo>
                <a:lnTo>
                  <a:pt x="3384" y="1467"/>
                </a:lnTo>
                <a:lnTo>
                  <a:pt x="3210" y="1395"/>
                </a:lnTo>
                <a:lnTo>
                  <a:pt x="3388" y="1395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2" name=""/>
          <p:cNvSpPr/>
          <p:nvPr/>
        </p:nvSpPr>
        <p:spPr>
          <a:xfrm>
            <a:off x="781560" y="5829120"/>
            <a:ext cx="1314360" cy="541080"/>
          </a:xfrm>
          <a:custGeom>
            <a:avLst/>
            <a:gdLst>
              <a:gd name="textAreaLeft" fmla="*/ 0 w 1314360"/>
              <a:gd name="textAreaRight" fmla="*/ 1314720 w 1314360"/>
              <a:gd name="textAreaTop" fmla="*/ 0 h 541080"/>
              <a:gd name="textAreaBottom" fmla="*/ 541440 h 541080"/>
            </a:gdLst>
            <a:ahLst/>
            <a:cxnLst/>
            <a:rect l="textAreaLeft" t="textAreaTop" r="textAreaRight" b="textAreaBottom"/>
            <a:pathLst>
              <a:path w="3652" h="1504">
                <a:moveTo>
                  <a:pt x="3477" y="1432"/>
                </a:moveTo>
                <a:lnTo>
                  <a:pt x="3652" y="1504"/>
                </a:lnTo>
                <a:lnTo>
                  <a:pt x="3562" y="1504"/>
                </a:lnTo>
                <a:lnTo>
                  <a:pt x="3388" y="1432"/>
                </a:lnTo>
                <a:lnTo>
                  <a:pt x="3477" y="1432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3" name=""/>
          <p:cNvSpPr/>
          <p:nvPr/>
        </p:nvSpPr>
        <p:spPr>
          <a:xfrm>
            <a:off x="781560" y="5816160"/>
            <a:ext cx="1346400" cy="554040"/>
          </a:xfrm>
          <a:custGeom>
            <a:avLst/>
            <a:gdLst>
              <a:gd name="textAreaLeft" fmla="*/ 0 w 1346400"/>
              <a:gd name="textAreaRight" fmla="*/ 1346760 w 1346400"/>
              <a:gd name="textAreaTop" fmla="*/ 0 h 554040"/>
              <a:gd name="textAreaBottom" fmla="*/ 554400 h 554040"/>
            </a:gdLst>
            <a:ahLst/>
            <a:cxnLst/>
            <a:rect l="textAreaLeft" t="textAreaTop" r="textAreaRight" b="textAreaBottom"/>
            <a:pathLst>
              <a:path w="3741" h="1540">
                <a:moveTo>
                  <a:pt x="3566" y="1468"/>
                </a:moveTo>
                <a:lnTo>
                  <a:pt x="3741" y="1540"/>
                </a:lnTo>
                <a:lnTo>
                  <a:pt x="3652" y="1540"/>
                </a:lnTo>
                <a:lnTo>
                  <a:pt x="3477" y="1468"/>
                </a:lnTo>
                <a:lnTo>
                  <a:pt x="3566" y="1468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4" name=""/>
          <p:cNvSpPr/>
          <p:nvPr/>
        </p:nvSpPr>
        <p:spPr>
          <a:xfrm>
            <a:off x="781560" y="5789520"/>
            <a:ext cx="1410480" cy="580680"/>
          </a:xfrm>
          <a:custGeom>
            <a:avLst/>
            <a:gdLst>
              <a:gd name="textAreaLeft" fmla="*/ 0 w 1410480"/>
              <a:gd name="textAreaRight" fmla="*/ 1410840 w 1410480"/>
              <a:gd name="textAreaTop" fmla="*/ 0 h 580680"/>
              <a:gd name="textAreaBottom" fmla="*/ 581040 h 580680"/>
            </a:gdLst>
            <a:ahLst/>
            <a:cxnLst/>
            <a:rect l="textAreaLeft" t="textAreaTop" r="textAreaRight" b="textAreaBottom"/>
            <a:pathLst>
              <a:path w="3919" h="1614">
                <a:moveTo>
                  <a:pt x="3744" y="1542"/>
                </a:moveTo>
                <a:lnTo>
                  <a:pt x="3919" y="1614"/>
                </a:lnTo>
                <a:lnTo>
                  <a:pt x="3741" y="1614"/>
                </a:lnTo>
                <a:lnTo>
                  <a:pt x="3565" y="1542"/>
                </a:lnTo>
                <a:lnTo>
                  <a:pt x="3744" y="1542"/>
                </a:lnTo>
                <a:moveTo>
                  <a:pt x="72" y="103"/>
                </a:moveTo>
                <a:lnTo>
                  <a:pt x="0" y="74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5" name=""/>
          <p:cNvSpPr/>
          <p:nvPr/>
        </p:nvSpPr>
        <p:spPr>
          <a:xfrm>
            <a:off x="781560" y="5763240"/>
            <a:ext cx="1474560" cy="606960"/>
          </a:xfrm>
          <a:custGeom>
            <a:avLst/>
            <a:gdLst>
              <a:gd name="textAreaLeft" fmla="*/ 0 w 1474560"/>
              <a:gd name="textAreaRight" fmla="*/ 1474920 w 1474560"/>
              <a:gd name="textAreaTop" fmla="*/ 0 h 606960"/>
              <a:gd name="textAreaBottom" fmla="*/ 607320 h 606960"/>
            </a:gdLst>
            <a:ahLst/>
            <a:cxnLst/>
            <a:rect l="textAreaLeft" t="textAreaTop" r="textAreaRight" b="textAreaBottom"/>
            <a:pathLst>
              <a:path w="4097" h="1687">
                <a:moveTo>
                  <a:pt x="3921" y="1614"/>
                </a:moveTo>
                <a:lnTo>
                  <a:pt x="4097" y="1687"/>
                </a:lnTo>
                <a:lnTo>
                  <a:pt x="3918" y="1687"/>
                </a:lnTo>
                <a:lnTo>
                  <a:pt x="3743" y="1614"/>
                </a:lnTo>
                <a:lnTo>
                  <a:pt x="3921" y="1614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6" name=""/>
          <p:cNvSpPr/>
          <p:nvPr/>
        </p:nvSpPr>
        <p:spPr>
          <a:xfrm>
            <a:off x="781560" y="5736960"/>
            <a:ext cx="1538640" cy="633240"/>
          </a:xfrm>
          <a:custGeom>
            <a:avLst/>
            <a:gdLst>
              <a:gd name="textAreaLeft" fmla="*/ 0 w 1538640"/>
              <a:gd name="textAreaRight" fmla="*/ 1539000 w 1538640"/>
              <a:gd name="textAreaTop" fmla="*/ 0 h 633240"/>
              <a:gd name="textAreaBottom" fmla="*/ 633600 h 633240"/>
            </a:gdLst>
            <a:ahLst/>
            <a:cxnLst/>
            <a:rect l="textAreaLeft" t="textAreaTop" r="textAreaRight" b="textAreaBottom"/>
            <a:pathLst>
              <a:path w="4275" h="1760">
                <a:moveTo>
                  <a:pt x="4099" y="1688"/>
                </a:moveTo>
                <a:lnTo>
                  <a:pt x="4275" y="1760"/>
                </a:lnTo>
                <a:lnTo>
                  <a:pt x="4096" y="1760"/>
                </a:lnTo>
                <a:lnTo>
                  <a:pt x="3921" y="1688"/>
                </a:lnTo>
                <a:lnTo>
                  <a:pt x="4099" y="1688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29"/>
                </a:lnTo>
                <a:lnTo>
                  <a:pt x="72" y="103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7" name=""/>
          <p:cNvSpPr/>
          <p:nvPr/>
        </p:nvSpPr>
        <p:spPr>
          <a:xfrm>
            <a:off x="781560" y="5710680"/>
            <a:ext cx="1602720" cy="659520"/>
          </a:xfrm>
          <a:custGeom>
            <a:avLst/>
            <a:gdLst>
              <a:gd name="textAreaLeft" fmla="*/ 0 w 1602720"/>
              <a:gd name="textAreaRight" fmla="*/ 1603080 w 1602720"/>
              <a:gd name="textAreaTop" fmla="*/ 0 h 659520"/>
              <a:gd name="textAreaBottom" fmla="*/ 659880 h 659520"/>
            </a:gdLst>
            <a:ahLst/>
            <a:cxnLst/>
            <a:rect l="textAreaLeft" t="textAreaTop" r="textAreaRight" b="textAreaBottom"/>
            <a:pathLst>
              <a:path w="4453" h="1833">
                <a:moveTo>
                  <a:pt x="4278" y="1761"/>
                </a:moveTo>
                <a:lnTo>
                  <a:pt x="4453" y="1833"/>
                </a:lnTo>
                <a:lnTo>
                  <a:pt x="4275" y="1833"/>
                </a:lnTo>
                <a:lnTo>
                  <a:pt x="4100" y="1761"/>
                </a:lnTo>
                <a:lnTo>
                  <a:pt x="4278" y="1761"/>
                </a:lnTo>
                <a:moveTo>
                  <a:pt x="73" y="102"/>
                </a:moveTo>
                <a:lnTo>
                  <a:pt x="0" y="73"/>
                </a:lnTo>
                <a:lnTo>
                  <a:pt x="0" y="0"/>
                </a:lnTo>
                <a:lnTo>
                  <a:pt x="73" y="29"/>
                </a:lnTo>
                <a:lnTo>
                  <a:pt x="73" y="102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8" name=""/>
          <p:cNvSpPr/>
          <p:nvPr/>
        </p:nvSpPr>
        <p:spPr>
          <a:xfrm>
            <a:off x="781560" y="5684040"/>
            <a:ext cx="1666800" cy="686160"/>
          </a:xfrm>
          <a:custGeom>
            <a:avLst/>
            <a:gdLst>
              <a:gd name="textAreaLeft" fmla="*/ 0 w 1666800"/>
              <a:gd name="textAreaRight" fmla="*/ 1667160 w 1666800"/>
              <a:gd name="textAreaTop" fmla="*/ 0 h 686160"/>
              <a:gd name="textAreaBottom" fmla="*/ 686520 h 686160"/>
            </a:gdLst>
            <a:ahLst/>
            <a:cxnLst/>
            <a:rect l="textAreaLeft" t="textAreaTop" r="textAreaRight" b="textAreaBottom"/>
            <a:pathLst>
              <a:path w="4631" h="1907">
                <a:moveTo>
                  <a:pt x="4456" y="1835"/>
                </a:moveTo>
                <a:lnTo>
                  <a:pt x="4631" y="1907"/>
                </a:lnTo>
                <a:lnTo>
                  <a:pt x="4453" y="1907"/>
                </a:lnTo>
                <a:lnTo>
                  <a:pt x="4278" y="1835"/>
                </a:lnTo>
                <a:lnTo>
                  <a:pt x="4456" y="1835"/>
                </a:lnTo>
                <a:moveTo>
                  <a:pt x="72" y="103"/>
                </a:moveTo>
                <a:lnTo>
                  <a:pt x="0" y="74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49" name=""/>
          <p:cNvSpPr/>
          <p:nvPr/>
        </p:nvSpPr>
        <p:spPr>
          <a:xfrm>
            <a:off x="781560" y="5671080"/>
            <a:ext cx="1698840" cy="699120"/>
          </a:xfrm>
          <a:custGeom>
            <a:avLst/>
            <a:gdLst>
              <a:gd name="textAreaLeft" fmla="*/ 0 w 1698840"/>
              <a:gd name="textAreaRight" fmla="*/ 1699200 w 1698840"/>
              <a:gd name="textAreaTop" fmla="*/ 0 h 699120"/>
              <a:gd name="textAreaBottom" fmla="*/ 699480 h 699120"/>
            </a:gdLst>
            <a:ahLst/>
            <a:cxnLst/>
            <a:rect l="textAreaLeft" t="textAreaTop" r="textAreaRight" b="textAreaBottom"/>
            <a:pathLst>
              <a:path w="4720" h="1943">
                <a:moveTo>
                  <a:pt x="4545" y="1871"/>
                </a:moveTo>
                <a:lnTo>
                  <a:pt x="4720" y="1943"/>
                </a:lnTo>
                <a:lnTo>
                  <a:pt x="4631" y="1943"/>
                </a:lnTo>
                <a:lnTo>
                  <a:pt x="4456" y="1871"/>
                </a:lnTo>
                <a:lnTo>
                  <a:pt x="4545" y="1871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0" name=""/>
          <p:cNvSpPr/>
          <p:nvPr/>
        </p:nvSpPr>
        <p:spPr>
          <a:xfrm>
            <a:off x="781560" y="5657760"/>
            <a:ext cx="1730880" cy="712440"/>
          </a:xfrm>
          <a:custGeom>
            <a:avLst/>
            <a:gdLst>
              <a:gd name="textAreaLeft" fmla="*/ 0 w 1730880"/>
              <a:gd name="textAreaRight" fmla="*/ 1731240 w 1730880"/>
              <a:gd name="textAreaTop" fmla="*/ 0 h 712440"/>
              <a:gd name="textAreaBottom" fmla="*/ 712800 h 712440"/>
            </a:gdLst>
            <a:ahLst/>
            <a:cxnLst/>
            <a:rect l="textAreaLeft" t="textAreaTop" r="textAreaRight" b="textAreaBottom"/>
            <a:pathLst>
              <a:path w="4809" h="1980">
                <a:moveTo>
                  <a:pt x="4634" y="1908"/>
                </a:moveTo>
                <a:lnTo>
                  <a:pt x="4809" y="1980"/>
                </a:lnTo>
                <a:lnTo>
                  <a:pt x="4720" y="1980"/>
                </a:lnTo>
                <a:lnTo>
                  <a:pt x="4545" y="1908"/>
                </a:lnTo>
                <a:lnTo>
                  <a:pt x="4634" y="1908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1" name=""/>
          <p:cNvSpPr/>
          <p:nvPr/>
        </p:nvSpPr>
        <p:spPr>
          <a:xfrm>
            <a:off x="781560" y="5631480"/>
            <a:ext cx="1794960" cy="738720"/>
          </a:xfrm>
          <a:custGeom>
            <a:avLst/>
            <a:gdLst>
              <a:gd name="textAreaLeft" fmla="*/ 0 w 1794960"/>
              <a:gd name="textAreaRight" fmla="*/ 1795320 w 1794960"/>
              <a:gd name="textAreaTop" fmla="*/ 0 h 738720"/>
              <a:gd name="textAreaBottom" fmla="*/ 739080 h 738720"/>
            </a:gdLst>
            <a:ahLst/>
            <a:cxnLst/>
            <a:rect l="textAreaLeft" t="textAreaTop" r="textAreaRight" b="textAreaBottom"/>
            <a:pathLst>
              <a:path w="4987" h="2053">
                <a:moveTo>
                  <a:pt x="4812" y="1981"/>
                </a:moveTo>
                <a:lnTo>
                  <a:pt x="4987" y="2053"/>
                </a:lnTo>
                <a:lnTo>
                  <a:pt x="4809" y="2053"/>
                </a:lnTo>
                <a:lnTo>
                  <a:pt x="4634" y="1981"/>
                </a:lnTo>
                <a:lnTo>
                  <a:pt x="4812" y="1981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29"/>
                </a:lnTo>
                <a:lnTo>
                  <a:pt x="72" y="103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2" name=""/>
          <p:cNvSpPr/>
          <p:nvPr/>
        </p:nvSpPr>
        <p:spPr>
          <a:xfrm>
            <a:off x="781560" y="5604840"/>
            <a:ext cx="1859040" cy="765360"/>
          </a:xfrm>
          <a:custGeom>
            <a:avLst/>
            <a:gdLst>
              <a:gd name="textAreaLeft" fmla="*/ 0 w 1859040"/>
              <a:gd name="textAreaRight" fmla="*/ 1859400 w 1859040"/>
              <a:gd name="textAreaTop" fmla="*/ 0 h 765360"/>
              <a:gd name="textAreaBottom" fmla="*/ 765720 h 765360"/>
            </a:gdLst>
            <a:ahLst/>
            <a:cxnLst/>
            <a:rect l="textAreaLeft" t="textAreaTop" r="textAreaRight" b="textAreaBottom"/>
            <a:pathLst>
              <a:path w="5165" h="2127">
                <a:moveTo>
                  <a:pt x="4990" y="2055"/>
                </a:moveTo>
                <a:lnTo>
                  <a:pt x="5165" y="2127"/>
                </a:lnTo>
                <a:lnTo>
                  <a:pt x="4987" y="2127"/>
                </a:lnTo>
                <a:lnTo>
                  <a:pt x="4812" y="2055"/>
                </a:lnTo>
                <a:lnTo>
                  <a:pt x="4990" y="2055"/>
                </a:lnTo>
                <a:moveTo>
                  <a:pt x="72" y="103"/>
                </a:moveTo>
                <a:lnTo>
                  <a:pt x="0" y="74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3" name=""/>
          <p:cNvSpPr/>
          <p:nvPr/>
        </p:nvSpPr>
        <p:spPr>
          <a:xfrm>
            <a:off x="781560" y="5591880"/>
            <a:ext cx="1891080" cy="778320"/>
          </a:xfrm>
          <a:custGeom>
            <a:avLst/>
            <a:gdLst>
              <a:gd name="textAreaLeft" fmla="*/ 0 w 1891080"/>
              <a:gd name="textAreaRight" fmla="*/ 1891440 w 1891080"/>
              <a:gd name="textAreaTop" fmla="*/ 0 h 778320"/>
              <a:gd name="textAreaBottom" fmla="*/ 778680 h 778320"/>
            </a:gdLst>
            <a:ahLst/>
            <a:cxnLst/>
            <a:rect l="textAreaLeft" t="textAreaTop" r="textAreaRight" b="textAreaBottom"/>
            <a:pathLst>
              <a:path w="5254" h="2163">
                <a:moveTo>
                  <a:pt x="5079" y="2091"/>
                </a:moveTo>
                <a:lnTo>
                  <a:pt x="5254" y="2163"/>
                </a:lnTo>
                <a:lnTo>
                  <a:pt x="5165" y="2163"/>
                </a:lnTo>
                <a:lnTo>
                  <a:pt x="4990" y="2091"/>
                </a:lnTo>
                <a:lnTo>
                  <a:pt x="5079" y="2091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4" name=""/>
          <p:cNvSpPr/>
          <p:nvPr/>
        </p:nvSpPr>
        <p:spPr>
          <a:xfrm>
            <a:off x="781560" y="5578560"/>
            <a:ext cx="1923120" cy="791640"/>
          </a:xfrm>
          <a:custGeom>
            <a:avLst/>
            <a:gdLst>
              <a:gd name="textAreaLeft" fmla="*/ 0 w 1923120"/>
              <a:gd name="textAreaRight" fmla="*/ 1923480 w 1923120"/>
              <a:gd name="textAreaTop" fmla="*/ 0 h 791640"/>
              <a:gd name="textAreaBottom" fmla="*/ 792000 h 791640"/>
            </a:gdLst>
            <a:ahLst/>
            <a:cxnLst/>
            <a:rect l="textAreaLeft" t="textAreaTop" r="textAreaRight" b="textAreaBottom"/>
            <a:pathLst>
              <a:path w="5343" h="2200">
                <a:moveTo>
                  <a:pt x="5168" y="2128"/>
                </a:moveTo>
                <a:lnTo>
                  <a:pt x="5343" y="2200"/>
                </a:lnTo>
                <a:lnTo>
                  <a:pt x="5254" y="2200"/>
                </a:lnTo>
                <a:lnTo>
                  <a:pt x="5079" y="2128"/>
                </a:lnTo>
                <a:lnTo>
                  <a:pt x="5168" y="2128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5" name=""/>
          <p:cNvSpPr/>
          <p:nvPr/>
        </p:nvSpPr>
        <p:spPr>
          <a:xfrm>
            <a:off x="781560" y="5552280"/>
            <a:ext cx="1987200" cy="817920"/>
          </a:xfrm>
          <a:custGeom>
            <a:avLst/>
            <a:gdLst>
              <a:gd name="textAreaLeft" fmla="*/ 0 w 1987200"/>
              <a:gd name="textAreaRight" fmla="*/ 1987560 w 1987200"/>
              <a:gd name="textAreaTop" fmla="*/ 0 h 817920"/>
              <a:gd name="textAreaBottom" fmla="*/ 818280 h 817920"/>
            </a:gdLst>
            <a:ahLst/>
            <a:cxnLst/>
            <a:rect l="textAreaLeft" t="textAreaTop" r="textAreaRight" b="textAreaBottom"/>
            <a:pathLst>
              <a:path w="5521" h="2273">
                <a:moveTo>
                  <a:pt x="5346" y="2201"/>
                </a:moveTo>
                <a:lnTo>
                  <a:pt x="5521" y="2273"/>
                </a:lnTo>
                <a:lnTo>
                  <a:pt x="5343" y="2273"/>
                </a:lnTo>
                <a:lnTo>
                  <a:pt x="5168" y="2201"/>
                </a:lnTo>
                <a:lnTo>
                  <a:pt x="5346" y="2201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29"/>
                </a:lnTo>
                <a:lnTo>
                  <a:pt x="72" y="103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6" name=""/>
          <p:cNvSpPr/>
          <p:nvPr/>
        </p:nvSpPr>
        <p:spPr>
          <a:xfrm>
            <a:off x="781560" y="5526000"/>
            <a:ext cx="2051280" cy="844200"/>
          </a:xfrm>
          <a:custGeom>
            <a:avLst/>
            <a:gdLst>
              <a:gd name="textAreaLeft" fmla="*/ 0 w 2051280"/>
              <a:gd name="textAreaRight" fmla="*/ 2051640 w 2051280"/>
              <a:gd name="textAreaTop" fmla="*/ 0 h 844200"/>
              <a:gd name="textAreaBottom" fmla="*/ 844560 h 844200"/>
            </a:gdLst>
            <a:ahLst/>
            <a:cxnLst/>
            <a:rect l="textAreaLeft" t="textAreaTop" r="textAreaRight" b="textAreaBottom"/>
            <a:pathLst>
              <a:path w="5699" h="2346">
                <a:moveTo>
                  <a:pt x="5524" y="2274"/>
                </a:moveTo>
                <a:lnTo>
                  <a:pt x="5699" y="2346"/>
                </a:lnTo>
                <a:lnTo>
                  <a:pt x="5521" y="2346"/>
                </a:lnTo>
                <a:lnTo>
                  <a:pt x="5346" y="2274"/>
                </a:lnTo>
                <a:lnTo>
                  <a:pt x="5524" y="2274"/>
                </a:lnTo>
                <a:moveTo>
                  <a:pt x="72" y="102"/>
                </a:moveTo>
                <a:lnTo>
                  <a:pt x="0" y="73"/>
                </a:lnTo>
                <a:lnTo>
                  <a:pt x="0" y="0"/>
                </a:lnTo>
                <a:lnTo>
                  <a:pt x="72" y="29"/>
                </a:lnTo>
                <a:lnTo>
                  <a:pt x="72" y="102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7" name=""/>
          <p:cNvSpPr/>
          <p:nvPr/>
        </p:nvSpPr>
        <p:spPr>
          <a:xfrm>
            <a:off x="781560" y="5512680"/>
            <a:ext cx="2083320" cy="857520"/>
          </a:xfrm>
          <a:custGeom>
            <a:avLst/>
            <a:gdLst>
              <a:gd name="textAreaLeft" fmla="*/ 0 w 2083320"/>
              <a:gd name="textAreaRight" fmla="*/ 2083680 w 2083320"/>
              <a:gd name="textAreaTop" fmla="*/ 0 h 857520"/>
              <a:gd name="textAreaBottom" fmla="*/ 857880 h 857520"/>
            </a:gdLst>
            <a:ahLst/>
            <a:cxnLst/>
            <a:rect l="textAreaLeft" t="textAreaTop" r="textAreaRight" b="textAreaBottom"/>
            <a:pathLst>
              <a:path w="5788" h="2383">
                <a:moveTo>
                  <a:pt x="5613" y="2311"/>
                </a:moveTo>
                <a:lnTo>
                  <a:pt x="5788" y="2383"/>
                </a:lnTo>
                <a:lnTo>
                  <a:pt x="5699" y="2383"/>
                </a:lnTo>
                <a:lnTo>
                  <a:pt x="5524" y="2311"/>
                </a:lnTo>
                <a:lnTo>
                  <a:pt x="5613" y="2311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8" name=""/>
          <p:cNvSpPr/>
          <p:nvPr/>
        </p:nvSpPr>
        <p:spPr>
          <a:xfrm>
            <a:off x="781560" y="5499360"/>
            <a:ext cx="2115360" cy="870840"/>
          </a:xfrm>
          <a:custGeom>
            <a:avLst/>
            <a:gdLst>
              <a:gd name="textAreaLeft" fmla="*/ 0 w 2115360"/>
              <a:gd name="textAreaRight" fmla="*/ 2115720 w 2115360"/>
              <a:gd name="textAreaTop" fmla="*/ 0 h 870840"/>
              <a:gd name="textAreaBottom" fmla="*/ 871200 h 870840"/>
            </a:gdLst>
            <a:ahLst/>
            <a:cxnLst/>
            <a:rect l="textAreaLeft" t="textAreaTop" r="textAreaRight" b="textAreaBottom"/>
            <a:pathLst>
              <a:path w="5877" h="2420">
                <a:moveTo>
                  <a:pt x="5702" y="2348"/>
                </a:moveTo>
                <a:lnTo>
                  <a:pt x="5877" y="2420"/>
                </a:lnTo>
                <a:lnTo>
                  <a:pt x="5788" y="2420"/>
                </a:lnTo>
                <a:lnTo>
                  <a:pt x="5613" y="2348"/>
                </a:lnTo>
                <a:lnTo>
                  <a:pt x="5702" y="2348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59" name=""/>
          <p:cNvSpPr/>
          <p:nvPr/>
        </p:nvSpPr>
        <p:spPr>
          <a:xfrm>
            <a:off x="781560" y="5486400"/>
            <a:ext cx="2147400" cy="883800"/>
          </a:xfrm>
          <a:custGeom>
            <a:avLst/>
            <a:gdLst>
              <a:gd name="textAreaLeft" fmla="*/ 0 w 2147400"/>
              <a:gd name="textAreaRight" fmla="*/ 2147760 w 2147400"/>
              <a:gd name="textAreaTop" fmla="*/ 0 h 883800"/>
              <a:gd name="textAreaBottom" fmla="*/ 884160 h 883800"/>
            </a:gdLst>
            <a:ahLst/>
            <a:cxnLst/>
            <a:rect l="textAreaLeft" t="textAreaTop" r="textAreaRight" b="textAreaBottom"/>
            <a:pathLst>
              <a:path w="5966" h="2456">
                <a:moveTo>
                  <a:pt x="5791" y="2384"/>
                </a:moveTo>
                <a:lnTo>
                  <a:pt x="5966" y="2456"/>
                </a:lnTo>
                <a:lnTo>
                  <a:pt x="5877" y="2456"/>
                </a:lnTo>
                <a:lnTo>
                  <a:pt x="5702" y="2384"/>
                </a:lnTo>
                <a:lnTo>
                  <a:pt x="5791" y="2384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60" name=""/>
          <p:cNvSpPr/>
          <p:nvPr/>
        </p:nvSpPr>
        <p:spPr>
          <a:xfrm>
            <a:off x="781560" y="5473080"/>
            <a:ext cx="2179440" cy="897120"/>
          </a:xfrm>
          <a:custGeom>
            <a:avLst/>
            <a:gdLst>
              <a:gd name="textAreaLeft" fmla="*/ 0 w 2179440"/>
              <a:gd name="textAreaRight" fmla="*/ 2179800 w 2179440"/>
              <a:gd name="textAreaTop" fmla="*/ 0 h 897120"/>
              <a:gd name="textAreaBottom" fmla="*/ 897480 h 897120"/>
            </a:gdLst>
            <a:ahLst/>
            <a:cxnLst/>
            <a:rect l="textAreaLeft" t="textAreaTop" r="textAreaRight" b="textAreaBottom"/>
            <a:pathLst>
              <a:path w="6055" h="2493">
                <a:moveTo>
                  <a:pt x="5881" y="2421"/>
                </a:moveTo>
                <a:lnTo>
                  <a:pt x="6055" y="2493"/>
                </a:lnTo>
                <a:lnTo>
                  <a:pt x="5966" y="2493"/>
                </a:lnTo>
                <a:lnTo>
                  <a:pt x="5791" y="2421"/>
                </a:lnTo>
                <a:lnTo>
                  <a:pt x="5881" y="2421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61" name=""/>
          <p:cNvSpPr/>
          <p:nvPr/>
        </p:nvSpPr>
        <p:spPr>
          <a:xfrm>
            <a:off x="781560" y="5446800"/>
            <a:ext cx="2243520" cy="923400"/>
          </a:xfrm>
          <a:custGeom>
            <a:avLst/>
            <a:gdLst>
              <a:gd name="textAreaLeft" fmla="*/ 0 w 2243520"/>
              <a:gd name="textAreaRight" fmla="*/ 2243880 w 2243520"/>
              <a:gd name="textAreaTop" fmla="*/ 0 h 923400"/>
              <a:gd name="textAreaBottom" fmla="*/ 923760 h 923400"/>
            </a:gdLst>
            <a:ahLst/>
            <a:cxnLst/>
            <a:rect l="textAreaLeft" t="textAreaTop" r="textAreaRight" b="textAreaBottom"/>
            <a:pathLst>
              <a:path w="6233" h="2566">
                <a:moveTo>
                  <a:pt x="6059" y="2494"/>
                </a:moveTo>
                <a:lnTo>
                  <a:pt x="6233" y="2566"/>
                </a:lnTo>
                <a:lnTo>
                  <a:pt x="6055" y="2566"/>
                </a:lnTo>
                <a:lnTo>
                  <a:pt x="5881" y="2494"/>
                </a:lnTo>
                <a:lnTo>
                  <a:pt x="6059" y="2494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29"/>
                </a:lnTo>
                <a:lnTo>
                  <a:pt x="72" y="103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62" name=""/>
          <p:cNvSpPr/>
          <p:nvPr/>
        </p:nvSpPr>
        <p:spPr>
          <a:xfrm>
            <a:off x="781560" y="5420160"/>
            <a:ext cx="2307960" cy="950040"/>
          </a:xfrm>
          <a:custGeom>
            <a:avLst/>
            <a:gdLst>
              <a:gd name="textAreaLeft" fmla="*/ 0 w 2307960"/>
              <a:gd name="textAreaRight" fmla="*/ 2308320 w 2307960"/>
              <a:gd name="textAreaTop" fmla="*/ 0 h 950040"/>
              <a:gd name="textAreaBottom" fmla="*/ 950400 h 950040"/>
            </a:gdLst>
            <a:ahLst/>
            <a:cxnLst/>
            <a:rect l="textAreaLeft" t="textAreaTop" r="textAreaRight" b="textAreaBottom"/>
            <a:pathLst>
              <a:path w="6412" h="2640">
                <a:moveTo>
                  <a:pt x="6237" y="2568"/>
                </a:moveTo>
                <a:lnTo>
                  <a:pt x="6412" y="2640"/>
                </a:lnTo>
                <a:lnTo>
                  <a:pt x="6233" y="2640"/>
                </a:lnTo>
                <a:lnTo>
                  <a:pt x="6059" y="2568"/>
                </a:lnTo>
                <a:lnTo>
                  <a:pt x="6237" y="2568"/>
                </a:lnTo>
                <a:moveTo>
                  <a:pt x="72" y="103"/>
                </a:moveTo>
                <a:lnTo>
                  <a:pt x="0" y="74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63" name=""/>
          <p:cNvSpPr/>
          <p:nvPr/>
        </p:nvSpPr>
        <p:spPr>
          <a:xfrm>
            <a:off x="781560" y="5407200"/>
            <a:ext cx="2340000" cy="963000"/>
          </a:xfrm>
          <a:custGeom>
            <a:avLst/>
            <a:gdLst>
              <a:gd name="textAreaLeft" fmla="*/ 0 w 2340000"/>
              <a:gd name="textAreaRight" fmla="*/ 2340360 w 2340000"/>
              <a:gd name="textAreaTop" fmla="*/ 0 h 963000"/>
              <a:gd name="textAreaBottom" fmla="*/ 963360 h 963000"/>
            </a:gdLst>
            <a:ahLst/>
            <a:cxnLst/>
            <a:rect l="textAreaLeft" t="textAreaTop" r="textAreaRight" b="textAreaBottom"/>
            <a:pathLst>
              <a:path w="6501" h="2676">
                <a:moveTo>
                  <a:pt x="6326" y="2604"/>
                </a:moveTo>
                <a:lnTo>
                  <a:pt x="6501" y="2676"/>
                </a:lnTo>
                <a:lnTo>
                  <a:pt x="6412" y="2676"/>
                </a:lnTo>
                <a:lnTo>
                  <a:pt x="6237" y="2604"/>
                </a:lnTo>
                <a:lnTo>
                  <a:pt x="6326" y="2604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164" name=""/>
          <p:cNvSpPr/>
          <p:nvPr/>
        </p:nvSpPr>
        <p:spPr>
          <a:xfrm>
            <a:off x="781560" y="5393880"/>
            <a:ext cx="2372040" cy="976320"/>
          </a:xfrm>
          <a:custGeom>
            <a:avLst/>
            <a:gdLst>
              <a:gd name="textAreaLeft" fmla="*/ 0 w 2372040"/>
              <a:gd name="textAreaRight" fmla="*/ 2372400 w 2372040"/>
              <a:gd name="textAreaTop" fmla="*/ 0 h 976320"/>
              <a:gd name="textAreaBottom" fmla="*/ 976680 h 976320"/>
            </a:gdLst>
            <a:ahLst/>
            <a:cxnLst/>
            <a:rect l="textAreaLeft" t="textAreaTop" r="textAreaRight" b="textAreaBottom"/>
            <a:pathLst>
              <a:path w="6590" h="2713">
                <a:moveTo>
                  <a:pt x="6415" y="2641"/>
                </a:moveTo>
                <a:lnTo>
                  <a:pt x="6590" y="2713"/>
                </a:lnTo>
                <a:lnTo>
                  <a:pt x="6501" y="2713"/>
                </a:lnTo>
                <a:lnTo>
                  <a:pt x="6326" y="2641"/>
                </a:lnTo>
                <a:lnTo>
                  <a:pt x="6415" y="2641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65" name=""/>
          <p:cNvSpPr/>
          <p:nvPr/>
        </p:nvSpPr>
        <p:spPr>
          <a:xfrm>
            <a:off x="781560" y="5380560"/>
            <a:ext cx="2404080" cy="989640"/>
          </a:xfrm>
          <a:custGeom>
            <a:avLst/>
            <a:gdLst>
              <a:gd name="textAreaLeft" fmla="*/ 0 w 2404080"/>
              <a:gd name="textAreaRight" fmla="*/ 2404440 w 2404080"/>
              <a:gd name="textAreaTop" fmla="*/ 0 h 989640"/>
              <a:gd name="textAreaBottom" fmla="*/ 990000 h 989640"/>
            </a:gdLst>
            <a:ahLst/>
            <a:cxnLst/>
            <a:rect l="textAreaLeft" t="textAreaTop" r="textAreaRight" b="textAreaBottom"/>
            <a:pathLst>
              <a:path w="6679" h="2750">
                <a:moveTo>
                  <a:pt x="6504" y="2678"/>
                </a:moveTo>
                <a:lnTo>
                  <a:pt x="6679" y="2750"/>
                </a:lnTo>
                <a:lnTo>
                  <a:pt x="6590" y="2750"/>
                </a:lnTo>
                <a:lnTo>
                  <a:pt x="6415" y="2678"/>
                </a:lnTo>
                <a:lnTo>
                  <a:pt x="6504" y="2678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66" name=""/>
          <p:cNvSpPr/>
          <p:nvPr/>
        </p:nvSpPr>
        <p:spPr>
          <a:xfrm>
            <a:off x="781560" y="5367600"/>
            <a:ext cx="2436120" cy="1002600"/>
          </a:xfrm>
          <a:custGeom>
            <a:avLst/>
            <a:gdLst>
              <a:gd name="textAreaLeft" fmla="*/ 0 w 2436120"/>
              <a:gd name="textAreaRight" fmla="*/ 2436480 w 2436120"/>
              <a:gd name="textAreaTop" fmla="*/ 0 h 1002600"/>
              <a:gd name="textAreaBottom" fmla="*/ 1002960 h 1002600"/>
            </a:gdLst>
            <a:ahLst/>
            <a:cxnLst/>
            <a:rect l="textAreaLeft" t="textAreaTop" r="textAreaRight" b="textAreaBottom"/>
            <a:pathLst>
              <a:path w="6768" h="2786">
                <a:moveTo>
                  <a:pt x="6593" y="2714"/>
                </a:moveTo>
                <a:lnTo>
                  <a:pt x="6768" y="2786"/>
                </a:lnTo>
                <a:lnTo>
                  <a:pt x="6679" y="2786"/>
                </a:lnTo>
                <a:lnTo>
                  <a:pt x="6504" y="2714"/>
                </a:lnTo>
                <a:lnTo>
                  <a:pt x="6593" y="2714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67" name=""/>
          <p:cNvSpPr/>
          <p:nvPr/>
        </p:nvSpPr>
        <p:spPr>
          <a:xfrm>
            <a:off x="781560" y="5341320"/>
            <a:ext cx="2500200" cy="1028880"/>
          </a:xfrm>
          <a:custGeom>
            <a:avLst/>
            <a:gdLst>
              <a:gd name="textAreaLeft" fmla="*/ 0 w 2500200"/>
              <a:gd name="textAreaRight" fmla="*/ 2500560 w 2500200"/>
              <a:gd name="textAreaTop" fmla="*/ 0 h 1028880"/>
              <a:gd name="textAreaBottom" fmla="*/ 1029240 h 1028880"/>
            </a:gdLst>
            <a:ahLst/>
            <a:cxnLst/>
            <a:rect l="textAreaLeft" t="textAreaTop" r="textAreaRight" b="textAreaBottom"/>
            <a:pathLst>
              <a:path w="6946" h="2859">
                <a:moveTo>
                  <a:pt x="6771" y="2787"/>
                </a:moveTo>
                <a:lnTo>
                  <a:pt x="6946" y="2859"/>
                </a:lnTo>
                <a:lnTo>
                  <a:pt x="6768" y="2859"/>
                </a:lnTo>
                <a:lnTo>
                  <a:pt x="6593" y="2787"/>
                </a:lnTo>
                <a:lnTo>
                  <a:pt x="6771" y="2787"/>
                </a:lnTo>
                <a:moveTo>
                  <a:pt x="72" y="102"/>
                </a:moveTo>
                <a:lnTo>
                  <a:pt x="0" y="73"/>
                </a:lnTo>
                <a:lnTo>
                  <a:pt x="0" y="0"/>
                </a:lnTo>
                <a:lnTo>
                  <a:pt x="72" y="29"/>
                </a:lnTo>
                <a:lnTo>
                  <a:pt x="72" y="102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68" name=""/>
          <p:cNvSpPr/>
          <p:nvPr/>
        </p:nvSpPr>
        <p:spPr>
          <a:xfrm>
            <a:off x="781560" y="5328000"/>
            <a:ext cx="2532240" cy="1042200"/>
          </a:xfrm>
          <a:custGeom>
            <a:avLst/>
            <a:gdLst>
              <a:gd name="textAreaLeft" fmla="*/ 0 w 2532240"/>
              <a:gd name="textAreaRight" fmla="*/ 2532600 w 2532240"/>
              <a:gd name="textAreaTop" fmla="*/ 0 h 1042200"/>
              <a:gd name="textAreaBottom" fmla="*/ 1042560 h 1042200"/>
            </a:gdLst>
            <a:ahLst/>
            <a:cxnLst/>
            <a:rect l="textAreaLeft" t="textAreaTop" r="textAreaRight" b="textAreaBottom"/>
            <a:pathLst>
              <a:path w="7035" h="2896">
                <a:moveTo>
                  <a:pt x="6860" y="2824"/>
                </a:moveTo>
                <a:lnTo>
                  <a:pt x="7035" y="2896"/>
                </a:lnTo>
                <a:lnTo>
                  <a:pt x="6946" y="2896"/>
                </a:lnTo>
                <a:lnTo>
                  <a:pt x="6771" y="2824"/>
                </a:lnTo>
                <a:lnTo>
                  <a:pt x="6860" y="2824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69" name=""/>
          <p:cNvSpPr/>
          <p:nvPr/>
        </p:nvSpPr>
        <p:spPr>
          <a:xfrm>
            <a:off x="781560" y="5314680"/>
            <a:ext cx="2564280" cy="1055520"/>
          </a:xfrm>
          <a:custGeom>
            <a:avLst/>
            <a:gdLst>
              <a:gd name="textAreaLeft" fmla="*/ 0 w 2564280"/>
              <a:gd name="textAreaRight" fmla="*/ 2564640 w 2564280"/>
              <a:gd name="textAreaTop" fmla="*/ 0 h 1055520"/>
              <a:gd name="textAreaBottom" fmla="*/ 1055880 h 1055520"/>
            </a:gdLst>
            <a:ahLst/>
            <a:cxnLst/>
            <a:rect l="textAreaLeft" t="textAreaTop" r="textAreaRight" b="textAreaBottom"/>
            <a:pathLst>
              <a:path w="7124" h="2933">
                <a:moveTo>
                  <a:pt x="6949" y="2861"/>
                </a:moveTo>
                <a:lnTo>
                  <a:pt x="7124" y="2933"/>
                </a:lnTo>
                <a:lnTo>
                  <a:pt x="7035" y="2933"/>
                </a:lnTo>
                <a:lnTo>
                  <a:pt x="6860" y="2861"/>
                </a:lnTo>
                <a:lnTo>
                  <a:pt x="6949" y="2861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0" name=""/>
          <p:cNvSpPr/>
          <p:nvPr/>
        </p:nvSpPr>
        <p:spPr>
          <a:xfrm>
            <a:off x="781560" y="5301720"/>
            <a:ext cx="2596320" cy="1068480"/>
          </a:xfrm>
          <a:custGeom>
            <a:avLst/>
            <a:gdLst>
              <a:gd name="textAreaLeft" fmla="*/ 0 w 2596320"/>
              <a:gd name="textAreaRight" fmla="*/ 2596680 w 2596320"/>
              <a:gd name="textAreaTop" fmla="*/ 0 h 1068480"/>
              <a:gd name="textAreaBottom" fmla="*/ 1068840 h 1068480"/>
            </a:gdLst>
            <a:ahLst/>
            <a:cxnLst/>
            <a:rect l="textAreaLeft" t="textAreaTop" r="textAreaRight" b="textAreaBottom"/>
            <a:pathLst>
              <a:path w="7213" h="2969">
                <a:moveTo>
                  <a:pt x="7038" y="2897"/>
                </a:moveTo>
                <a:lnTo>
                  <a:pt x="7213" y="2969"/>
                </a:lnTo>
                <a:lnTo>
                  <a:pt x="7124" y="2969"/>
                </a:lnTo>
                <a:lnTo>
                  <a:pt x="6949" y="2897"/>
                </a:lnTo>
                <a:lnTo>
                  <a:pt x="7038" y="2897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1" name=""/>
          <p:cNvSpPr/>
          <p:nvPr/>
        </p:nvSpPr>
        <p:spPr>
          <a:xfrm>
            <a:off x="781560" y="5288400"/>
            <a:ext cx="2628360" cy="1081800"/>
          </a:xfrm>
          <a:custGeom>
            <a:avLst/>
            <a:gdLst>
              <a:gd name="textAreaLeft" fmla="*/ 0 w 2628360"/>
              <a:gd name="textAreaRight" fmla="*/ 2628720 w 2628360"/>
              <a:gd name="textAreaTop" fmla="*/ 0 h 1081800"/>
              <a:gd name="textAreaBottom" fmla="*/ 1082160 h 1081800"/>
            </a:gdLst>
            <a:ahLst/>
            <a:cxnLst/>
            <a:rect l="textAreaLeft" t="textAreaTop" r="textAreaRight" b="textAreaBottom"/>
            <a:pathLst>
              <a:path w="7302" h="3006">
                <a:moveTo>
                  <a:pt x="7127" y="2934"/>
                </a:moveTo>
                <a:lnTo>
                  <a:pt x="7302" y="3006"/>
                </a:lnTo>
                <a:lnTo>
                  <a:pt x="7213" y="3006"/>
                </a:lnTo>
                <a:lnTo>
                  <a:pt x="7038" y="2934"/>
                </a:lnTo>
                <a:lnTo>
                  <a:pt x="7127" y="2934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2" name=""/>
          <p:cNvSpPr/>
          <p:nvPr/>
        </p:nvSpPr>
        <p:spPr>
          <a:xfrm>
            <a:off x="781560" y="5262120"/>
            <a:ext cx="2692440" cy="1108080"/>
          </a:xfrm>
          <a:custGeom>
            <a:avLst/>
            <a:gdLst>
              <a:gd name="textAreaLeft" fmla="*/ 0 w 2692440"/>
              <a:gd name="textAreaRight" fmla="*/ 2692800 w 2692440"/>
              <a:gd name="textAreaTop" fmla="*/ 0 h 1108080"/>
              <a:gd name="textAreaBottom" fmla="*/ 1108440 h 1108080"/>
            </a:gdLst>
            <a:ahLst/>
            <a:cxnLst/>
            <a:rect l="textAreaLeft" t="textAreaTop" r="textAreaRight" b="textAreaBottom"/>
            <a:pathLst>
              <a:path w="7480" h="3079">
                <a:moveTo>
                  <a:pt x="7305" y="3007"/>
                </a:moveTo>
                <a:lnTo>
                  <a:pt x="7480" y="3079"/>
                </a:lnTo>
                <a:lnTo>
                  <a:pt x="7302" y="3079"/>
                </a:lnTo>
                <a:lnTo>
                  <a:pt x="7127" y="3007"/>
                </a:lnTo>
                <a:lnTo>
                  <a:pt x="7305" y="3007"/>
                </a:lnTo>
                <a:moveTo>
                  <a:pt x="72" y="103"/>
                </a:moveTo>
                <a:lnTo>
                  <a:pt x="0" y="73"/>
                </a:lnTo>
                <a:lnTo>
                  <a:pt x="0" y="0"/>
                </a:lnTo>
                <a:lnTo>
                  <a:pt x="72" y="29"/>
                </a:lnTo>
                <a:lnTo>
                  <a:pt x="72" y="103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3" name=""/>
          <p:cNvSpPr/>
          <p:nvPr/>
        </p:nvSpPr>
        <p:spPr>
          <a:xfrm>
            <a:off x="781560" y="5248800"/>
            <a:ext cx="2724480" cy="1121400"/>
          </a:xfrm>
          <a:custGeom>
            <a:avLst/>
            <a:gdLst>
              <a:gd name="textAreaLeft" fmla="*/ 0 w 2724480"/>
              <a:gd name="textAreaRight" fmla="*/ 2724840 w 2724480"/>
              <a:gd name="textAreaTop" fmla="*/ 0 h 1121400"/>
              <a:gd name="textAreaBottom" fmla="*/ 1121760 h 1121400"/>
            </a:gdLst>
            <a:ahLst/>
            <a:cxnLst/>
            <a:rect l="textAreaLeft" t="textAreaTop" r="textAreaRight" b="textAreaBottom"/>
            <a:pathLst>
              <a:path w="7569" h="3116">
                <a:moveTo>
                  <a:pt x="7394" y="3044"/>
                </a:moveTo>
                <a:lnTo>
                  <a:pt x="7569" y="3116"/>
                </a:lnTo>
                <a:lnTo>
                  <a:pt x="7480" y="3116"/>
                </a:lnTo>
                <a:lnTo>
                  <a:pt x="7305" y="3044"/>
                </a:lnTo>
                <a:lnTo>
                  <a:pt x="7394" y="3044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4" name=""/>
          <p:cNvSpPr/>
          <p:nvPr/>
        </p:nvSpPr>
        <p:spPr>
          <a:xfrm>
            <a:off x="781560" y="5235480"/>
            <a:ext cx="2756520" cy="1134720"/>
          </a:xfrm>
          <a:custGeom>
            <a:avLst/>
            <a:gdLst>
              <a:gd name="textAreaLeft" fmla="*/ 0 w 2756520"/>
              <a:gd name="textAreaRight" fmla="*/ 2756880 w 2756520"/>
              <a:gd name="textAreaTop" fmla="*/ 0 h 1134720"/>
              <a:gd name="textAreaBottom" fmla="*/ 1135080 h 1134720"/>
            </a:gdLst>
            <a:ahLst/>
            <a:cxnLst/>
            <a:rect l="textAreaLeft" t="textAreaTop" r="textAreaRight" b="textAreaBottom"/>
            <a:pathLst>
              <a:path w="7658" h="3153">
                <a:moveTo>
                  <a:pt x="7483" y="3081"/>
                </a:moveTo>
                <a:lnTo>
                  <a:pt x="7658" y="3153"/>
                </a:lnTo>
                <a:lnTo>
                  <a:pt x="7569" y="3153"/>
                </a:lnTo>
                <a:lnTo>
                  <a:pt x="7394" y="3081"/>
                </a:lnTo>
                <a:lnTo>
                  <a:pt x="7483" y="3081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5" name=""/>
          <p:cNvSpPr/>
          <p:nvPr/>
        </p:nvSpPr>
        <p:spPr>
          <a:xfrm>
            <a:off x="781560" y="5222520"/>
            <a:ext cx="2788560" cy="1147680"/>
          </a:xfrm>
          <a:custGeom>
            <a:avLst/>
            <a:gdLst>
              <a:gd name="textAreaLeft" fmla="*/ 0 w 2788560"/>
              <a:gd name="textAreaRight" fmla="*/ 2788920 w 2788560"/>
              <a:gd name="textAreaTop" fmla="*/ 0 h 1147680"/>
              <a:gd name="textAreaBottom" fmla="*/ 1148040 h 1147680"/>
            </a:gdLst>
            <a:ahLst/>
            <a:cxnLst/>
            <a:rect l="textAreaLeft" t="textAreaTop" r="textAreaRight" b="textAreaBottom"/>
            <a:pathLst>
              <a:path w="7747" h="3189">
                <a:moveTo>
                  <a:pt x="7572" y="3117"/>
                </a:moveTo>
                <a:lnTo>
                  <a:pt x="7747" y="3189"/>
                </a:lnTo>
                <a:lnTo>
                  <a:pt x="7658" y="3189"/>
                </a:lnTo>
                <a:lnTo>
                  <a:pt x="7483" y="3117"/>
                </a:lnTo>
                <a:lnTo>
                  <a:pt x="7572" y="3117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6" name=""/>
          <p:cNvSpPr/>
          <p:nvPr/>
        </p:nvSpPr>
        <p:spPr>
          <a:xfrm>
            <a:off x="781560" y="5209200"/>
            <a:ext cx="2820600" cy="1161000"/>
          </a:xfrm>
          <a:custGeom>
            <a:avLst/>
            <a:gdLst>
              <a:gd name="textAreaLeft" fmla="*/ 0 w 2820600"/>
              <a:gd name="textAreaRight" fmla="*/ 2820960 w 2820600"/>
              <a:gd name="textAreaTop" fmla="*/ 0 h 1161000"/>
              <a:gd name="textAreaBottom" fmla="*/ 1161360 h 1161000"/>
            </a:gdLst>
            <a:ahLst/>
            <a:cxnLst/>
            <a:rect l="textAreaLeft" t="textAreaTop" r="textAreaRight" b="textAreaBottom"/>
            <a:pathLst>
              <a:path w="7836" h="3226">
                <a:moveTo>
                  <a:pt x="7661" y="3154"/>
                </a:moveTo>
                <a:lnTo>
                  <a:pt x="7836" y="3226"/>
                </a:lnTo>
                <a:lnTo>
                  <a:pt x="7747" y="3226"/>
                </a:lnTo>
                <a:lnTo>
                  <a:pt x="7572" y="3154"/>
                </a:lnTo>
                <a:lnTo>
                  <a:pt x="7661" y="3154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7" name=""/>
          <p:cNvSpPr/>
          <p:nvPr/>
        </p:nvSpPr>
        <p:spPr>
          <a:xfrm>
            <a:off x="781560" y="5195880"/>
            <a:ext cx="2852640" cy="1174320"/>
          </a:xfrm>
          <a:custGeom>
            <a:avLst/>
            <a:gdLst>
              <a:gd name="textAreaLeft" fmla="*/ 0 w 2852640"/>
              <a:gd name="textAreaRight" fmla="*/ 2853000 w 2852640"/>
              <a:gd name="textAreaTop" fmla="*/ 0 h 1174320"/>
              <a:gd name="textAreaBottom" fmla="*/ 1174680 h 1174320"/>
            </a:gdLst>
            <a:ahLst/>
            <a:cxnLst/>
            <a:rect l="textAreaLeft" t="textAreaTop" r="textAreaRight" b="textAreaBottom"/>
            <a:pathLst>
              <a:path w="7925" h="3263">
                <a:moveTo>
                  <a:pt x="7750" y="3191"/>
                </a:moveTo>
                <a:lnTo>
                  <a:pt x="7925" y="3263"/>
                </a:lnTo>
                <a:lnTo>
                  <a:pt x="7836" y="3263"/>
                </a:lnTo>
                <a:lnTo>
                  <a:pt x="7661" y="3191"/>
                </a:lnTo>
                <a:lnTo>
                  <a:pt x="7750" y="3191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8" name=""/>
          <p:cNvSpPr/>
          <p:nvPr/>
        </p:nvSpPr>
        <p:spPr>
          <a:xfrm>
            <a:off x="781560" y="5182920"/>
            <a:ext cx="2884680" cy="1187280"/>
          </a:xfrm>
          <a:custGeom>
            <a:avLst/>
            <a:gdLst>
              <a:gd name="textAreaLeft" fmla="*/ 0 w 2884680"/>
              <a:gd name="textAreaRight" fmla="*/ 2885040 w 2884680"/>
              <a:gd name="textAreaTop" fmla="*/ 0 h 1187280"/>
              <a:gd name="textAreaBottom" fmla="*/ 1187640 h 1187280"/>
            </a:gdLst>
            <a:ahLst/>
            <a:cxnLst/>
            <a:rect l="textAreaLeft" t="textAreaTop" r="textAreaRight" b="textAreaBottom"/>
            <a:pathLst>
              <a:path w="8014" h="3299">
                <a:moveTo>
                  <a:pt x="7839" y="3227"/>
                </a:moveTo>
                <a:lnTo>
                  <a:pt x="8014" y="3299"/>
                </a:lnTo>
                <a:lnTo>
                  <a:pt x="7925" y="3299"/>
                </a:lnTo>
                <a:lnTo>
                  <a:pt x="7750" y="3227"/>
                </a:lnTo>
                <a:lnTo>
                  <a:pt x="7839" y="3227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79" name=""/>
          <p:cNvSpPr/>
          <p:nvPr/>
        </p:nvSpPr>
        <p:spPr>
          <a:xfrm>
            <a:off x="781560" y="5169600"/>
            <a:ext cx="2916720" cy="1200600"/>
          </a:xfrm>
          <a:custGeom>
            <a:avLst/>
            <a:gdLst>
              <a:gd name="textAreaLeft" fmla="*/ 0 w 2916720"/>
              <a:gd name="textAreaRight" fmla="*/ 2917080 w 2916720"/>
              <a:gd name="textAreaTop" fmla="*/ 0 h 1200600"/>
              <a:gd name="textAreaBottom" fmla="*/ 1200960 h 1200600"/>
            </a:gdLst>
            <a:ahLst/>
            <a:cxnLst/>
            <a:rect l="textAreaLeft" t="textAreaTop" r="textAreaRight" b="textAreaBottom"/>
            <a:pathLst>
              <a:path w="8103" h="3336">
                <a:moveTo>
                  <a:pt x="7928" y="3264"/>
                </a:moveTo>
                <a:lnTo>
                  <a:pt x="8103" y="3336"/>
                </a:lnTo>
                <a:lnTo>
                  <a:pt x="8014" y="3336"/>
                </a:lnTo>
                <a:lnTo>
                  <a:pt x="7839" y="3264"/>
                </a:lnTo>
                <a:lnTo>
                  <a:pt x="7928" y="3264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0" name=""/>
          <p:cNvSpPr/>
          <p:nvPr/>
        </p:nvSpPr>
        <p:spPr>
          <a:xfrm>
            <a:off x="781560" y="5156640"/>
            <a:ext cx="2948760" cy="1213560"/>
          </a:xfrm>
          <a:custGeom>
            <a:avLst/>
            <a:gdLst>
              <a:gd name="textAreaLeft" fmla="*/ 0 w 2948760"/>
              <a:gd name="textAreaRight" fmla="*/ 2949120 w 2948760"/>
              <a:gd name="textAreaTop" fmla="*/ 0 h 1213560"/>
              <a:gd name="textAreaBottom" fmla="*/ 1213920 h 1213560"/>
            </a:gdLst>
            <a:ahLst/>
            <a:cxnLst/>
            <a:rect l="textAreaLeft" t="textAreaTop" r="textAreaRight" b="textAreaBottom"/>
            <a:pathLst>
              <a:path w="8192" h="3372">
                <a:moveTo>
                  <a:pt x="8017" y="3300"/>
                </a:moveTo>
                <a:lnTo>
                  <a:pt x="8192" y="3372"/>
                </a:lnTo>
                <a:lnTo>
                  <a:pt x="8103" y="3372"/>
                </a:lnTo>
                <a:lnTo>
                  <a:pt x="7928" y="3300"/>
                </a:lnTo>
                <a:lnTo>
                  <a:pt x="8017" y="3300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1" name=""/>
          <p:cNvSpPr/>
          <p:nvPr/>
        </p:nvSpPr>
        <p:spPr>
          <a:xfrm>
            <a:off x="781560" y="5130000"/>
            <a:ext cx="3012840" cy="1240200"/>
          </a:xfrm>
          <a:custGeom>
            <a:avLst/>
            <a:gdLst>
              <a:gd name="textAreaLeft" fmla="*/ 0 w 3012840"/>
              <a:gd name="textAreaRight" fmla="*/ 3013200 w 3012840"/>
              <a:gd name="textAreaTop" fmla="*/ 0 h 1240200"/>
              <a:gd name="textAreaBottom" fmla="*/ 1240560 h 1240200"/>
            </a:gdLst>
            <a:ahLst/>
            <a:cxnLst/>
            <a:rect l="textAreaLeft" t="textAreaTop" r="textAreaRight" b="textAreaBottom"/>
            <a:pathLst>
              <a:path w="8370" h="3446">
                <a:moveTo>
                  <a:pt x="8195" y="3374"/>
                </a:moveTo>
                <a:lnTo>
                  <a:pt x="8370" y="3446"/>
                </a:lnTo>
                <a:lnTo>
                  <a:pt x="8192" y="3446"/>
                </a:lnTo>
                <a:lnTo>
                  <a:pt x="8017" y="3374"/>
                </a:lnTo>
                <a:lnTo>
                  <a:pt x="8195" y="3374"/>
                </a:lnTo>
                <a:moveTo>
                  <a:pt x="72" y="103"/>
                </a:moveTo>
                <a:lnTo>
                  <a:pt x="0" y="74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2" name=""/>
          <p:cNvSpPr/>
          <p:nvPr/>
        </p:nvSpPr>
        <p:spPr>
          <a:xfrm>
            <a:off x="781560" y="5117040"/>
            <a:ext cx="3044880" cy="1253160"/>
          </a:xfrm>
          <a:custGeom>
            <a:avLst/>
            <a:gdLst>
              <a:gd name="textAreaLeft" fmla="*/ 0 w 3044880"/>
              <a:gd name="textAreaRight" fmla="*/ 3045240 w 3044880"/>
              <a:gd name="textAreaTop" fmla="*/ 0 h 1253160"/>
              <a:gd name="textAreaBottom" fmla="*/ 1253520 h 1253160"/>
            </a:gdLst>
            <a:ahLst/>
            <a:cxnLst/>
            <a:rect l="textAreaLeft" t="textAreaTop" r="textAreaRight" b="textAreaBottom"/>
            <a:pathLst>
              <a:path w="8459" h="3482">
                <a:moveTo>
                  <a:pt x="8284" y="3410"/>
                </a:moveTo>
                <a:lnTo>
                  <a:pt x="8459" y="3482"/>
                </a:lnTo>
                <a:lnTo>
                  <a:pt x="8370" y="3482"/>
                </a:lnTo>
                <a:lnTo>
                  <a:pt x="8195" y="3410"/>
                </a:lnTo>
                <a:lnTo>
                  <a:pt x="8284" y="3410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3" name=""/>
          <p:cNvSpPr/>
          <p:nvPr/>
        </p:nvSpPr>
        <p:spPr>
          <a:xfrm>
            <a:off x="781560" y="5103720"/>
            <a:ext cx="3076920" cy="1266480"/>
          </a:xfrm>
          <a:custGeom>
            <a:avLst/>
            <a:gdLst>
              <a:gd name="textAreaLeft" fmla="*/ 0 w 3076920"/>
              <a:gd name="textAreaRight" fmla="*/ 3077280 w 3076920"/>
              <a:gd name="textAreaTop" fmla="*/ 0 h 1266480"/>
              <a:gd name="textAreaBottom" fmla="*/ 1266840 h 1266480"/>
            </a:gdLst>
            <a:ahLst/>
            <a:cxnLst/>
            <a:rect l="textAreaLeft" t="textAreaTop" r="textAreaRight" b="textAreaBottom"/>
            <a:pathLst>
              <a:path w="8548" h="3519">
                <a:moveTo>
                  <a:pt x="8373" y="3447"/>
                </a:moveTo>
                <a:lnTo>
                  <a:pt x="8548" y="3519"/>
                </a:lnTo>
                <a:lnTo>
                  <a:pt x="8459" y="3519"/>
                </a:lnTo>
                <a:lnTo>
                  <a:pt x="8284" y="3447"/>
                </a:lnTo>
                <a:lnTo>
                  <a:pt x="8373" y="3447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4" name=""/>
          <p:cNvSpPr/>
          <p:nvPr/>
        </p:nvSpPr>
        <p:spPr>
          <a:xfrm>
            <a:off x="781560" y="5090400"/>
            <a:ext cx="3108960" cy="1279800"/>
          </a:xfrm>
          <a:custGeom>
            <a:avLst/>
            <a:gdLst>
              <a:gd name="textAreaLeft" fmla="*/ 0 w 3108960"/>
              <a:gd name="textAreaRight" fmla="*/ 3109320 w 3108960"/>
              <a:gd name="textAreaTop" fmla="*/ 0 h 1279800"/>
              <a:gd name="textAreaBottom" fmla="*/ 1280160 h 1279800"/>
            </a:gdLst>
            <a:ahLst/>
            <a:cxnLst/>
            <a:rect l="textAreaLeft" t="textAreaTop" r="textAreaRight" b="textAreaBottom"/>
            <a:pathLst>
              <a:path w="8637" h="3556">
                <a:moveTo>
                  <a:pt x="8462" y="3484"/>
                </a:moveTo>
                <a:lnTo>
                  <a:pt x="8637" y="3556"/>
                </a:lnTo>
                <a:lnTo>
                  <a:pt x="8548" y="3556"/>
                </a:lnTo>
                <a:lnTo>
                  <a:pt x="8373" y="3484"/>
                </a:lnTo>
                <a:lnTo>
                  <a:pt x="8462" y="3484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5" name=""/>
          <p:cNvSpPr/>
          <p:nvPr/>
        </p:nvSpPr>
        <p:spPr>
          <a:xfrm>
            <a:off x="781560" y="5077440"/>
            <a:ext cx="3141000" cy="1292760"/>
          </a:xfrm>
          <a:custGeom>
            <a:avLst/>
            <a:gdLst>
              <a:gd name="textAreaLeft" fmla="*/ 0 w 3141000"/>
              <a:gd name="textAreaRight" fmla="*/ 3141360 w 3141000"/>
              <a:gd name="textAreaTop" fmla="*/ 0 h 1292760"/>
              <a:gd name="textAreaBottom" fmla="*/ 1293120 h 1292760"/>
            </a:gdLst>
            <a:ahLst/>
            <a:cxnLst/>
            <a:rect l="textAreaLeft" t="textAreaTop" r="textAreaRight" b="textAreaBottom"/>
            <a:pathLst>
              <a:path w="8726" h="3592">
                <a:moveTo>
                  <a:pt x="8551" y="3520"/>
                </a:moveTo>
                <a:lnTo>
                  <a:pt x="8726" y="3592"/>
                </a:lnTo>
                <a:lnTo>
                  <a:pt x="8637" y="3592"/>
                </a:lnTo>
                <a:lnTo>
                  <a:pt x="8462" y="3520"/>
                </a:lnTo>
                <a:lnTo>
                  <a:pt x="8551" y="3520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6" name=""/>
          <p:cNvSpPr/>
          <p:nvPr/>
        </p:nvSpPr>
        <p:spPr>
          <a:xfrm>
            <a:off x="781560" y="5064120"/>
            <a:ext cx="3173040" cy="1306080"/>
          </a:xfrm>
          <a:custGeom>
            <a:avLst/>
            <a:gdLst>
              <a:gd name="textAreaLeft" fmla="*/ 0 w 3173040"/>
              <a:gd name="textAreaRight" fmla="*/ 3173400 w 3173040"/>
              <a:gd name="textAreaTop" fmla="*/ 0 h 1306080"/>
              <a:gd name="textAreaBottom" fmla="*/ 1306440 h 1306080"/>
            </a:gdLst>
            <a:ahLst/>
            <a:cxnLst/>
            <a:rect l="textAreaLeft" t="textAreaTop" r="textAreaRight" b="textAreaBottom"/>
            <a:pathLst>
              <a:path w="8815" h="3629">
                <a:moveTo>
                  <a:pt x="8641" y="3557"/>
                </a:moveTo>
                <a:lnTo>
                  <a:pt x="8815" y="3629"/>
                </a:lnTo>
                <a:lnTo>
                  <a:pt x="8726" y="3629"/>
                </a:lnTo>
                <a:lnTo>
                  <a:pt x="8551" y="3557"/>
                </a:lnTo>
                <a:lnTo>
                  <a:pt x="8641" y="3557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7" name=""/>
          <p:cNvSpPr/>
          <p:nvPr/>
        </p:nvSpPr>
        <p:spPr>
          <a:xfrm>
            <a:off x="781560" y="5050800"/>
            <a:ext cx="3205080" cy="1319400"/>
          </a:xfrm>
          <a:custGeom>
            <a:avLst/>
            <a:gdLst>
              <a:gd name="textAreaLeft" fmla="*/ 0 w 3205080"/>
              <a:gd name="textAreaRight" fmla="*/ 3205440 w 3205080"/>
              <a:gd name="textAreaTop" fmla="*/ 0 h 1319400"/>
              <a:gd name="textAreaBottom" fmla="*/ 1319760 h 1319400"/>
            </a:gdLst>
            <a:ahLst/>
            <a:cxnLst/>
            <a:rect l="textAreaLeft" t="textAreaTop" r="textAreaRight" b="textAreaBottom"/>
            <a:pathLst>
              <a:path w="8904" h="3666">
                <a:moveTo>
                  <a:pt x="8730" y="3594"/>
                </a:moveTo>
                <a:lnTo>
                  <a:pt x="8904" y="3666"/>
                </a:lnTo>
                <a:lnTo>
                  <a:pt x="8815" y="3666"/>
                </a:lnTo>
                <a:lnTo>
                  <a:pt x="8641" y="3594"/>
                </a:lnTo>
                <a:lnTo>
                  <a:pt x="8730" y="3594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8" name=""/>
          <p:cNvSpPr/>
          <p:nvPr/>
        </p:nvSpPr>
        <p:spPr>
          <a:xfrm>
            <a:off x="781560" y="5037840"/>
            <a:ext cx="3237120" cy="1332360"/>
          </a:xfrm>
          <a:custGeom>
            <a:avLst/>
            <a:gdLst>
              <a:gd name="textAreaLeft" fmla="*/ 0 w 3237120"/>
              <a:gd name="textAreaRight" fmla="*/ 3237480 w 3237120"/>
              <a:gd name="textAreaTop" fmla="*/ 0 h 1332360"/>
              <a:gd name="textAreaBottom" fmla="*/ 1332720 h 1332360"/>
            </a:gdLst>
            <a:ahLst/>
            <a:cxnLst/>
            <a:rect l="textAreaLeft" t="textAreaTop" r="textAreaRight" b="textAreaBottom"/>
            <a:pathLst>
              <a:path w="8993" h="3702">
                <a:moveTo>
                  <a:pt x="8819" y="3630"/>
                </a:moveTo>
                <a:lnTo>
                  <a:pt x="8993" y="3702"/>
                </a:lnTo>
                <a:lnTo>
                  <a:pt x="8904" y="3702"/>
                </a:lnTo>
                <a:lnTo>
                  <a:pt x="8730" y="3630"/>
                </a:lnTo>
                <a:lnTo>
                  <a:pt x="8819" y="3630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89" name=""/>
          <p:cNvSpPr/>
          <p:nvPr/>
        </p:nvSpPr>
        <p:spPr>
          <a:xfrm>
            <a:off x="781560" y="5024520"/>
            <a:ext cx="3269160" cy="1345680"/>
          </a:xfrm>
          <a:custGeom>
            <a:avLst/>
            <a:gdLst>
              <a:gd name="textAreaLeft" fmla="*/ 0 w 3269160"/>
              <a:gd name="textAreaRight" fmla="*/ 3269520 w 3269160"/>
              <a:gd name="textAreaTop" fmla="*/ 0 h 1345680"/>
              <a:gd name="textAreaBottom" fmla="*/ 1346040 h 1345680"/>
            </a:gdLst>
            <a:ahLst/>
            <a:cxnLst/>
            <a:rect l="textAreaLeft" t="textAreaTop" r="textAreaRight" b="textAreaBottom"/>
            <a:pathLst>
              <a:path w="9082" h="3739">
                <a:moveTo>
                  <a:pt x="8908" y="3667"/>
                </a:moveTo>
                <a:lnTo>
                  <a:pt x="9082" y="3739"/>
                </a:lnTo>
                <a:lnTo>
                  <a:pt x="8993" y="3739"/>
                </a:lnTo>
                <a:lnTo>
                  <a:pt x="8819" y="3667"/>
                </a:lnTo>
                <a:lnTo>
                  <a:pt x="8908" y="3667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0" name=""/>
          <p:cNvSpPr/>
          <p:nvPr/>
        </p:nvSpPr>
        <p:spPr>
          <a:xfrm>
            <a:off x="781560" y="5011200"/>
            <a:ext cx="3301560" cy="1359000"/>
          </a:xfrm>
          <a:custGeom>
            <a:avLst/>
            <a:gdLst>
              <a:gd name="textAreaLeft" fmla="*/ 0 w 3301560"/>
              <a:gd name="textAreaRight" fmla="*/ 3301920 w 3301560"/>
              <a:gd name="textAreaTop" fmla="*/ 0 h 1359000"/>
              <a:gd name="textAreaBottom" fmla="*/ 1359360 h 1359000"/>
            </a:gdLst>
            <a:ahLst/>
            <a:cxnLst/>
            <a:rect l="textAreaLeft" t="textAreaTop" r="textAreaRight" b="textAreaBottom"/>
            <a:pathLst>
              <a:path w="9172" h="3776">
                <a:moveTo>
                  <a:pt x="8997" y="3704"/>
                </a:moveTo>
                <a:lnTo>
                  <a:pt x="9172" y="3776"/>
                </a:lnTo>
                <a:lnTo>
                  <a:pt x="9082" y="3776"/>
                </a:lnTo>
                <a:lnTo>
                  <a:pt x="8908" y="3704"/>
                </a:lnTo>
                <a:lnTo>
                  <a:pt x="8997" y="3704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1" name=""/>
          <p:cNvSpPr/>
          <p:nvPr/>
        </p:nvSpPr>
        <p:spPr>
          <a:xfrm>
            <a:off x="781560" y="4998240"/>
            <a:ext cx="3333600" cy="1371960"/>
          </a:xfrm>
          <a:custGeom>
            <a:avLst/>
            <a:gdLst>
              <a:gd name="textAreaLeft" fmla="*/ 0 w 3333600"/>
              <a:gd name="textAreaRight" fmla="*/ 3333960 w 3333600"/>
              <a:gd name="textAreaTop" fmla="*/ 0 h 1371960"/>
              <a:gd name="textAreaBottom" fmla="*/ 1372320 h 1371960"/>
            </a:gdLst>
            <a:ahLst/>
            <a:cxnLst/>
            <a:rect l="textAreaLeft" t="textAreaTop" r="textAreaRight" b="textAreaBottom"/>
            <a:pathLst>
              <a:path w="9261" h="3812">
                <a:moveTo>
                  <a:pt x="9086" y="3740"/>
                </a:moveTo>
                <a:lnTo>
                  <a:pt x="9261" y="3812"/>
                </a:lnTo>
                <a:lnTo>
                  <a:pt x="9172" y="3812"/>
                </a:lnTo>
                <a:lnTo>
                  <a:pt x="8997" y="3740"/>
                </a:lnTo>
                <a:lnTo>
                  <a:pt x="9086" y="3740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2" name=""/>
          <p:cNvSpPr/>
          <p:nvPr/>
        </p:nvSpPr>
        <p:spPr>
          <a:xfrm>
            <a:off x="781560" y="4971600"/>
            <a:ext cx="3397680" cy="1398600"/>
          </a:xfrm>
          <a:custGeom>
            <a:avLst/>
            <a:gdLst>
              <a:gd name="textAreaLeft" fmla="*/ 0 w 3397680"/>
              <a:gd name="textAreaRight" fmla="*/ 3398040 w 3397680"/>
              <a:gd name="textAreaTop" fmla="*/ 0 h 1398600"/>
              <a:gd name="textAreaBottom" fmla="*/ 1398960 h 1398600"/>
            </a:gdLst>
            <a:ahLst/>
            <a:cxnLst/>
            <a:rect l="textAreaLeft" t="textAreaTop" r="textAreaRight" b="textAreaBottom"/>
            <a:pathLst>
              <a:path w="9439" h="3886">
                <a:moveTo>
                  <a:pt x="9264" y="3814"/>
                </a:moveTo>
                <a:lnTo>
                  <a:pt x="9439" y="3886"/>
                </a:lnTo>
                <a:lnTo>
                  <a:pt x="9261" y="3886"/>
                </a:lnTo>
                <a:lnTo>
                  <a:pt x="9086" y="3814"/>
                </a:lnTo>
                <a:lnTo>
                  <a:pt x="9264" y="3814"/>
                </a:lnTo>
                <a:moveTo>
                  <a:pt x="72" y="103"/>
                </a:moveTo>
                <a:lnTo>
                  <a:pt x="0" y="74"/>
                </a:lnTo>
                <a:lnTo>
                  <a:pt x="0" y="0"/>
                </a:lnTo>
                <a:lnTo>
                  <a:pt x="72" y="30"/>
                </a:lnTo>
                <a:lnTo>
                  <a:pt x="72" y="103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3" name=""/>
          <p:cNvSpPr/>
          <p:nvPr/>
        </p:nvSpPr>
        <p:spPr>
          <a:xfrm>
            <a:off x="781560" y="4958640"/>
            <a:ext cx="3429720" cy="1411560"/>
          </a:xfrm>
          <a:custGeom>
            <a:avLst/>
            <a:gdLst>
              <a:gd name="textAreaLeft" fmla="*/ 0 w 3429720"/>
              <a:gd name="textAreaRight" fmla="*/ 3430080 w 3429720"/>
              <a:gd name="textAreaTop" fmla="*/ 0 h 1411560"/>
              <a:gd name="textAreaBottom" fmla="*/ 1411920 h 1411560"/>
            </a:gdLst>
            <a:ahLst/>
            <a:cxnLst/>
            <a:rect l="textAreaLeft" t="textAreaTop" r="textAreaRight" b="textAreaBottom"/>
            <a:pathLst>
              <a:path w="9528" h="3922">
                <a:moveTo>
                  <a:pt x="9353" y="3849"/>
                </a:moveTo>
                <a:lnTo>
                  <a:pt x="9528" y="3922"/>
                </a:lnTo>
                <a:lnTo>
                  <a:pt x="9439" y="3922"/>
                </a:lnTo>
                <a:lnTo>
                  <a:pt x="9264" y="3849"/>
                </a:lnTo>
                <a:lnTo>
                  <a:pt x="9353" y="3849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4" name=""/>
          <p:cNvSpPr/>
          <p:nvPr/>
        </p:nvSpPr>
        <p:spPr>
          <a:xfrm>
            <a:off x="781560" y="4945320"/>
            <a:ext cx="3461760" cy="1424880"/>
          </a:xfrm>
          <a:custGeom>
            <a:avLst/>
            <a:gdLst>
              <a:gd name="textAreaLeft" fmla="*/ 0 w 3461760"/>
              <a:gd name="textAreaRight" fmla="*/ 3462120 w 3461760"/>
              <a:gd name="textAreaTop" fmla="*/ 0 h 1424880"/>
              <a:gd name="textAreaBottom" fmla="*/ 1425240 h 1424880"/>
            </a:gdLst>
            <a:ahLst/>
            <a:cxnLst/>
            <a:rect l="textAreaLeft" t="textAreaTop" r="textAreaRight" b="textAreaBottom"/>
            <a:pathLst>
              <a:path w="9617" h="3959">
                <a:moveTo>
                  <a:pt x="9442" y="3887"/>
                </a:moveTo>
                <a:lnTo>
                  <a:pt x="9617" y="3959"/>
                </a:lnTo>
                <a:lnTo>
                  <a:pt x="9528" y="3959"/>
                </a:lnTo>
                <a:lnTo>
                  <a:pt x="9353" y="3887"/>
                </a:lnTo>
                <a:lnTo>
                  <a:pt x="9442" y="3887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5" name=""/>
          <p:cNvSpPr/>
          <p:nvPr/>
        </p:nvSpPr>
        <p:spPr>
          <a:xfrm>
            <a:off x="781560" y="4932360"/>
            <a:ext cx="3493800" cy="1437840"/>
          </a:xfrm>
          <a:custGeom>
            <a:avLst/>
            <a:gdLst>
              <a:gd name="textAreaLeft" fmla="*/ 0 w 3493800"/>
              <a:gd name="textAreaRight" fmla="*/ 3494160 w 3493800"/>
              <a:gd name="textAreaTop" fmla="*/ 0 h 1437840"/>
              <a:gd name="textAreaBottom" fmla="*/ 1438200 h 1437840"/>
            </a:gdLst>
            <a:ahLst/>
            <a:cxnLst/>
            <a:rect l="textAreaLeft" t="textAreaTop" r="textAreaRight" b="textAreaBottom"/>
            <a:pathLst>
              <a:path w="9706" h="3995">
                <a:moveTo>
                  <a:pt x="9531" y="3923"/>
                </a:moveTo>
                <a:lnTo>
                  <a:pt x="9706" y="3995"/>
                </a:lnTo>
                <a:lnTo>
                  <a:pt x="9617" y="3995"/>
                </a:lnTo>
                <a:lnTo>
                  <a:pt x="9442" y="3923"/>
                </a:lnTo>
                <a:lnTo>
                  <a:pt x="9531" y="3923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6" name=""/>
          <p:cNvSpPr/>
          <p:nvPr/>
        </p:nvSpPr>
        <p:spPr>
          <a:xfrm>
            <a:off x="781560" y="4919040"/>
            <a:ext cx="3525840" cy="1451160"/>
          </a:xfrm>
          <a:custGeom>
            <a:avLst/>
            <a:gdLst>
              <a:gd name="textAreaLeft" fmla="*/ 0 w 3525840"/>
              <a:gd name="textAreaRight" fmla="*/ 3526200 w 3525840"/>
              <a:gd name="textAreaTop" fmla="*/ 0 h 1451160"/>
              <a:gd name="textAreaBottom" fmla="*/ 1451520 h 1451160"/>
            </a:gdLst>
            <a:ahLst/>
            <a:cxnLst/>
            <a:rect l="textAreaLeft" t="textAreaTop" r="textAreaRight" b="textAreaBottom"/>
            <a:pathLst>
              <a:path w="9795" h="4032">
                <a:moveTo>
                  <a:pt x="9620" y="3960"/>
                </a:moveTo>
                <a:lnTo>
                  <a:pt x="9795" y="4032"/>
                </a:lnTo>
                <a:lnTo>
                  <a:pt x="9706" y="4032"/>
                </a:lnTo>
                <a:lnTo>
                  <a:pt x="9531" y="3960"/>
                </a:lnTo>
                <a:lnTo>
                  <a:pt x="9620" y="3960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7" name=""/>
          <p:cNvSpPr/>
          <p:nvPr/>
        </p:nvSpPr>
        <p:spPr>
          <a:xfrm>
            <a:off x="781560" y="4905720"/>
            <a:ext cx="3557880" cy="1464480"/>
          </a:xfrm>
          <a:custGeom>
            <a:avLst/>
            <a:gdLst>
              <a:gd name="textAreaLeft" fmla="*/ 0 w 3557880"/>
              <a:gd name="textAreaRight" fmla="*/ 3558240 w 3557880"/>
              <a:gd name="textAreaTop" fmla="*/ 0 h 1464480"/>
              <a:gd name="textAreaBottom" fmla="*/ 1464840 h 1464480"/>
            </a:gdLst>
            <a:ahLst/>
            <a:cxnLst/>
            <a:rect l="textAreaLeft" t="textAreaTop" r="textAreaRight" b="textAreaBottom"/>
            <a:pathLst>
              <a:path w="9884" h="4069">
                <a:moveTo>
                  <a:pt x="9709" y="3997"/>
                </a:moveTo>
                <a:lnTo>
                  <a:pt x="9884" y="4069"/>
                </a:lnTo>
                <a:lnTo>
                  <a:pt x="9795" y="4069"/>
                </a:lnTo>
                <a:lnTo>
                  <a:pt x="9620" y="3997"/>
                </a:lnTo>
                <a:lnTo>
                  <a:pt x="9709" y="3997"/>
                </a:lnTo>
                <a:moveTo>
                  <a:pt x="72" y="67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8" name=""/>
          <p:cNvSpPr/>
          <p:nvPr/>
        </p:nvSpPr>
        <p:spPr>
          <a:xfrm>
            <a:off x="781560" y="4892760"/>
            <a:ext cx="3589920" cy="1477440"/>
          </a:xfrm>
          <a:custGeom>
            <a:avLst/>
            <a:gdLst>
              <a:gd name="textAreaLeft" fmla="*/ 0 w 3589920"/>
              <a:gd name="textAreaRight" fmla="*/ 3590280 w 3589920"/>
              <a:gd name="textAreaTop" fmla="*/ 0 h 1477440"/>
              <a:gd name="textAreaBottom" fmla="*/ 1477800 h 1477440"/>
            </a:gdLst>
            <a:ahLst/>
            <a:cxnLst/>
            <a:rect l="textAreaLeft" t="textAreaTop" r="textAreaRight" b="textAreaBottom"/>
            <a:pathLst>
              <a:path w="9973" h="4105">
                <a:moveTo>
                  <a:pt x="9798" y="4033"/>
                </a:moveTo>
                <a:lnTo>
                  <a:pt x="9973" y="4105"/>
                </a:lnTo>
                <a:lnTo>
                  <a:pt x="9884" y="4105"/>
                </a:lnTo>
                <a:lnTo>
                  <a:pt x="9709" y="4033"/>
                </a:lnTo>
                <a:lnTo>
                  <a:pt x="9798" y="4033"/>
                </a:lnTo>
                <a:moveTo>
                  <a:pt x="72" y="66"/>
                </a:moveTo>
                <a:lnTo>
                  <a:pt x="0" y="36"/>
                </a:lnTo>
                <a:lnTo>
                  <a:pt x="0" y="0"/>
                </a:lnTo>
                <a:lnTo>
                  <a:pt x="72" y="29"/>
                </a:lnTo>
                <a:lnTo>
                  <a:pt x="72" y="66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199" name=""/>
          <p:cNvSpPr/>
          <p:nvPr/>
        </p:nvSpPr>
        <p:spPr>
          <a:xfrm>
            <a:off x="781560" y="4879440"/>
            <a:ext cx="3621960" cy="1490760"/>
          </a:xfrm>
          <a:custGeom>
            <a:avLst/>
            <a:gdLst>
              <a:gd name="textAreaLeft" fmla="*/ 0 w 3621960"/>
              <a:gd name="textAreaRight" fmla="*/ 3622320 w 3621960"/>
              <a:gd name="textAreaTop" fmla="*/ 0 h 1490760"/>
              <a:gd name="textAreaBottom" fmla="*/ 1491120 h 1490760"/>
            </a:gdLst>
            <a:ahLst/>
            <a:cxnLst/>
            <a:rect l="textAreaLeft" t="textAreaTop" r="textAreaRight" b="textAreaBottom"/>
            <a:pathLst>
              <a:path w="10062" h="4142">
                <a:moveTo>
                  <a:pt x="9887" y="4070"/>
                </a:moveTo>
                <a:lnTo>
                  <a:pt x="10062" y="4142"/>
                </a:lnTo>
                <a:lnTo>
                  <a:pt x="9973" y="4142"/>
                </a:lnTo>
                <a:lnTo>
                  <a:pt x="9798" y="4070"/>
                </a:lnTo>
                <a:lnTo>
                  <a:pt x="9887" y="4070"/>
                </a:lnTo>
                <a:moveTo>
                  <a:pt x="72" y="66"/>
                </a:moveTo>
                <a:lnTo>
                  <a:pt x="0" y="37"/>
                </a:lnTo>
                <a:lnTo>
                  <a:pt x="0" y="0"/>
                </a:lnTo>
                <a:lnTo>
                  <a:pt x="72" y="30"/>
                </a:lnTo>
                <a:lnTo>
                  <a:pt x="72" y="66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0" name=""/>
          <p:cNvSpPr/>
          <p:nvPr/>
        </p:nvSpPr>
        <p:spPr>
          <a:xfrm>
            <a:off x="781560" y="4866120"/>
            <a:ext cx="3654000" cy="1504080"/>
          </a:xfrm>
          <a:custGeom>
            <a:avLst/>
            <a:gdLst>
              <a:gd name="textAreaLeft" fmla="*/ 0 w 3654000"/>
              <a:gd name="textAreaRight" fmla="*/ 3654360 w 3654000"/>
              <a:gd name="textAreaTop" fmla="*/ 0 h 1504080"/>
              <a:gd name="textAreaBottom" fmla="*/ 1504440 h 1504080"/>
            </a:gdLst>
            <a:ahLst/>
            <a:cxnLst/>
            <a:rect l="textAreaLeft" t="textAreaTop" r="textAreaRight" b="textAreaBottom"/>
            <a:pathLst>
              <a:path w="10151" h="4179">
                <a:moveTo>
                  <a:pt x="0" y="2"/>
                </a:moveTo>
                <a:lnTo>
                  <a:pt x="0" y="0"/>
                </a:lnTo>
                <a:lnTo>
                  <a:pt x="72" y="30"/>
                </a:lnTo>
                <a:lnTo>
                  <a:pt x="72" y="67"/>
                </a:lnTo>
                <a:lnTo>
                  <a:pt x="0" y="37"/>
                </a:lnTo>
                <a:lnTo>
                  <a:pt x="0" y="2"/>
                </a:lnTo>
                <a:moveTo>
                  <a:pt x="9976" y="4107"/>
                </a:moveTo>
                <a:lnTo>
                  <a:pt x="10151" y="4179"/>
                </a:lnTo>
                <a:lnTo>
                  <a:pt x="10062" y="4179"/>
                </a:lnTo>
                <a:lnTo>
                  <a:pt x="9887" y="4107"/>
                </a:lnTo>
                <a:lnTo>
                  <a:pt x="9976" y="4107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1" name=""/>
          <p:cNvSpPr/>
          <p:nvPr/>
        </p:nvSpPr>
        <p:spPr>
          <a:xfrm>
            <a:off x="781560" y="4853160"/>
            <a:ext cx="3686040" cy="1517040"/>
          </a:xfrm>
          <a:custGeom>
            <a:avLst/>
            <a:gdLst>
              <a:gd name="textAreaLeft" fmla="*/ 0 w 3686040"/>
              <a:gd name="textAreaRight" fmla="*/ 3686400 w 3686040"/>
              <a:gd name="textAreaTop" fmla="*/ 0 h 1517040"/>
              <a:gd name="textAreaBottom" fmla="*/ 1517400 h 1517040"/>
            </a:gdLst>
            <a:ahLst/>
            <a:cxnLst/>
            <a:rect l="textAreaLeft" t="textAreaTop" r="textAreaRight" b="textAreaBottom"/>
            <a:pathLst>
              <a:path w="10240" h="4215">
                <a:moveTo>
                  <a:pt x="2" y="0"/>
                </a:moveTo>
                <a:lnTo>
                  <a:pt x="73" y="30"/>
                </a:lnTo>
                <a:lnTo>
                  <a:pt x="72" y="40"/>
                </a:lnTo>
                <a:lnTo>
                  <a:pt x="72" y="66"/>
                </a:lnTo>
                <a:lnTo>
                  <a:pt x="0" y="36"/>
                </a:lnTo>
                <a:lnTo>
                  <a:pt x="2" y="0"/>
                </a:lnTo>
                <a:moveTo>
                  <a:pt x="10065" y="4143"/>
                </a:moveTo>
                <a:lnTo>
                  <a:pt x="10240" y="4215"/>
                </a:lnTo>
                <a:lnTo>
                  <a:pt x="10151" y="4215"/>
                </a:lnTo>
                <a:lnTo>
                  <a:pt x="9976" y="4143"/>
                </a:lnTo>
                <a:lnTo>
                  <a:pt x="10065" y="4143"/>
                </a:lnTo>
                <a:moveTo>
                  <a:pt x="72" y="41"/>
                </a:moveTo>
                <a:lnTo>
                  <a:pt x="72" y="40"/>
                </a:lnTo>
                <a:lnTo>
                  <a:pt x="72" y="39"/>
                </a:lnTo>
                <a:lnTo>
                  <a:pt x="72" y="41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2" name=""/>
          <p:cNvSpPr/>
          <p:nvPr/>
        </p:nvSpPr>
        <p:spPr>
          <a:xfrm>
            <a:off x="782280" y="4840560"/>
            <a:ext cx="3717360" cy="1529640"/>
          </a:xfrm>
          <a:custGeom>
            <a:avLst/>
            <a:gdLst>
              <a:gd name="textAreaLeft" fmla="*/ 0 w 3717360"/>
              <a:gd name="textAreaRight" fmla="*/ 3717720 w 3717360"/>
              <a:gd name="textAreaTop" fmla="*/ 0 h 1529640"/>
              <a:gd name="textAreaBottom" fmla="*/ 1530000 h 1529640"/>
            </a:gdLst>
            <a:ahLst/>
            <a:cxnLst/>
            <a:rect l="textAreaLeft" t="textAreaTop" r="textAreaRight" b="textAreaBottom"/>
            <a:pathLst>
              <a:path w="10327" h="4250">
                <a:moveTo>
                  <a:pt x="1" y="21"/>
                </a:moveTo>
                <a:lnTo>
                  <a:pt x="4" y="0"/>
                </a:lnTo>
                <a:lnTo>
                  <a:pt x="72" y="29"/>
                </a:lnTo>
                <a:lnTo>
                  <a:pt x="72" y="31"/>
                </a:lnTo>
                <a:lnTo>
                  <a:pt x="72" y="29"/>
                </a:lnTo>
                <a:lnTo>
                  <a:pt x="71" y="65"/>
                </a:lnTo>
                <a:lnTo>
                  <a:pt x="0" y="35"/>
                </a:lnTo>
                <a:lnTo>
                  <a:pt x="1" y="21"/>
                </a:lnTo>
                <a:moveTo>
                  <a:pt x="10152" y="4178"/>
                </a:moveTo>
                <a:lnTo>
                  <a:pt x="10327" y="4250"/>
                </a:lnTo>
                <a:lnTo>
                  <a:pt x="10238" y="4250"/>
                </a:lnTo>
                <a:lnTo>
                  <a:pt x="10063" y="4178"/>
                </a:lnTo>
                <a:lnTo>
                  <a:pt x="10152" y="4178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3" name=""/>
          <p:cNvSpPr/>
          <p:nvPr/>
        </p:nvSpPr>
        <p:spPr>
          <a:xfrm>
            <a:off x="783720" y="4816440"/>
            <a:ext cx="3780000" cy="1553760"/>
          </a:xfrm>
          <a:custGeom>
            <a:avLst/>
            <a:gdLst>
              <a:gd name="textAreaLeft" fmla="*/ 0 w 3780000"/>
              <a:gd name="textAreaRight" fmla="*/ 3780360 w 3780000"/>
              <a:gd name="textAreaTop" fmla="*/ 0 h 1553760"/>
              <a:gd name="textAreaBottom" fmla="*/ 1554120 h 1553760"/>
            </a:gdLst>
            <a:ahLst/>
            <a:cxnLst/>
            <a:rect l="textAreaLeft" t="textAreaTop" r="textAreaRight" b="textAreaBottom"/>
            <a:pathLst>
              <a:path w="10501" h="4317">
                <a:moveTo>
                  <a:pt x="5" y="37"/>
                </a:moveTo>
                <a:lnTo>
                  <a:pt x="14" y="0"/>
                </a:lnTo>
                <a:lnTo>
                  <a:pt x="81" y="28"/>
                </a:lnTo>
                <a:lnTo>
                  <a:pt x="75" y="52"/>
                </a:lnTo>
                <a:lnTo>
                  <a:pt x="68" y="96"/>
                </a:lnTo>
                <a:lnTo>
                  <a:pt x="68" y="94"/>
                </a:lnTo>
                <a:lnTo>
                  <a:pt x="68" y="96"/>
                </a:lnTo>
                <a:lnTo>
                  <a:pt x="0" y="67"/>
                </a:lnTo>
                <a:lnTo>
                  <a:pt x="5" y="37"/>
                </a:lnTo>
                <a:moveTo>
                  <a:pt x="10326" y="4245"/>
                </a:moveTo>
                <a:lnTo>
                  <a:pt x="10501" y="4317"/>
                </a:lnTo>
                <a:lnTo>
                  <a:pt x="10323" y="4317"/>
                </a:lnTo>
                <a:lnTo>
                  <a:pt x="10148" y="4245"/>
                </a:lnTo>
                <a:lnTo>
                  <a:pt x="10326" y="4245"/>
                </a:lnTo>
                <a:moveTo>
                  <a:pt x="75" y="54"/>
                </a:moveTo>
                <a:lnTo>
                  <a:pt x="75" y="52"/>
                </a:lnTo>
                <a:lnTo>
                  <a:pt x="76" y="50"/>
                </a:lnTo>
                <a:lnTo>
                  <a:pt x="75" y="54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4" name=""/>
          <p:cNvSpPr/>
          <p:nvPr/>
        </p:nvSpPr>
        <p:spPr>
          <a:xfrm>
            <a:off x="788760" y="4804920"/>
            <a:ext cx="3807000" cy="1565280"/>
          </a:xfrm>
          <a:custGeom>
            <a:avLst/>
            <a:gdLst>
              <a:gd name="textAreaLeft" fmla="*/ 0 w 3807000"/>
              <a:gd name="textAreaRight" fmla="*/ 3807360 w 3807000"/>
              <a:gd name="textAreaTop" fmla="*/ 0 h 1565280"/>
              <a:gd name="textAreaBottom" fmla="*/ 1565640 h 1565280"/>
            </a:gdLst>
            <a:ahLst/>
            <a:cxnLst/>
            <a:rect l="textAreaLeft" t="textAreaTop" r="textAreaRight" b="textAreaBottom"/>
            <a:pathLst>
              <a:path w="10576" h="4349">
                <a:moveTo>
                  <a:pt x="3" y="20"/>
                </a:moveTo>
                <a:lnTo>
                  <a:pt x="11" y="0"/>
                </a:lnTo>
                <a:lnTo>
                  <a:pt x="77" y="27"/>
                </a:lnTo>
                <a:lnTo>
                  <a:pt x="72" y="40"/>
                </a:lnTo>
                <a:lnTo>
                  <a:pt x="67" y="60"/>
                </a:lnTo>
                <a:lnTo>
                  <a:pt x="0" y="32"/>
                </a:lnTo>
                <a:lnTo>
                  <a:pt x="3" y="20"/>
                </a:lnTo>
                <a:moveTo>
                  <a:pt x="10401" y="4277"/>
                </a:moveTo>
                <a:lnTo>
                  <a:pt x="10576" y="4349"/>
                </a:lnTo>
                <a:lnTo>
                  <a:pt x="10487" y="4349"/>
                </a:lnTo>
                <a:lnTo>
                  <a:pt x="10312" y="4277"/>
                </a:lnTo>
                <a:lnTo>
                  <a:pt x="10401" y="4277"/>
                </a:lnTo>
                <a:moveTo>
                  <a:pt x="72" y="43"/>
                </a:moveTo>
                <a:lnTo>
                  <a:pt x="72" y="40"/>
                </a:lnTo>
                <a:lnTo>
                  <a:pt x="73" y="39"/>
                </a:lnTo>
                <a:lnTo>
                  <a:pt x="72" y="43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5" name=""/>
          <p:cNvSpPr/>
          <p:nvPr/>
        </p:nvSpPr>
        <p:spPr>
          <a:xfrm>
            <a:off x="792720" y="4793400"/>
            <a:ext cx="3835080" cy="1576800"/>
          </a:xfrm>
          <a:custGeom>
            <a:avLst/>
            <a:gdLst>
              <a:gd name="textAreaLeft" fmla="*/ 0 w 3835080"/>
              <a:gd name="textAreaRight" fmla="*/ 3835440 w 3835080"/>
              <a:gd name="textAreaTop" fmla="*/ 0 h 1576800"/>
              <a:gd name="textAreaBottom" fmla="*/ 1577160 h 1576800"/>
            </a:gdLst>
            <a:ahLst/>
            <a:cxnLst/>
            <a:rect l="textAreaLeft" t="textAreaTop" r="textAreaRight" b="textAreaBottom"/>
            <a:pathLst>
              <a:path w="10654" h="4381">
                <a:moveTo>
                  <a:pt x="10" y="4"/>
                </a:moveTo>
                <a:lnTo>
                  <a:pt x="12" y="0"/>
                </a:lnTo>
                <a:lnTo>
                  <a:pt x="78" y="27"/>
                </a:lnTo>
                <a:lnTo>
                  <a:pt x="76" y="32"/>
                </a:lnTo>
                <a:lnTo>
                  <a:pt x="66" y="59"/>
                </a:lnTo>
                <a:lnTo>
                  <a:pt x="0" y="32"/>
                </a:lnTo>
                <a:lnTo>
                  <a:pt x="10" y="4"/>
                </a:lnTo>
                <a:moveTo>
                  <a:pt x="10479" y="4309"/>
                </a:moveTo>
                <a:lnTo>
                  <a:pt x="10654" y="4381"/>
                </a:lnTo>
                <a:lnTo>
                  <a:pt x="10565" y="4381"/>
                </a:lnTo>
                <a:lnTo>
                  <a:pt x="10390" y="4309"/>
                </a:lnTo>
                <a:lnTo>
                  <a:pt x="10479" y="4309"/>
                </a:lnTo>
                <a:moveTo>
                  <a:pt x="75" y="34"/>
                </a:moveTo>
                <a:lnTo>
                  <a:pt x="76" y="32"/>
                </a:lnTo>
                <a:lnTo>
                  <a:pt x="77" y="30"/>
                </a:lnTo>
                <a:lnTo>
                  <a:pt x="75" y="34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6" name=""/>
          <p:cNvSpPr/>
          <p:nvPr/>
        </p:nvSpPr>
        <p:spPr>
          <a:xfrm>
            <a:off x="797040" y="4782240"/>
            <a:ext cx="3862800" cy="1587960"/>
          </a:xfrm>
          <a:custGeom>
            <a:avLst/>
            <a:gdLst>
              <a:gd name="textAreaLeft" fmla="*/ 0 w 3862800"/>
              <a:gd name="textAreaRight" fmla="*/ 3863160 w 3862800"/>
              <a:gd name="textAreaTop" fmla="*/ 0 h 1587960"/>
              <a:gd name="textAreaBottom" fmla="*/ 1588320 h 1587960"/>
            </a:gdLst>
            <a:ahLst/>
            <a:cxnLst/>
            <a:rect l="textAreaLeft" t="textAreaTop" r="textAreaRight" b="textAreaBottom"/>
            <a:pathLst>
              <a:path w="10731" h="4412">
                <a:moveTo>
                  <a:pt x="15" y="0"/>
                </a:moveTo>
                <a:lnTo>
                  <a:pt x="81" y="28"/>
                </a:lnTo>
                <a:lnTo>
                  <a:pt x="66" y="58"/>
                </a:lnTo>
                <a:lnTo>
                  <a:pt x="0" y="31"/>
                </a:lnTo>
                <a:lnTo>
                  <a:pt x="15" y="0"/>
                </a:lnTo>
                <a:moveTo>
                  <a:pt x="10556" y="4340"/>
                </a:moveTo>
                <a:lnTo>
                  <a:pt x="10731" y="4412"/>
                </a:lnTo>
                <a:lnTo>
                  <a:pt x="10642" y="4412"/>
                </a:lnTo>
                <a:lnTo>
                  <a:pt x="10467" y="4340"/>
                </a:lnTo>
                <a:lnTo>
                  <a:pt x="10556" y="4340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7" name=""/>
          <p:cNvSpPr/>
          <p:nvPr/>
        </p:nvSpPr>
        <p:spPr>
          <a:xfrm>
            <a:off x="802440" y="4771800"/>
            <a:ext cx="3889440" cy="1598400"/>
          </a:xfrm>
          <a:custGeom>
            <a:avLst/>
            <a:gdLst>
              <a:gd name="textAreaLeft" fmla="*/ 0 w 3889440"/>
              <a:gd name="textAreaRight" fmla="*/ 3889800 w 3889440"/>
              <a:gd name="textAreaTop" fmla="*/ 0 h 1598400"/>
              <a:gd name="textAreaBottom" fmla="*/ 1598760 h 1598400"/>
            </a:gdLst>
            <a:ahLst/>
            <a:cxnLst/>
            <a:rect l="textAreaLeft" t="textAreaTop" r="textAreaRight" b="textAreaBottom"/>
            <a:pathLst>
              <a:path w="10805" h="4441">
                <a:moveTo>
                  <a:pt x="4" y="19"/>
                </a:moveTo>
                <a:lnTo>
                  <a:pt x="16" y="0"/>
                </a:lnTo>
                <a:lnTo>
                  <a:pt x="84" y="27"/>
                </a:lnTo>
                <a:lnTo>
                  <a:pt x="68" y="54"/>
                </a:lnTo>
                <a:lnTo>
                  <a:pt x="66" y="57"/>
                </a:lnTo>
                <a:lnTo>
                  <a:pt x="0" y="29"/>
                </a:lnTo>
                <a:lnTo>
                  <a:pt x="4" y="19"/>
                </a:lnTo>
                <a:moveTo>
                  <a:pt x="10630" y="4369"/>
                </a:moveTo>
                <a:lnTo>
                  <a:pt x="10805" y="4441"/>
                </a:lnTo>
                <a:lnTo>
                  <a:pt x="10716" y="4441"/>
                </a:lnTo>
                <a:lnTo>
                  <a:pt x="10541" y="4369"/>
                </a:lnTo>
                <a:lnTo>
                  <a:pt x="10630" y="4369"/>
                </a:lnTo>
                <a:moveTo>
                  <a:pt x="67" y="55"/>
                </a:moveTo>
                <a:lnTo>
                  <a:pt x="68" y="54"/>
                </a:lnTo>
                <a:lnTo>
                  <a:pt x="69" y="52"/>
                </a:lnTo>
                <a:lnTo>
                  <a:pt x="67" y="55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8" name=""/>
          <p:cNvSpPr/>
          <p:nvPr/>
        </p:nvSpPr>
        <p:spPr>
          <a:xfrm>
            <a:off x="808200" y="4761360"/>
            <a:ext cx="3912480" cy="1608840"/>
          </a:xfrm>
          <a:custGeom>
            <a:avLst/>
            <a:gdLst>
              <a:gd name="textAreaLeft" fmla="*/ 0 w 3912480"/>
              <a:gd name="textAreaRight" fmla="*/ 3912840 w 3912480"/>
              <a:gd name="textAreaTop" fmla="*/ 0 h 1608840"/>
              <a:gd name="textAreaBottom" fmla="*/ 1609200 h 1608840"/>
            </a:gdLst>
            <a:ahLst/>
            <a:cxnLst/>
            <a:rect l="textAreaLeft" t="textAreaTop" r="textAreaRight" b="textAreaBottom"/>
            <a:pathLst>
              <a:path w="10869" h="4470">
                <a:moveTo>
                  <a:pt x="14" y="5"/>
                </a:moveTo>
                <a:lnTo>
                  <a:pt x="19" y="0"/>
                </a:lnTo>
                <a:lnTo>
                  <a:pt x="87" y="28"/>
                </a:lnTo>
                <a:lnTo>
                  <a:pt x="74" y="45"/>
                </a:lnTo>
                <a:lnTo>
                  <a:pt x="68" y="56"/>
                </a:lnTo>
                <a:lnTo>
                  <a:pt x="0" y="29"/>
                </a:lnTo>
                <a:lnTo>
                  <a:pt x="14" y="5"/>
                </a:lnTo>
                <a:moveTo>
                  <a:pt x="10860" y="4467"/>
                </a:moveTo>
                <a:lnTo>
                  <a:pt x="10809" y="4470"/>
                </a:lnTo>
                <a:lnTo>
                  <a:pt x="10789" y="4470"/>
                </a:lnTo>
                <a:lnTo>
                  <a:pt x="10614" y="4398"/>
                </a:lnTo>
                <a:lnTo>
                  <a:pt x="10703" y="4398"/>
                </a:lnTo>
                <a:lnTo>
                  <a:pt x="10869" y="4466"/>
                </a:lnTo>
                <a:lnTo>
                  <a:pt x="10860" y="4467"/>
                </a:lnTo>
                <a:moveTo>
                  <a:pt x="73" y="47"/>
                </a:moveTo>
                <a:lnTo>
                  <a:pt x="74" y="45"/>
                </a:lnTo>
                <a:lnTo>
                  <a:pt x="75" y="44"/>
                </a:lnTo>
                <a:lnTo>
                  <a:pt x="73" y="47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09" name=""/>
          <p:cNvSpPr/>
          <p:nvPr/>
        </p:nvSpPr>
        <p:spPr>
          <a:xfrm>
            <a:off x="815040" y="4751280"/>
            <a:ext cx="3927600" cy="1617480"/>
          </a:xfrm>
          <a:custGeom>
            <a:avLst/>
            <a:gdLst>
              <a:gd name="textAreaLeft" fmla="*/ 0 w 3927600"/>
              <a:gd name="textAreaRight" fmla="*/ 3927960 w 3927600"/>
              <a:gd name="textAreaTop" fmla="*/ 0 h 1617480"/>
              <a:gd name="textAreaBottom" fmla="*/ 1617840 h 1617480"/>
            </a:gdLst>
            <a:ahLst/>
            <a:cxnLst/>
            <a:rect l="textAreaLeft" t="textAreaTop" r="textAreaRight" b="textAreaBottom"/>
            <a:pathLst>
              <a:path w="10911" h="4494">
                <a:moveTo>
                  <a:pt x="21" y="0"/>
                </a:moveTo>
                <a:lnTo>
                  <a:pt x="91" y="28"/>
                </a:lnTo>
                <a:lnTo>
                  <a:pt x="80" y="41"/>
                </a:lnTo>
                <a:lnTo>
                  <a:pt x="68" y="56"/>
                </a:lnTo>
                <a:lnTo>
                  <a:pt x="0" y="28"/>
                </a:lnTo>
                <a:lnTo>
                  <a:pt x="21" y="0"/>
                </a:lnTo>
                <a:moveTo>
                  <a:pt x="10893" y="4487"/>
                </a:moveTo>
                <a:lnTo>
                  <a:pt x="10850" y="4494"/>
                </a:lnTo>
                <a:lnTo>
                  <a:pt x="10684" y="4426"/>
                </a:lnTo>
                <a:lnTo>
                  <a:pt x="10773" y="4426"/>
                </a:lnTo>
                <a:lnTo>
                  <a:pt x="10911" y="4483"/>
                </a:lnTo>
                <a:lnTo>
                  <a:pt x="10893" y="4487"/>
                </a:lnTo>
                <a:moveTo>
                  <a:pt x="79" y="41"/>
                </a:moveTo>
                <a:lnTo>
                  <a:pt x="80" y="41"/>
                </a:lnTo>
                <a:lnTo>
                  <a:pt x="82" y="38"/>
                </a:lnTo>
                <a:lnTo>
                  <a:pt x="79" y="41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0" name=""/>
          <p:cNvSpPr/>
          <p:nvPr/>
        </p:nvSpPr>
        <p:spPr>
          <a:xfrm>
            <a:off x="822600" y="4741560"/>
            <a:ext cx="3938760" cy="1623240"/>
          </a:xfrm>
          <a:custGeom>
            <a:avLst/>
            <a:gdLst>
              <a:gd name="textAreaLeft" fmla="*/ 0 w 3938760"/>
              <a:gd name="textAreaRight" fmla="*/ 3939120 w 3938760"/>
              <a:gd name="textAreaTop" fmla="*/ 0 h 1623240"/>
              <a:gd name="textAreaBottom" fmla="*/ 1623600 h 1623240"/>
            </a:gdLst>
            <a:ahLst/>
            <a:cxnLst/>
            <a:rect l="textAreaLeft" t="textAreaTop" r="textAreaRight" b="textAreaBottom"/>
            <a:pathLst>
              <a:path w="10942" h="4510">
                <a:moveTo>
                  <a:pt x="4" y="21"/>
                </a:moveTo>
                <a:lnTo>
                  <a:pt x="23" y="0"/>
                </a:lnTo>
                <a:lnTo>
                  <a:pt x="95" y="29"/>
                </a:lnTo>
                <a:lnTo>
                  <a:pt x="88" y="35"/>
                </a:lnTo>
                <a:lnTo>
                  <a:pt x="70" y="55"/>
                </a:lnTo>
                <a:lnTo>
                  <a:pt x="0" y="27"/>
                </a:lnTo>
                <a:lnTo>
                  <a:pt x="4" y="21"/>
                </a:lnTo>
                <a:moveTo>
                  <a:pt x="10921" y="4502"/>
                </a:moveTo>
                <a:lnTo>
                  <a:pt x="10890" y="4510"/>
                </a:lnTo>
                <a:lnTo>
                  <a:pt x="10752" y="4453"/>
                </a:lnTo>
                <a:lnTo>
                  <a:pt x="10767" y="4453"/>
                </a:lnTo>
                <a:lnTo>
                  <a:pt x="10813" y="4451"/>
                </a:lnTo>
                <a:lnTo>
                  <a:pt x="10830" y="4448"/>
                </a:lnTo>
                <a:lnTo>
                  <a:pt x="10942" y="4494"/>
                </a:lnTo>
                <a:lnTo>
                  <a:pt x="10921" y="4502"/>
                </a:lnTo>
                <a:moveTo>
                  <a:pt x="10768" y="4453"/>
                </a:moveTo>
                <a:lnTo>
                  <a:pt x="10767" y="4453"/>
                </a:lnTo>
                <a:lnTo>
                  <a:pt x="10766" y="4453"/>
                </a:lnTo>
                <a:lnTo>
                  <a:pt x="10768" y="4453"/>
                </a:lnTo>
                <a:moveTo>
                  <a:pt x="10815" y="4451"/>
                </a:moveTo>
                <a:lnTo>
                  <a:pt x="10813" y="4451"/>
                </a:lnTo>
                <a:lnTo>
                  <a:pt x="10811" y="4451"/>
                </a:lnTo>
                <a:lnTo>
                  <a:pt x="10815" y="4451"/>
                </a:lnTo>
                <a:moveTo>
                  <a:pt x="87" y="36"/>
                </a:moveTo>
                <a:lnTo>
                  <a:pt x="88" y="35"/>
                </a:lnTo>
                <a:lnTo>
                  <a:pt x="89" y="34"/>
                </a:lnTo>
                <a:lnTo>
                  <a:pt x="87" y="36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1" name=""/>
          <p:cNvSpPr/>
          <p:nvPr/>
        </p:nvSpPr>
        <p:spPr>
          <a:xfrm>
            <a:off x="830880" y="4732200"/>
            <a:ext cx="3946320" cy="1626840"/>
          </a:xfrm>
          <a:custGeom>
            <a:avLst/>
            <a:gdLst>
              <a:gd name="textAreaLeft" fmla="*/ 0 w 3946320"/>
              <a:gd name="textAreaRight" fmla="*/ 3946680 w 3946320"/>
              <a:gd name="textAreaTop" fmla="*/ 0 h 1626840"/>
              <a:gd name="textAreaBottom" fmla="*/ 1627200 h 1626840"/>
            </a:gdLst>
            <a:ahLst/>
            <a:cxnLst/>
            <a:rect l="textAreaLeft" t="textAreaTop" r="textAreaRight" b="textAreaBottom"/>
            <a:pathLst>
              <a:path w="10963" h="4520">
                <a:moveTo>
                  <a:pt x="14" y="10"/>
                </a:moveTo>
                <a:lnTo>
                  <a:pt x="26" y="0"/>
                </a:lnTo>
                <a:lnTo>
                  <a:pt x="100" y="30"/>
                </a:lnTo>
                <a:lnTo>
                  <a:pt x="97" y="32"/>
                </a:lnTo>
                <a:lnTo>
                  <a:pt x="72" y="55"/>
                </a:lnTo>
                <a:lnTo>
                  <a:pt x="0" y="26"/>
                </a:lnTo>
                <a:lnTo>
                  <a:pt x="14" y="10"/>
                </a:lnTo>
                <a:moveTo>
                  <a:pt x="10946" y="4510"/>
                </a:moveTo>
                <a:lnTo>
                  <a:pt x="10919" y="4520"/>
                </a:lnTo>
                <a:lnTo>
                  <a:pt x="10807" y="4474"/>
                </a:lnTo>
                <a:lnTo>
                  <a:pt x="10835" y="4470"/>
                </a:lnTo>
                <a:lnTo>
                  <a:pt x="10866" y="4462"/>
                </a:lnTo>
                <a:lnTo>
                  <a:pt x="10963" y="4502"/>
                </a:lnTo>
                <a:lnTo>
                  <a:pt x="10946" y="4510"/>
                </a:lnTo>
                <a:moveTo>
                  <a:pt x="10836" y="4470"/>
                </a:moveTo>
                <a:lnTo>
                  <a:pt x="10835" y="4470"/>
                </a:lnTo>
                <a:lnTo>
                  <a:pt x="10833" y="4470"/>
                </a:lnTo>
                <a:lnTo>
                  <a:pt x="10836" y="4470"/>
                </a:lnTo>
                <a:moveTo>
                  <a:pt x="95" y="34"/>
                </a:moveTo>
                <a:lnTo>
                  <a:pt x="97" y="32"/>
                </a:lnTo>
                <a:lnTo>
                  <a:pt x="98" y="31"/>
                </a:lnTo>
                <a:lnTo>
                  <a:pt x="95" y="34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2" name=""/>
          <p:cNvSpPr/>
          <p:nvPr/>
        </p:nvSpPr>
        <p:spPr>
          <a:xfrm>
            <a:off x="840240" y="4723200"/>
            <a:ext cx="3951360" cy="1629360"/>
          </a:xfrm>
          <a:custGeom>
            <a:avLst/>
            <a:gdLst>
              <a:gd name="textAreaLeft" fmla="*/ 0 w 3951360"/>
              <a:gd name="textAreaRight" fmla="*/ 3951720 w 3951360"/>
              <a:gd name="textAreaTop" fmla="*/ 0 h 1629360"/>
              <a:gd name="textAreaBottom" fmla="*/ 1629720 h 1629360"/>
            </a:gdLst>
            <a:ahLst/>
            <a:cxnLst/>
            <a:rect l="textAreaLeft" t="textAreaTop" r="textAreaRight" b="textAreaBottom"/>
            <a:pathLst>
              <a:path w="10977" h="4527">
                <a:moveTo>
                  <a:pt x="25" y="2"/>
                </a:moveTo>
                <a:lnTo>
                  <a:pt x="28" y="0"/>
                </a:lnTo>
                <a:lnTo>
                  <a:pt x="106" y="31"/>
                </a:lnTo>
                <a:lnTo>
                  <a:pt x="103" y="33"/>
                </a:lnTo>
                <a:lnTo>
                  <a:pt x="104" y="33"/>
                </a:lnTo>
                <a:lnTo>
                  <a:pt x="106" y="31"/>
                </a:lnTo>
                <a:lnTo>
                  <a:pt x="106" y="32"/>
                </a:lnTo>
                <a:lnTo>
                  <a:pt x="104" y="33"/>
                </a:lnTo>
                <a:lnTo>
                  <a:pt x="74" y="55"/>
                </a:lnTo>
                <a:lnTo>
                  <a:pt x="0" y="25"/>
                </a:lnTo>
                <a:lnTo>
                  <a:pt x="25" y="2"/>
                </a:lnTo>
                <a:moveTo>
                  <a:pt x="10965" y="4514"/>
                </a:moveTo>
                <a:lnTo>
                  <a:pt x="10937" y="4527"/>
                </a:lnTo>
                <a:lnTo>
                  <a:pt x="10840" y="4487"/>
                </a:lnTo>
                <a:lnTo>
                  <a:pt x="10851" y="4484"/>
                </a:lnTo>
                <a:lnTo>
                  <a:pt x="10889" y="4470"/>
                </a:lnTo>
                <a:lnTo>
                  <a:pt x="10977" y="4506"/>
                </a:lnTo>
                <a:lnTo>
                  <a:pt x="10965" y="4514"/>
                </a:lnTo>
                <a:moveTo>
                  <a:pt x="10853" y="4484"/>
                </a:moveTo>
                <a:lnTo>
                  <a:pt x="10851" y="4484"/>
                </a:lnTo>
                <a:lnTo>
                  <a:pt x="10849" y="4485"/>
                </a:lnTo>
                <a:lnTo>
                  <a:pt x="10853" y="4484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3" name=""/>
          <p:cNvSpPr/>
          <p:nvPr/>
        </p:nvSpPr>
        <p:spPr>
          <a:xfrm>
            <a:off x="850320" y="4714560"/>
            <a:ext cx="3953880" cy="1630440"/>
          </a:xfrm>
          <a:custGeom>
            <a:avLst/>
            <a:gdLst>
              <a:gd name="textAreaLeft" fmla="*/ 0 w 3953880"/>
              <a:gd name="textAreaRight" fmla="*/ 3954240 w 3953880"/>
              <a:gd name="textAreaTop" fmla="*/ 0 h 1630440"/>
              <a:gd name="textAreaBottom" fmla="*/ 1630800 h 1630440"/>
            </a:gdLst>
            <a:ahLst/>
            <a:cxnLst/>
            <a:rect l="textAreaLeft" t="textAreaTop" r="textAreaRight" b="textAreaBottom"/>
            <a:pathLst>
              <a:path w="10984" h="4530">
                <a:moveTo>
                  <a:pt x="32" y="0"/>
                </a:moveTo>
                <a:lnTo>
                  <a:pt x="114" y="34"/>
                </a:lnTo>
                <a:lnTo>
                  <a:pt x="112" y="35"/>
                </a:lnTo>
                <a:lnTo>
                  <a:pt x="113" y="34"/>
                </a:lnTo>
                <a:lnTo>
                  <a:pt x="114" y="34"/>
                </a:lnTo>
                <a:lnTo>
                  <a:pt x="113" y="34"/>
                </a:lnTo>
                <a:lnTo>
                  <a:pt x="78" y="56"/>
                </a:lnTo>
                <a:lnTo>
                  <a:pt x="78" y="55"/>
                </a:lnTo>
                <a:lnTo>
                  <a:pt x="0" y="24"/>
                </a:lnTo>
                <a:lnTo>
                  <a:pt x="32" y="0"/>
                </a:lnTo>
                <a:moveTo>
                  <a:pt x="10979" y="4512"/>
                </a:moveTo>
                <a:lnTo>
                  <a:pt x="10949" y="4530"/>
                </a:lnTo>
                <a:lnTo>
                  <a:pt x="10861" y="4494"/>
                </a:lnTo>
                <a:lnTo>
                  <a:pt x="10862" y="4494"/>
                </a:lnTo>
                <a:lnTo>
                  <a:pt x="10901" y="4475"/>
                </a:lnTo>
                <a:lnTo>
                  <a:pt x="10902" y="4475"/>
                </a:lnTo>
                <a:lnTo>
                  <a:pt x="10901" y="4475"/>
                </a:lnTo>
                <a:lnTo>
                  <a:pt x="10902" y="4475"/>
                </a:lnTo>
                <a:lnTo>
                  <a:pt x="10984" y="4508"/>
                </a:lnTo>
                <a:lnTo>
                  <a:pt x="10979" y="4512"/>
                </a:lnTo>
                <a:moveTo>
                  <a:pt x="10865" y="4493"/>
                </a:moveTo>
                <a:lnTo>
                  <a:pt x="10862" y="4494"/>
                </a:lnTo>
                <a:lnTo>
                  <a:pt x="10865" y="4493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4" name=""/>
          <p:cNvSpPr/>
          <p:nvPr/>
        </p:nvSpPr>
        <p:spPr>
          <a:xfrm>
            <a:off x="861840" y="4706640"/>
            <a:ext cx="3953880" cy="1630440"/>
          </a:xfrm>
          <a:custGeom>
            <a:avLst/>
            <a:gdLst>
              <a:gd name="textAreaLeft" fmla="*/ 0 w 3953880"/>
              <a:gd name="textAreaRight" fmla="*/ 3954240 w 3953880"/>
              <a:gd name="textAreaTop" fmla="*/ 0 h 1630440"/>
              <a:gd name="textAreaBottom" fmla="*/ 1630800 h 1630440"/>
            </a:gdLst>
            <a:ahLst/>
            <a:cxnLst/>
            <a:rect l="textAreaLeft" t="textAreaTop" r="textAreaRight" b="textAreaBottom"/>
            <a:pathLst>
              <a:path w="10984" h="4530">
                <a:moveTo>
                  <a:pt x="4" y="18"/>
                </a:moveTo>
                <a:lnTo>
                  <a:pt x="35" y="0"/>
                </a:lnTo>
                <a:lnTo>
                  <a:pt x="123" y="36"/>
                </a:lnTo>
                <a:lnTo>
                  <a:pt x="120" y="37"/>
                </a:lnTo>
                <a:lnTo>
                  <a:pt x="82" y="56"/>
                </a:lnTo>
                <a:lnTo>
                  <a:pt x="83" y="55"/>
                </a:lnTo>
                <a:lnTo>
                  <a:pt x="82" y="56"/>
                </a:lnTo>
                <a:lnTo>
                  <a:pt x="0" y="22"/>
                </a:lnTo>
                <a:lnTo>
                  <a:pt x="4" y="18"/>
                </a:lnTo>
                <a:moveTo>
                  <a:pt x="10952" y="4530"/>
                </a:moveTo>
                <a:lnTo>
                  <a:pt x="10870" y="4497"/>
                </a:lnTo>
                <a:lnTo>
                  <a:pt x="10872" y="4496"/>
                </a:lnTo>
                <a:lnTo>
                  <a:pt x="10870" y="4497"/>
                </a:lnTo>
                <a:lnTo>
                  <a:pt x="10906" y="4475"/>
                </a:lnTo>
                <a:lnTo>
                  <a:pt x="10984" y="4507"/>
                </a:lnTo>
                <a:lnTo>
                  <a:pt x="10952" y="4530"/>
                </a:lnTo>
                <a:moveTo>
                  <a:pt x="118" y="38"/>
                </a:moveTo>
                <a:lnTo>
                  <a:pt x="120" y="37"/>
                </a:lnTo>
                <a:lnTo>
                  <a:pt x="122" y="36"/>
                </a:lnTo>
                <a:lnTo>
                  <a:pt x="118" y="38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5" name=""/>
          <p:cNvSpPr/>
          <p:nvPr/>
        </p:nvSpPr>
        <p:spPr>
          <a:xfrm>
            <a:off x="874440" y="4699080"/>
            <a:ext cx="3951360" cy="1629720"/>
          </a:xfrm>
          <a:custGeom>
            <a:avLst/>
            <a:gdLst>
              <a:gd name="textAreaLeft" fmla="*/ 0 w 3951360"/>
              <a:gd name="textAreaRight" fmla="*/ 3951720 w 3951360"/>
              <a:gd name="textAreaTop" fmla="*/ 0 h 1629720"/>
              <a:gd name="textAreaBottom" fmla="*/ 1630080 h 1629720"/>
            </a:gdLst>
            <a:ahLst/>
            <a:cxnLst/>
            <a:rect l="textAreaLeft" t="textAreaTop" r="textAreaRight" b="textAreaBottom"/>
            <a:pathLst>
              <a:path w="10977" h="4528">
                <a:moveTo>
                  <a:pt x="12" y="13"/>
                </a:moveTo>
                <a:lnTo>
                  <a:pt x="39" y="0"/>
                </a:lnTo>
                <a:lnTo>
                  <a:pt x="137" y="40"/>
                </a:lnTo>
                <a:lnTo>
                  <a:pt x="126" y="43"/>
                </a:lnTo>
                <a:lnTo>
                  <a:pt x="88" y="57"/>
                </a:lnTo>
                <a:lnTo>
                  <a:pt x="0" y="21"/>
                </a:lnTo>
                <a:lnTo>
                  <a:pt x="12" y="13"/>
                </a:lnTo>
                <a:moveTo>
                  <a:pt x="10952" y="4525"/>
                </a:moveTo>
                <a:lnTo>
                  <a:pt x="10949" y="4528"/>
                </a:lnTo>
                <a:lnTo>
                  <a:pt x="10871" y="4496"/>
                </a:lnTo>
                <a:lnTo>
                  <a:pt x="10873" y="4494"/>
                </a:lnTo>
                <a:lnTo>
                  <a:pt x="10873" y="4495"/>
                </a:lnTo>
                <a:lnTo>
                  <a:pt x="10871" y="4496"/>
                </a:lnTo>
                <a:lnTo>
                  <a:pt x="10873" y="4495"/>
                </a:lnTo>
                <a:lnTo>
                  <a:pt x="10903" y="4472"/>
                </a:lnTo>
                <a:lnTo>
                  <a:pt x="10977" y="4503"/>
                </a:lnTo>
                <a:lnTo>
                  <a:pt x="10952" y="4525"/>
                </a:lnTo>
                <a:moveTo>
                  <a:pt x="124" y="44"/>
                </a:moveTo>
                <a:lnTo>
                  <a:pt x="126" y="43"/>
                </a:lnTo>
                <a:lnTo>
                  <a:pt x="128" y="43"/>
                </a:lnTo>
                <a:lnTo>
                  <a:pt x="124" y="44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6" name=""/>
          <p:cNvSpPr/>
          <p:nvPr/>
        </p:nvSpPr>
        <p:spPr>
          <a:xfrm>
            <a:off x="888480" y="4687200"/>
            <a:ext cx="3954960" cy="1632600"/>
          </a:xfrm>
          <a:custGeom>
            <a:avLst/>
            <a:gdLst>
              <a:gd name="textAreaLeft" fmla="*/ 0 w 3954960"/>
              <a:gd name="textAreaRight" fmla="*/ 3955320 w 3954960"/>
              <a:gd name="textAreaTop" fmla="*/ 0 h 1632600"/>
              <a:gd name="textAreaBottom" fmla="*/ 1632960 h 1632600"/>
            </a:gdLst>
            <a:ahLst/>
            <a:cxnLst/>
            <a:rect l="textAreaLeft" t="textAreaTop" r="textAreaRight" b="textAreaBottom"/>
            <a:pathLst>
              <a:path w="10987" h="4536">
                <a:moveTo>
                  <a:pt x="18" y="25"/>
                </a:moveTo>
                <a:lnTo>
                  <a:pt x="66" y="8"/>
                </a:lnTo>
                <a:lnTo>
                  <a:pt x="97" y="0"/>
                </a:lnTo>
                <a:lnTo>
                  <a:pt x="234" y="56"/>
                </a:lnTo>
                <a:lnTo>
                  <a:pt x="221" y="56"/>
                </a:lnTo>
                <a:lnTo>
                  <a:pt x="174" y="59"/>
                </a:lnTo>
                <a:lnTo>
                  <a:pt x="128" y="66"/>
                </a:lnTo>
                <a:lnTo>
                  <a:pt x="131" y="65"/>
                </a:lnTo>
                <a:lnTo>
                  <a:pt x="98" y="73"/>
                </a:lnTo>
                <a:lnTo>
                  <a:pt x="0" y="33"/>
                </a:lnTo>
                <a:lnTo>
                  <a:pt x="18" y="25"/>
                </a:lnTo>
                <a:moveTo>
                  <a:pt x="10983" y="4488"/>
                </a:moveTo>
                <a:lnTo>
                  <a:pt x="10949" y="4525"/>
                </a:lnTo>
                <a:lnTo>
                  <a:pt x="10938" y="4536"/>
                </a:lnTo>
                <a:lnTo>
                  <a:pt x="10864" y="4505"/>
                </a:lnTo>
                <a:lnTo>
                  <a:pt x="10866" y="4503"/>
                </a:lnTo>
                <a:lnTo>
                  <a:pt x="10897" y="4475"/>
                </a:lnTo>
                <a:lnTo>
                  <a:pt x="10917" y="4454"/>
                </a:lnTo>
                <a:lnTo>
                  <a:pt x="10987" y="4483"/>
                </a:lnTo>
                <a:lnTo>
                  <a:pt x="10983" y="4488"/>
                </a:lnTo>
                <a:moveTo>
                  <a:pt x="10869" y="4502"/>
                </a:moveTo>
                <a:lnTo>
                  <a:pt x="10866" y="4503"/>
                </a:lnTo>
                <a:lnTo>
                  <a:pt x="10866" y="4504"/>
                </a:lnTo>
                <a:lnTo>
                  <a:pt x="10869" y="4502"/>
                </a:lnTo>
                <a:moveTo>
                  <a:pt x="10900" y="4473"/>
                </a:moveTo>
                <a:lnTo>
                  <a:pt x="10897" y="4475"/>
                </a:lnTo>
                <a:lnTo>
                  <a:pt x="10900" y="4473"/>
                </a:lnTo>
                <a:moveTo>
                  <a:pt x="172" y="59"/>
                </a:moveTo>
                <a:lnTo>
                  <a:pt x="174" y="59"/>
                </a:lnTo>
                <a:lnTo>
                  <a:pt x="175" y="58"/>
                </a:lnTo>
                <a:lnTo>
                  <a:pt x="172" y="59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7" name=""/>
          <p:cNvSpPr/>
          <p:nvPr/>
        </p:nvSpPr>
        <p:spPr>
          <a:xfrm>
            <a:off x="923400" y="4682880"/>
            <a:ext cx="3927600" cy="1617840"/>
          </a:xfrm>
          <a:custGeom>
            <a:avLst/>
            <a:gdLst>
              <a:gd name="textAreaLeft" fmla="*/ 0 w 3927600"/>
              <a:gd name="textAreaRight" fmla="*/ 3927960 w 3927600"/>
              <a:gd name="textAreaTop" fmla="*/ 0 h 1617840"/>
              <a:gd name="textAreaBottom" fmla="*/ 1618200 h 1617840"/>
            </a:gdLst>
            <a:ahLst/>
            <a:cxnLst/>
            <a:rect l="textAreaLeft" t="textAreaTop" r="textAreaRight" b="textAreaBottom"/>
            <a:pathLst>
              <a:path w="10911" h="4495">
                <a:moveTo>
                  <a:pt x="18" y="7"/>
                </a:moveTo>
                <a:lnTo>
                  <a:pt x="61" y="0"/>
                </a:lnTo>
                <a:lnTo>
                  <a:pt x="226" y="68"/>
                </a:lnTo>
                <a:lnTo>
                  <a:pt x="137" y="68"/>
                </a:lnTo>
                <a:lnTo>
                  <a:pt x="0" y="12"/>
                </a:lnTo>
                <a:lnTo>
                  <a:pt x="18" y="7"/>
                </a:lnTo>
                <a:moveTo>
                  <a:pt x="10890" y="4495"/>
                </a:moveTo>
                <a:lnTo>
                  <a:pt x="10820" y="4466"/>
                </a:lnTo>
                <a:lnTo>
                  <a:pt x="10831" y="4454"/>
                </a:lnTo>
                <a:lnTo>
                  <a:pt x="10842" y="4438"/>
                </a:lnTo>
                <a:lnTo>
                  <a:pt x="10911" y="4467"/>
                </a:lnTo>
                <a:lnTo>
                  <a:pt x="10890" y="4495"/>
                </a:lnTo>
                <a:moveTo>
                  <a:pt x="10831" y="4453"/>
                </a:moveTo>
                <a:lnTo>
                  <a:pt x="10831" y="4454"/>
                </a:lnTo>
                <a:lnTo>
                  <a:pt x="10829" y="4456"/>
                </a:lnTo>
                <a:lnTo>
                  <a:pt x="10831" y="4453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8" name=""/>
          <p:cNvSpPr/>
          <p:nvPr/>
        </p:nvSpPr>
        <p:spPr>
          <a:xfrm>
            <a:off x="945360" y="4681440"/>
            <a:ext cx="3912120" cy="1609200"/>
          </a:xfrm>
          <a:custGeom>
            <a:avLst/>
            <a:gdLst>
              <a:gd name="textAreaLeft" fmla="*/ 0 w 3912120"/>
              <a:gd name="textAreaRight" fmla="*/ 3912480 w 3912120"/>
              <a:gd name="textAreaTop" fmla="*/ 0 h 1609200"/>
              <a:gd name="textAreaBottom" fmla="*/ 1609560 h 1609200"/>
            </a:gdLst>
            <a:ahLst/>
            <a:cxnLst/>
            <a:rect l="textAreaLeft" t="textAreaTop" r="textAreaRight" b="textAreaBottom"/>
            <a:pathLst>
              <a:path w="10868" h="4471">
                <a:moveTo>
                  <a:pt x="8" y="3"/>
                </a:moveTo>
                <a:lnTo>
                  <a:pt x="60" y="0"/>
                </a:lnTo>
                <a:lnTo>
                  <a:pt x="79" y="0"/>
                </a:lnTo>
                <a:lnTo>
                  <a:pt x="254" y="72"/>
                </a:lnTo>
                <a:lnTo>
                  <a:pt x="165" y="72"/>
                </a:lnTo>
                <a:lnTo>
                  <a:pt x="0" y="4"/>
                </a:lnTo>
                <a:lnTo>
                  <a:pt x="8" y="3"/>
                </a:lnTo>
                <a:moveTo>
                  <a:pt x="10854" y="4465"/>
                </a:moveTo>
                <a:lnTo>
                  <a:pt x="10850" y="4471"/>
                </a:lnTo>
                <a:lnTo>
                  <a:pt x="10781" y="4442"/>
                </a:lnTo>
                <a:lnTo>
                  <a:pt x="10794" y="4425"/>
                </a:lnTo>
                <a:lnTo>
                  <a:pt x="10801" y="4414"/>
                </a:lnTo>
                <a:lnTo>
                  <a:pt x="10868" y="4442"/>
                </a:lnTo>
                <a:lnTo>
                  <a:pt x="10854" y="4465"/>
                </a:lnTo>
                <a:moveTo>
                  <a:pt x="10796" y="4423"/>
                </a:moveTo>
                <a:lnTo>
                  <a:pt x="10794" y="4425"/>
                </a:lnTo>
                <a:lnTo>
                  <a:pt x="10794" y="4426"/>
                </a:lnTo>
                <a:lnTo>
                  <a:pt x="10796" y="4423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19" name=""/>
          <p:cNvSpPr/>
          <p:nvPr/>
        </p:nvSpPr>
        <p:spPr>
          <a:xfrm>
            <a:off x="973800" y="4681440"/>
            <a:ext cx="3895200" cy="1598760"/>
          </a:xfrm>
          <a:custGeom>
            <a:avLst/>
            <a:gdLst>
              <a:gd name="textAreaLeft" fmla="*/ 0 w 3895200"/>
              <a:gd name="textAreaRight" fmla="*/ 3895560 w 3895200"/>
              <a:gd name="textAreaTop" fmla="*/ 0 h 1598760"/>
              <a:gd name="textAreaBottom" fmla="*/ 1599120 h 1598760"/>
            </a:gdLst>
            <a:ahLst/>
            <a:cxnLst/>
            <a:rect l="textAreaLeft" t="textAreaTop" r="textAreaRight" b="textAreaBottom"/>
            <a:pathLst>
              <a:path w="10821" h="4442">
                <a:moveTo>
                  <a:pt x="10801" y="4422"/>
                </a:moveTo>
                <a:lnTo>
                  <a:pt x="10789" y="4442"/>
                </a:lnTo>
                <a:lnTo>
                  <a:pt x="10722" y="4414"/>
                </a:lnTo>
                <a:lnTo>
                  <a:pt x="10738" y="4386"/>
                </a:lnTo>
                <a:lnTo>
                  <a:pt x="10754" y="4354"/>
                </a:lnTo>
                <a:lnTo>
                  <a:pt x="10821" y="4381"/>
                </a:lnTo>
                <a:lnTo>
                  <a:pt x="10801" y="4422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moveTo>
                  <a:pt x="10738" y="4386"/>
                </a:moveTo>
                <a:lnTo>
                  <a:pt x="10737" y="4389"/>
                </a:lnTo>
                <a:lnTo>
                  <a:pt x="10738" y="4386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0" name=""/>
          <p:cNvSpPr/>
          <p:nvPr/>
        </p:nvSpPr>
        <p:spPr>
          <a:xfrm>
            <a:off x="1037880" y="4681440"/>
            <a:ext cx="3835440" cy="1576800"/>
          </a:xfrm>
          <a:custGeom>
            <a:avLst/>
            <a:gdLst>
              <a:gd name="textAreaLeft" fmla="*/ 0 w 3835440"/>
              <a:gd name="textAreaRight" fmla="*/ 3835800 w 3835440"/>
              <a:gd name="textAreaTop" fmla="*/ 0 h 1576800"/>
              <a:gd name="textAreaBottom" fmla="*/ 1577160 h 1576800"/>
            </a:gdLst>
            <a:ahLst/>
            <a:cxnLst/>
            <a:rect l="textAreaLeft" t="textAreaTop" r="textAreaRight" b="textAreaBottom"/>
            <a:pathLst>
              <a:path w="10655" h="4381">
                <a:moveTo>
                  <a:pt x="10645" y="4377"/>
                </a:moveTo>
                <a:lnTo>
                  <a:pt x="10643" y="4381"/>
                </a:lnTo>
                <a:lnTo>
                  <a:pt x="10576" y="4354"/>
                </a:lnTo>
                <a:lnTo>
                  <a:pt x="10579" y="4349"/>
                </a:lnTo>
                <a:lnTo>
                  <a:pt x="10589" y="4322"/>
                </a:lnTo>
                <a:lnTo>
                  <a:pt x="10655" y="4350"/>
                </a:lnTo>
                <a:lnTo>
                  <a:pt x="10645" y="4377"/>
                </a:lnTo>
                <a:moveTo>
                  <a:pt x="175" y="72"/>
                </a:moveTo>
                <a:lnTo>
                  <a:pt x="0" y="0"/>
                </a:lnTo>
                <a:lnTo>
                  <a:pt x="90" y="0"/>
                </a:lnTo>
                <a:lnTo>
                  <a:pt x="264" y="72"/>
                </a:lnTo>
                <a:lnTo>
                  <a:pt x="175" y="72"/>
                </a:lnTo>
                <a:moveTo>
                  <a:pt x="10579" y="4347"/>
                </a:moveTo>
                <a:lnTo>
                  <a:pt x="10579" y="4349"/>
                </a:lnTo>
                <a:lnTo>
                  <a:pt x="10578" y="4351"/>
                </a:lnTo>
                <a:lnTo>
                  <a:pt x="10579" y="4347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1" name=""/>
          <p:cNvSpPr/>
          <p:nvPr/>
        </p:nvSpPr>
        <p:spPr>
          <a:xfrm>
            <a:off x="1070280" y="4681440"/>
            <a:ext cx="3807000" cy="1565640"/>
          </a:xfrm>
          <a:custGeom>
            <a:avLst/>
            <a:gdLst>
              <a:gd name="textAreaLeft" fmla="*/ 0 w 3807000"/>
              <a:gd name="textAreaRight" fmla="*/ 3807360 w 3807000"/>
              <a:gd name="textAreaTop" fmla="*/ 0 h 1565640"/>
              <a:gd name="textAreaBottom" fmla="*/ 1566000 h 1565640"/>
            </a:gdLst>
            <a:ahLst/>
            <a:cxnLst/>
            <a:rect l="textAreaLeft" t="textAreaTop" r="textAreaRight" b="textAreaBottom"/>
            <a:pathLst>
              <a:path w="10576" h="4350">
                <a:moveTo>
                  <a:pt x="10572" y="4330"/>
                </a:moveTo>
                <a:lnTo>
                  <a:pt x="10565" y="4350"/>
                </a:lnTo>
                <a:lnTo>
                  <a:pt x="10499" y="4322"/>
                </a:lnTo>
                <a:lnTo>
                  <a:pt x="10504" y="4307"/>
                </a:lnTo>
                <a:lnTo>
                  <a:pt x="10503" y="4310"/>
                </a:lnTo>
                <a:lnTo>
                  <a:pt x="10508" y="4290"/>
                </a:lnTo>
                <a:lnTo>
                  <a:pt x="10576" y="4317"/>
                </a:lnTo>
                <a:lnTo>
                  <a:pt x="10572" y="4330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2" name=""/>
          <p:cNvSpPr/>
          <p:nvPr/>
        </p:nvSpPr>
        <p:spPr>
          <a:xfrm>
            <a:off x="1102320" y="4681440"/>
            <a:ext cx="3777840" cy="1553760"/>
          </a:xfrm>
          <a:custGeom>
            <a:avLst/>
            <a:gdLst>
              <a:gd name="textAreaLeft" fmla="*/ 0 w 3777840"/>
              <a:gd name="textAreaRight" fmla="*/ 3778200 w 3777840"/>
              <a:gd name="textAreaTop" fmla="*/ 0 h 1553760"/>
              <a:gd name="textAreaBottom" fmla="*/ 1554120 h 1553760"/>
            </a:gdLst>
            <a:ahLst/>
            <a:cxnLst/>
            <a:rect l="textAreaLeft" t="textAreaTop" r="textAreaRight" b="textAreaBottom"/>
            <a:pathLst>
              <a:path w="10495" h="4317">
                <a:moveTo>
                  <a:pt x="10487" y="4317"/>
                </a:moveTo>
                <a:lnTo>
                  <a:pt x="10419" y="4290"/>
                </a:lnTo>
                <a:lnTo>
                  <a:pt x="10425" y="4266"/>
                </a:lnTo>
                <a:lnTo>
                  <a:pt x="10427" y="4256"/>
                </a:lnTo>
                <a:lnTo>
                  <a:pt x="10495" y="4284"/>
                </a:lnTo>
                <a:lnTo>
                  <a:pt x="10487" y="4317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moveTo>
                  <a:pt x="10426" y="4264"/>
                </a:moveTo>
                <a:lnTo>
                  <a:pt x="10425" y="4266"/>
                </a:lnTo>
                <a:lnTo>
                  <a:pt x="10425" y="4267"/>
                </a:lnTo>
                <a:lnTo>
                  <a:pt x="10426" y="4264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3" name=""/>
          <p:cNvSpPr/>
          <p:nvPr/>
        </p:nvSpPr>
        <p:spPr>
          <a:xfrm>
            <a:off x="1134360" y="4681440"/>
            <a:ext cx="3747960" cy="1541880"/>
          </a:xfrm>
          <a:custGeom>
            <a:avLst/>
            <a:gdLst>
              <a:gd name="textAreaLeft" fmla="*/ 0 w 3747960"/>
              <a:gd name="textAreaRight" fmla="*/ 3748320 w 3747960"/>
              <a:gd name="textAreaTop" fmla="*/ 0 h 1541880"/>
              <a:gd name="textAreaBottom" fmla="*/ 1542240 h 1541880"/>
            </a:gdLst>
            <a:ahLst/>
            <a:cxnLst/>
            <a:rect l="textAreaLeft" t="textAreaTop" r="textAreaRight" b="textAreaBottom"/>
            <a:pathLst>
              <a:path w="10412" h="4284">
                <a:moveTo>
                  <a:pt x="10407" y="4280"/>
                </a:moveTo>
                <a:lnTo>
                  <a:pt x="10406" y="4284"/>
                </a:lnTo>
                <a:lnTo>
                  <a:pt x="10338" y="4256"/>
                </a:lnTo>
                <a:lnTo>
                  <a:pt x="10343" y="4222"/>
                </a:lnTo>
                <a:lnTo>
                  <a:pt x="10343" y="4224"/>
                </a:lnTo>
                <a:lnTo>
                  <a:pt x="10343" y="4222"/>
                </a:lnTo>
                <a:lnTo>
                  <a:pt x="10412" y="4250"/>
                </a:lnTo>
                <a:lnTo>
                  <a:pt x="10407" y="4280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4" name=""/>
          <p:cNvSpPr/>
          <p:nvPr/>
        </p:nvSpPr>
        <p:spPr>
          <a:xfrm>
            <a:off x="1166400" y="4681440"/>
            <a:ext cx="3717720" cy="1529640"/>
          </a:xfrm>
          <a:custGeom>
            <a:avLst/>
            <a:gdLst>
              <a:gd name="textAreaLeft" fmla="*/ 0 w 3717720"/>
              <a:gd name="textAreaRight" fmla="*/ 3718080 w 3717720"/>
              <a:gd name="textAreaTop" fmla="*/ 0 h 1529640"/>
              <a:gd name="textAreaBottom" fmla="*/ 1530000 h 1529640"/>
            </a:gdLst>
            <a:ahLst/>
            <a:cxnLst/>
            <a:rect l="textAreaLeft" t="textAreaTop" r="textAreaRight" b="textAreaBottom"/>
            <a:pathLst>
              <a:path w="10328" h="4250">
                <a:moveTo>
                  <a:pt x="10326" y="4229"/>
                </a:moveTo>
                <a:lnTo>
                  <a:pt x="10323" y="4250"/>
                </a:lnTo>
                <a:lnTo>
                  <a:pt x="10254" y="4222"/>
                </a:lnTo>
                <a:lnTo>
                  <a:pt x="10254" y="4220"/>
                </a:lnTo>
                <a:lnTo>
                  <a:pt x="10254" y="4221"/>
                </a:lnTo>
                <a:lnTo>
                  <a:pt x="10254" y="4222"/>
                </a:lnTo>
                <a:lnTo>
                  <a:pt x="10254" y="4221"/>
                </a:lnTo>
                <a:lnTo>
                  <a:pt x="10256" y="4175"/>
                </a:lnTo>
                <a:lnTo>
                  <a:pt x="10256" y="4149"/>
                </a:lnTo>
                <a:lnTo>
                  <a:pt x="10328" y="4179"/>
                </a:lnTo>
                <a:lnTo>
                  <a:pt x="10326" y="4229"/>
                </a:lnTo>
                <a:moveTo>
                  <a:pt x="174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5" name=""/>
          <p:cNvSpPr/>
          <p:nvPr/>
        </p:nvSpPr>
        <p:spPr>
          <a:xfrm>
            <a:off x="1230480" y="4681440"/>
            <a:ext cx="3653640" cy="1504080"/>
          </a:xfrm>
          <a:custGeom>
            <a:avLst/>
            <a:gdLst>
              <a:gd name="textAreaLeft" fmla="*/ 0 w 3653640"/>
              <a:gd name="textAreaRight" fmla="*/ 3654000 w 3653640"/>
              <a:gd name="textAreaTop" fmla="*/ 0 h 1504080"/>
              <a:gd name="textAreaBottom" fmla="*/ 1504440 h 1504080"/>
            </a:gdLst>
            <a:ahLst/>
            <a:cxnLst/>
            <a:rect l="textAreaLeft" t="textAreaTop" r="textAreaRight" b="textAreaBottom"/>
            <a:pathLst>
              <a:path w="10150" h="4179">
                <a:moveTo>
                  <a:pt x="10150" y="4177"/>
                </a:moveTo>
                <a:lnTo>
                  <a:pt x="10150" y="4179"/>
                </a:lnTo>
                <a:lnTo>
                  <a:pt x="10078" y="4149"/>
                </a:lnTo>
                <a:lnTo>
                  <a:pt x="10078" y="4113"/>
                </a:lnTo>
                <a:lnTo>
                  <a:pt x="10150" y="4142"/>
                </a:lnTo>
                <a:lnTo>
                  <a:pt x="10150" y="4177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6" name=""/>
          <p:cNvSpPr/>
          <p:nvPr/>
        </p:nvSpPr>
        <p:spPr>
          <a:xfrm>
            <a:off x="1262520" y="4681440"/>
            <a:ext cx="3621600" cy="1490760"/>
          </a:xfrm>
          <a:custGeom>
            <a:avLst/>
            <a:gdLst>
              <a:gd name="textAreaLeft" fmla="*/ 0 w 3621600"/>
              <a:gd name="textAreaRight" fmla="*/ 3621960 w 3621600"/>
              <a:gd name="textAreaTop" fmla="*/ 0 h 1490760"/>
              <a:gd name="textAreaBottom" fmla="*/ 1491120 h 1490760"/>
            </a:gdLst>
            <a:ahLst/>
            <a:cxnLst/>
            <a:rect l="textAreaLeft" t="textAreaTop" r="textAreaRight" b="textAreaBottom"/>
            <a:pathLst>
              <a:path w="10061" h="4142">
                <a:moveTo>
                  <a:pt x="9989" y="4076"/>
                </a:moveTo>
                <a:lnTo>
                  <a:pt x="10061" y="4106"/>
                </a:lnTo>
                <a:lnTo>
                  <a:pt x="10061" y="4142"/>
                </a:lnTo>
                <a:lnTo>
                  <a:pt x="9989" y="4113"/>
                </a:lnTo>
                <a:lnTo>
                  <a:pt x="9989" y="4076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7" name=""/>
          <p:cNvSpPr/>
          <p:nvPr/>
        </p:nvSpPr>
        <p:spPr>
          <a:xfrm>
            <a:off x="1294560" y="4681440"/>
            <a:ext cx="3589560" cy="1477800"/>
          </a:xfrm>
          <a:custGeom>
            <a:avLst/>
            <a:gdLst>
              <a:gd name="textAreaLeft" fmla="*/ 0 w 3589560"/>
              <a:gd name="textAreaRight" fmla="*/ 3589920 w 3589560"/>
              <a:gd name="textAreaTop" fmla="*/ 0 h 1477800"/>
              <a:gd name="textAreaBottom" fmla="*/ 1478160 h 1477800"/>
            </a:gdLst>
            <a:ahLst/>
            <a:cxnLst/>
            <a:rect l="textAreaLeft" t="textAreaTop" r="textAreaRight" b="textAreaBottom"/>
            <a:pathLst>
              <a:path w="9972" h="4106">
                <a:moveTo>
                  <a:pt x="9900" y="4039"/>
                </a:moveTo>
                <a:lnTo>
                  <a:pt x="9972" y="4069"/>
                </a:lnTo>
                <a:lnTo>
                  <a:pt x="9972" y="4106"/>
                </a:lnTo>
                <a:lnTo>
                  <a:pt x="9900" y="4076"/>
                </a:lnTo>
                <a:lnTo>
                  <a:pt x="9900" y="4039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8" name=""/>
          <p:cNvSpPr/>
          <p:nvPr/>
        </p:nvSpPr>
        <p:spPr>
          <a:xfrm>
            <a:off x="1326600" y="4681440"/>
            <a:ext cx="3557520" cy="1464480"/>
          </a:xfrm>
          <a:custGeom>
            <a:avLst/>
            <a:gdLst>
              <a:gd name="textAreaLeft" fmla="*/ 0 w 3557520"/>
              <a:gd name="textAreaRight" fmla="*/ 3557880 w 3557520"/>
              <a:gd name="textAreaTop" fmla="*/ 0 h 1464480"/>
              <a:gd name="textAreaBottom" fmla="*/ 1464840 h 1464480"/>
            </a:gdLst>
            <a:ahLst/>
            <a:cxnLst/>
            <a:rect l="textAreaLeft" t="textAreaTop" r="textAreaRight" b="textAreaBottom"/>
            <a:pathLst>
              <a:path w="9883" h="4069">
                <a:moveTo>
                  <a:pt x="9811" y="4003"/>
                </a:moveTo>
                <a:lnTo>
                  <a:pt x="9883" y="4032"/>
                </a:lnTo>
                <a:lnTo>
                  <a:pt x="9883" y="4069"/>
                </a:lnTo>
                <a:lnTo>
                  <a:pt x="9811" y="4039"/>
                </a:lnTo>
                <a:lnTo>
                  <a:pt x="9811" y="4003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29" name=""/>
          <p:cNvSpPr/>
          <p:nvPr/>
        </p:nvSpPr>
        <p:spPr>
          <a:xfrm>
            <a:off x="1358640" y="4681440"/>
            <a:ext cx="3525480" cy="1451160"/>
          </a:xfrm>
          <a:custGeom>
            <a:avLst/>
            <a:gdLst>
              <a:gd name="textAreaLeft" fmla="*/ 0 w 3525480"/>
              <a:gd name="textAreaRight" fmla="*/ 3525840 w 3525480"/>
              <a:gd name="textAreaTop" fmla="*/ 0 h 1451160"/>
              <a:gd name="textAreaBottom" fmla="*/ 1451520 h 1451160"/>
            </a:gdLst>
            <a:ahLst/>
            <a:cxnLst/>
            <a:rect l="textAreaLeft" t="textAreaTop" r="textAreaRight" b="textAreaBottom"/>
            <a:pathLst>
              <a:path w="9794" h="4032">
                <a:moveTo>
                  <a:pt x="9722" y="3966"/>
                </a:moveTo>
                <a:lnTo>
                  <a:pt x="9794" y="3996"/>
                </a:lnTo>
                <a:lnTo>
                  <a:pt x="9794" y="4032"/>
                </a:lnTo>
                <a:lnTo>
                  <a:pt x="9722" y="4003"/>
                </a:lnTo>
                <a:lnTo>
                  <a:pt x="9722" y="3966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0" name=""/>
          <p:cNvSpPr/>
          <p:nvPr/>
        </p:nvSpPr>
        <p:spPr>
          <a:xfrm>
            <a:off x="1390680" y="4681440"/>
            <a:ext cx="3493440" cy="1438200"/>
          </a:xfrm>
          <a:custGeom>
            <a:avLst/>
            <a:gdLst>
              <a:gd name="textAreaLeft" fmla="*/ 0 w 3493440"/>
              <a:gd name="textAreaRight" fmla="*/ 3493800 w 3493440"/>
              <a:gd name="textAreaTop" fmla="*/ 0 h 1438200"/>
              <a:gd name="textAreaBottom" fmla="*/ 1438560 h 1438200"/>
            </a:gdLst>
            <a:ahLst/>
            <a:cxnLst/>
            <a:rect l="textAreaLeft" t="textAreaTop" r="textAreaRight" b="textAreaBottom"/>
            <a:pathLst>
              <a:path w="9705" h="3996">
                <a:moveTo>
                  <a:pt x="9633" y="3929"/>
                </a:moveTo>
                <a:lnTo>
                  <a:pt x="9705" y="3959"/>
                </a:lnTo>
                <a:lnTo>
                  <a:pt x="9705" y="3996"/>
                </a:lnTo>
                <a:lnTo>
                  <a:pt x="9633" y="3966"/>
                </a:lnTo>
                <a:lnTo>
                  <a:pt x="9633" y="3929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1" name=""/>
          <p:cNvSpPr/>
          <p:nvPr/>
        </p:nvSpPr>
        <p:spPr>
          <a:xfrm>
            <a:off x="1422720" y="4681440"/>
            <a:ext cx="3461400" cy="1424880"/>
          </a:xfrm>
          <a:custGeom>
            <a:avLst/>
            <a:gdLst>
              <a:gd name="textAreaLeft" fmla="*/ 0 w 3461400"/>
              <a:gd name="textAreaRight" fmla="*/ 3461760 w 3461400"/>
              <a:gd name="textAreaTop" fmla="*/ 0 h 1424880"/>
              <a:gd name="textAreaBottom" fmla="*/ 1425240 h 1424880"/>
            </a:gdLst>
            <a:ahLst/>
            <a:cxnLst/>
            <a:rect l="textAreaLeft" t="textAreaTop" r="textAreaRight" b="textAreaBottom"/>
            <a:pathLst>
              <a:path w="9616" h="3959">
                <a:moveTo>
                  <a:pt x="9544" y="3893"/>
                </a:moveTo>
                <a:lnTo>
                  <a:pt x="9616" y="3922"/>
                </a:lnTo>
                <a:lnTo>
                  <a:pt x="9616" y="3959"/>
                </a:lnTo>
                <a:lnTo>
                  <a:pt x="9544" y="3929"/>
                </a:lnTo>
                <a:lnTo>
                  <a:pt x="9544" y="3893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2" name=""/>
          <p:cNvSpPr/>
          <p:nvPr/>
        </p:nvSpPr>
        <p:spPr>
          <a:xfrm>
            <a:off x="1454760" y="4681440"/>
            <a:ext cx="3429360" cy="1411560"/>
          </a:xfrm>
          <a:custGeom>
            <a:avLst/>
            <a:gdLst>
              <a:gd name="textAreaLeft" fmla="*/ 0 w 3429360"/>
              <a:gd name="textAreaRight" fmla="*/ 3429720 w 3429360"/>
              <a:gd name="textAreaTop" fmla="*/ 0 h 1411560"/>
              <a:gd name="textAreaBottom" fmla="*/ 1411920 h 1411560"/>
            </a:gdLst>
            <a:ahLst/>
            <a:cxnLst/>
            <a:rect l="textAreaLeft" t="textAreaTop" r="textAreaRight" b="textAreaBottom"/>
            <a:pathLst>
              <a:path w="9527" h="3922">
                <a:moveTo>
                  <a:pt x="9455" y="3856"/>
                </a:moveTo>
                <a:lnTo>
                  <a:pt x="9527" y="3886"/>
                </a:lnTo>
                <a:lnTo>
                  <a:pt x="9527" y="3922"/>
                </a:lnTo>
                <a:lnTo>
                  <a:pt x="9455" y="3893"/>
                </a:lnTo>
                <a:lnTo>
                  <a:pt x="9455" y="3856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3" name=""/>
          <p:cNvSpPr/>
          <p:nvPr/>
        </p:nvSpPr>
        <p:spPr>
          <a:xfrm>
            <a:off x="1486800" y="4681440"/>
            <a:ext cx="3397320" cy="1398600"/>
          </a:xfrm>
          <a:custGeom>
            <a:avLst/>
            <a:gdLst>
              <a:gd name="textAreaLeft" fmla="*/ 0 w 3397320"/>
              <a:gd name="textAreaRight" fmla="*/ 3397680 w 3397320"/>
              <a:gd name="textAreaTop" fmla="*/ 0 h 1398600"/>
              <a:gd name="textAreaBottom" fmla="*/ 1398960 h 1398600"/>
            </a:gdLst>
            <a:ahLst/>
            <a:cxnLst/>
            <a:rect l="textAreaLeft" t="textAreaTop" r="textAreaRight" b="textAreaBottom"/>
            <a:pathLst>
              <a:path w="9438" h="3886">
                <a:moveTo>
                  <a:pt x="9366" y="3819"/>
                </a:moveTo>
                <a:lnTo>
                  <a:pt x="9438" y="3849"/>
                </a:lnTo>
                <a:lnTo>
                  <a:pt x="9438" y="3886"/>
                </a:lnTo>
                <a:lnTo>
                  <a:pt x="9366" y="3856"/>
                </a:lnTo>
                <a:lnTo>
                  <a:pt x="9366" y="3819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4" name=""/>
          <p:cNvSpPr/>
          <p:nvPr/>
        </p:nvSpPr>
        <p:spPr>
          <a:xfrm>
            <a:off x="1518840" y="4681440"/>
            <a:ext cx="3365280" cy="1385280"/>
          </a:xfrm>
          <a:custGeom>
            <a:avLst/>
            <a:gdLst>
              <a:gd name="textAreaLeft" fmla="*/ 0 w 3365280"/>
              <a:gd name="textAreaRight" fmla="*/ 3365640 w 3365280"/>
              <a:gd name="textAreaTop" fmla="*/ 0 h 1385280"/>
              <a:gd name="textAreaBottom" fmla="*/ 1385640 h 1385280"/>
            </a:gdLst>
            <a:ahLst/>
            <a:cxnLst/>
            <a:rect l="textAreaLeft" t="textAreaTop" r="textAreaRight" b="textAreaBottom"/>
            <a:pathLst>
              <a:path w="9349" h="3849">
                <a:moveTo>
                  <a:pt x="9277" y="3783"/>
                </a:moveTo>
                <a:lnTo>
                  <a:pt x="9349" y="3812"/>
                </a:lnTo>
                <a:lnTo>
                  <a:pt x="9349" y="3849"/>
                </a:lnTo>
                <a:lnTo>
                  <a:pt x="9277" y="3819"/>
                </a:lnTo>
                <a:lnTo>
                  <a:pt x="9277" y="3783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5" name=""/>
          <p:cNvSpPr/>
          <p:nvPr/>
        </p:nvSpPr>
        <p:spPr>
          <a:xfrm>
            <a:off x="1550880" y="4681440"/>
            <a:ext cx="3333240" cy="1371960"/>
          </a:xfrm>
          <a:custGeom>
            <a:avLst/>
            <a:gdLst>
              <a:gd name="textAreaLeft" fmla="*/ 0 w 3333240"/>
              <a:gd name="textAreaRight" fmla="*/ 3333600 w 3333240"/>
              <a:gd name="textAreaTop" fmla="*/ 0 h 1371960"/>
              <a:gd name="textAreaBottom" fmla="*/ 1372320 h 1371960"/>
            </a:gdLst>
            <a:ahLst/>
            <a:cxnLst/>
            <a:rect l="textAreaLeft" t="textAreaTop" r="textAreaRight" b="textAreaBottom"/>
            <a:pathLst>
              <a:path w="9260" h="3812">
                <a:moveTo>
                  <a:pt x="9188" y="3746"/>
                </a:moveTo>
                <a:lnTo>
                  <a:pt x="9260" y="3776"/>
                </a:lnTo>
                <a:lnTo>
                  <a:pt x="9260" y="3812"/>
                </a:lnTo>
                <a:lnTo>
                  <a:pt x="9188" y="3783"/>
                </a:lnTo>
                <a:lnTo>
                  <a:pt x="9188" y="3746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6" name=""/>
          <p:cNvSpPr/>
          <p:nvPr/>
        </p:nvSpPr>
        <p:spPr>
          <a:xfrm>
            <a:off x="1582920" y="4681440"/>
            <a:ext cx="3301200" cy="1359000"/>
          </a:xfrm>
          <a:custGeom>
            <a:avLst/>
            <a:gdLst>
              <a:gd name="textAreaLeft" fmla="*/ 0 w 3301200"/>
              <a:gd name="textAreaRight" fmla="*/ 3301560 w 3301200"/>
              <a:gd name="textAreaTop" fmla="*/ 0 h 1359000"/>
              <a:gd name="textAreaBottom" fmla="*/ 1359360 h 1359000"/>
            </a:gdLst>
            <a:ahLst/>
            <a:cxnLst/>
            <a:rect l="textAreaLeft" t="textAreaTop" r="textAreaRight" b="textAreaBottom"/>
            <a:pathLst>
              <a:path w="9171" h="3776">
                <a:moveTo>
                  <a:pt x="9099" y="3709"/>
                </a:moveTo>
                <a:lnTo>
                  <a:pt x="9171" y="3739"/>
                </a:lnTo>
                <a:lnTo>
                  <a:pt x="9171" y="3776"/>
                </a:lnTo>
                <a:lnTo>
                  <a:pt x="9099" y="3746"/>
                </a:lnTo>
                <a:lnTo>
                  <a:pt x="9099" y="3709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5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7" name=""/>
          <p:cNvSpPr/>
          <p:nvPr/>
        </p:nvSpPr>
        <p:spPr>
          <a:xfrm>
            <a:off x="1614960" y="4681440"/>
            <a:ext cx="3269160" cy="1345680"/>
          </a:xfrm>
          <a:custGeom>
            <a:avLst/>
            <a:gdLst>
              <a:gd name="textAreaLeft" fmla="*/ 0 w 3269160"/>
              <a:gd name="textAreaRight" fmla="*/ 3269520 w 3269160"/>
              <a:gd name="textAreaTop" fmla="*/ 0 h 1345680"/>
              <a:gd name="textAreaBottom" fmla="*/ 1346040 h 1345680"/>
            </a:gdLst>
            <a:ahLst/>
            <a:cxnLst/>
            <a:rect l="textAreaLeft" t="textAreaTop" r="textAreaRight" b="textAreaBottom"/>
            <a:pathLst>
              <a:path w="9082" h="3739">
                <a:moveTo>
                  <a:pt x="9010" y="3673"/>
                </a:moveTo>
                <a:lnTo>
                  <a:pt x="9082" y="3702"/>
                </a:lnTo>
                <a:lnTo>
                  <a:pt x="9082" y="3739"/>
                </a:lnTo>
                <a:lnTo>
                  <a:pt x="9010" y="3709"/>
                </a:lnTo>
                <a:lnTo>
                  <a:pt x="9010" y="3673"/>
                </a:lnTo>
                <a:moveTo>
                  <a:pt x="176" y="72"/>
                </a:moveTo>
                <a:lnTo>
                  <a:pt x="0" y="0"/>
                </a:lnTo>
                <a:lnTo>
                  <a:pt x="90" y="0"/>
                </a:lnTo>
                <a:lnTo>
                  <a:pt x="265" y="72"/>
                </a:lnTo>
                <a:lnTo>
                  <a:pt x="176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8" name=""/>
          <p:cNvSpPr/>
          <p:nvPr/>
        </p:nvSpPr>
        <p:spPr>
          <a:xfrm>
            <a:off x="1647000" y="4681440"/>
            <a:ext cx="3237120" cy="1332360"/>
          </a:xfrm>
          <a:custGeom>
            <a:avLst/>
            <a:gdLst>
              <a:gd name="textAreaLeft" fmla="*/ 0 w 3237120"/>
              <a:gd name="textAreaRight" fmla="*/ 3237480 w 3237120"/>
              <a:gd name="textAreaTop" fmla="*/ 0 h 1332360"/>
              <a:gd name="textAreaBottom" fmla="*/ 1332720 h 1332360"/>
            </a:gdLst>
            <a:ahLst/>
            <a:cxnLst/>
            <a:rect l="textAreaLeft" t="textAreaTop" r="textAreaRight" b="textAreaBottom"/>
            <a:pathLst>
              <a:path w="8993" h="3702">
                <a:moveTo>
                  <a:pt x="8921" y="3635"/>
                </a:moveTo>
                <a:lnTo>
                  <a:pt x="8993" y="3666"/>
                </a:lnTo>
                <a:lnTo>
                  <a:pt x="8993" y="3702"/>
                </a:lnTo>
                <a:lnTo>
                  <a:pt x="8921" y="3673"/>
                </a:lnTo>
                <a:lnTo>
                  <a:pt x="8921" y="3635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39" name=""/>
          <p:cNvSpPr/>
          <p:nvPr/>
        </p:nvSpPr>
        <p:spPr>
          <a:xfrm>
            <a:off x="1679040" y="4681440"/>
            <a:ext cx="3205080" cy="1319400"/>
          </a:xfrm>
          <a:custGeom>
            <a:avLst/>
            <a:gdLst>
              <a:gd name="textAreaLeft" fmla="*/ 0 w 3205080"/>
              <a:gd name="textAreaRight" fmla="*/ 3205440 w 3205080"/>
              <a:gd name="textAreaTop" fmla="*/ 0 h 1319400"/>
              <a:gd name="textAreaBottom" fmla="*/ 1319760 h 1319400"/>
            </a:gdLst>
            <a:ahLst/>
            <a:cxnLst/>
            <a:rect l="textAreaLeft" t="textAreaTop" r="textAreaRight" b="textAreaBottom"/>
            <a:pathLst>
              <a:path w="8904" h="3666">
                <a:moveTo>
                  <a:pt x="8832" y="3600"/>
                </a:moveTo>
                <a:lnTo>
                  <a:pt x="8904" y="3629"/>
                </a:lnTo>
                <a:lnTo>
                  <a:pt x="8904" y="3666"/>
                </a:lnTo>
                <a:lnTo>
                  <a:pt x="8832" y="3636"/>
                </a:lnTo>
                <a:lnTo>
                  <a:pt x="8832" y="3600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0" name=""/>
          <p:cNvSpPr/>
          <p:nvPr/>
        </p:nvSpPr>
        <p:spPr>
          <a:xfrm>
            <a:off x="1711080" y="4681440"/>
            <a:ext cx="3173040" cy="1306080"/>
          </a:xfrm>
          <a:custGeom>
            <a:avLst/>
            <a:gdLst>
              <a:gd name="textAreaLeft" fmla="*/ 0 w 3173040"/>
              <a:gd name="textAreaRight" fmla="*/ 3173400 w 3173040"/>
              <a:gd name="textAreaTop" fmla="*/ 0 h 1306080"/>
              <a:gd name="textAreaBottom" fmla="*/ 1306440 h 1306080"/>
            </a:gdLst>
            <a:ahLst/>
            <a:cxnLst/>
            <a:rect l="textAreaLeft" t="textAreaTop" r="textAreaRight" b="textAreaBottom"/>
            <a:pathLst>
              <a:path w="8815" h="3629">
                <a:moveTo>
                  <a:pt x="8743" y="3563"/>
                </a:moveTo>
                <a:lnTo>
                  <a:pt x="8815" y="3592"/>
                </a:lnTo>
                <a:lnTo>
                  <a:pt x="8815" y="3629"/>
                </a:lnTo>
                <a:lnTo>
                  <a:pt x="8743" y="3600"/>
                </a:lnTo>
                <a:lnTo>
                  <a:pt x="8743" y="3563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1" name=""/>
          <p:cNvSpPr/>
          <p:nvPr/>
        </p:nvSpPr>
        <p:spPr>
          <a:xfrm>
            <a:off x="1743120" y="4681440"/>
            <a:ext cx="3141000" cy="1292760"/>
          </a:xfrm>
          <a:custGeom>
            <a:avLst/>
            <a:gdLst>
              <a:gd name="textAreaLeft" fmla="*/ 0 w 3141000"/>
              <a:gd name="textAreaRight" fmla="*/ 3141360 w 3141000"/>
              <a:gd name="textAreaTop" fmla="*/ 0 h 1292760"/>
              <a:gd name="textAreaBottom" fmla="*/ 1293120 h 1292760"/>
            </a:gdLst>
            <a:ahLst/>
            <a:cxnLst/>
            <a:rect l="textAreaLeft" t="textAreaTop" r="textAreaRight" b="textAreaBottom"/>
            <a:pathLst>
              <a:path w="8726" h="3592">
                <a:moveTo>
                  <a:pt x="8654" y="3526"/>
                </a:moveTo>
                <a:lnTo>
                  <a:pt x="8726" y="3556"/>
                </a:lnTo>
                <a:lnTo>
                  <a:pt x="8726" y="3592"/>
                </a:lnTo>
                <a:lnTo>
                  <a:pt x="8654" y="3563"/>
                </a:lnTo>
                <a:lnTo>
                  <a:pt x="8654" y="3526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2" name=""/>
          <p:cNvSpPr/>
          <p:nvPr/>
        </p:nvSpPr>
        <p:spPr>
          <a:xfrm>
            <a:off x="1775160" y="4681440"/>
            <a:ext cx="3108960" cy="1279800"/>
          </a:xfrm>
          <a:custGeom>
            <a:avLst/>
            <a:gdLst>
              <a:gd name="textAreaLeft" fmla="*/ 0 w 3108960"/>
              <a:gd name="textAreaRight" fmla="*/ 3109320 w 3108960"/>
              <a:gd name="textAreaTop" fmla="*/ 0 h 1279800"/>
              <a:gd name="textAreaBottom" fmla="*/ 1280160 h 1279800"/>
            </a:gdLst>
            <a:ahLst/>
            <a:cxnLst/>
            <a:rect l="textAreaLeft" t="textAreaTop" r="textAreaRight" b="textAreaBottom"/>
            <a:pathLst>
              <a:path w="8637" h="3556">
                <a:moveTo>
                  <a:pt x="8565" y="3490"/>
                </a:moveTo>
                <a:lnTo>
                  <a:pt x="8637" y="3519"/>
                </a:lnTo>
                <a:lnTo>
                  <a:pt x="8637" y="3556"/>
                </a:lnTo>
                <a:lnTo>
                  <a:pt x="8565" y="3526"/>
                </a:lnTo>
                <a:lnTo>
                  <a:pt x="8565" y="3490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3" name=""/>
          <p:cNvSpPr/>
          <p:nvPr/>
        </p:nvSpPr>
        <p:spPr>
          <a:xfrm>
            <a:off x="1807200" y="4681440"/>
            <a:ext cx="3076920" cy="1266480"/>
          </a:xfrm>
          <a:custGeom>
            <a:avLst/>
            <a:gdLst>
              <a:gd name="textAreaLeft" fmla="*/ 0 w 3076920"/>
              <a:gd name="textAreaRight" fmla="*/ 3077280 w 3076920"/>
              <a:gd name="textAreaTop" fmla="*/ 0 h 1266480"/>
              <a:gd name="textAreaBottom" fmla="*/ 1266840 h 1266480"/>
            </a:gdLst>
            <a:ahLst/>
            <a:cxnLst/>
            <a:rect l="textAreaLeft" t="textAreaTop" r="textAreaRight" b="textAreaBottom"/>
            <a:pathLst>
              <a:path w="8548" h="3519">
                <a:moveTo>
                  <a:pt x="8476" y="3453"/>
                </a:moveTo>
                <a:lnTo>
                  <a:pt x="8548" y="3483"/>
                </a:lnTo>
                <a:lnTo>
                  <a:pt x="8548" y="3519"/>
                </a:lnTo>
                <a:lnTo>
                  <a:pt x="8476" y="3490"/>
                </a:lnTo>
                <a:lnTo>
                  <a:pt x="8476" y="3453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4" name=""/>
          <p:cNvSpPr/>
          <p:nvPr/>
        </p:nvSpPr>
        <p:spPr>
          <a:xfrm>
            <a:off x="1839240" y="4681440"/>
            <a:ext cx="3044880" cy="1253520"/>
          </a:xfrm>
          <a:custGeom>
            <a:avLst/>
            <a:gdLst>
              <a:gd name="textAreaLeft" fmla="*/ 0 w 3044880"/>
              <a:gd name="textAreaRight" fmla="*/ 3045240 w 3044880"/>
              <a:gd name="textAreaTop" fmla="*/ 0 h 1253520"/>
              <a:gd name="textAreaBottom" fmla="*/ 1253880 h 1253520"/>
            </a:gdLst>
            <a:ahLst/>
            <a:cxnLst/>
            <a:rect l="textAreaLeft" t="textAreaTop" r="textAreaRight" b="textAreaBottom"/>
            <a:pathLst>
              <a:path w="8459" h="3483">
                <a:moveTo>
                  <a:pt x="8387" y="3416"/>
                </a:moveTo>
                <a:lnTo>
                  <a:pt x="8459" y="3446"/>
                </a:lnTo>
                <a:lnTo>
                  <a:pt x="8459" y="3483"/>
                </a:lnTo>
                <a:lnTo>
                  <a:pt x="8387" y="3453"/>
                </a:lnTo>
                <a:lnTo>
                  <a:pt x="8387" y="3416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5" name=""/>
          <p:cNvSpPr/>
          <p:nvPr/>
        </p:nvSpPr>
        <p:spPr>
          <a:xfrm>
            <a:off x="1871280" y="4681440"/>
            <a:ext cx="3012840" cy="1240200"/>
          </a:xfrm>
          <a:custGeom>
            <a:avLst/>
            <a:gdLst>
              <a:gd name="textAreaLeft" fmla="*/ 0 w 3012840"/>
              <a:gd name="textAreaRight" fmla="*/ 3013200 w 3012840"/>
              <a:gd name="textAreaTop" fmla="*/ 0 h 1240200"/>
              <a:gd name="textAreaBottom" fmla="*/ 1240560 h 1240200"/>
            </a:gdLst>
            <a:ahLst/>
            <a:cxnLst/>
            <a:rect l="textAreaLeft" t="textAreaTop" r="textAreaRight" b="textAreaBottom"/>
            <a:pathLst>
              <a:path w="8370" h="3446">
                <a:moveTo>
                  <a:pt x="8298" y="3380"/>
                </a:moveTo>
                <a:lnTo>
                  <a:pt x="8370" y="3409"/>
                </a:lnTo>
                <a:lnTo>
                  <a:pt x="8370" y="3446"/>
                </a:lnTo>
                <a:lnTo>
                  <a:pt x="8298" y="3416"/>
                </a:lnTo>
                <a:lnTo>
                  <a:pt x="8298" y="3380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6" name=""/>
          <p:cNvSpPr/>
          <p:nvPr/>
        </p:nvSpPr>
        <p:spPr>
          <a:xfrm>
            <a:off x="1903320" y="4681440"/>
            <a:ext cx="2980800" cy="1226880"/>
          </a:xfrm>
          <a:custGeom>
            <a:avLst/>
            <a:gdLst>
              <a:gd name="textAreaLeft" fmla="*/ 0 w 2980800"/>
              <a:gd name="textAreaRight" fmla="*/ 2981160 w 2980800"/>
              <a:gd name="textAreaTop" fmla="*/ 0 h 1226880"/>
              <a:gd name="textAreaBottom" fmla="*/ 1227240 h 1226880"/>
            </a:gdLst>
            <a:ahLst/>
            <a:cxnLst/>
            <a:rect l="textAreaLeft" t="textAreaTop" r="textAreaRight" b="textAreaBottom"/>
            <a:pathLst>
              <a:path w="8281" h="3409">
                <a:moveTo>
                  <a:pt x="8209" y="3343"/>
                </a:moveTo>
                <a:lnTo>
                  <a:pt x="8281" y="3373"/>
                </a:lnTo>
                <a:lnTo>
                  <a:pt x="8281" y="3409"/>
                </a:lnTo>
                <a:lnTo>
                  <a:pt x="8209" y="3380"/>
                </a:lnTo>
                <a:lnTo>
                  <a:pt x="8209" y="3343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7" name=""/>
          <p:cNvSpPr/>
          <p:nvPr/>
        </p:nvSpPr>
        <p:spPr>
          <a:xfrm>
            <a:off x="1935360" y="4681440"/>
            <a:ext cx="2948760" cy="1213920"/>
          </a:xfrm>
          <a:custGeom>
            <a:avLst/>
            <a:gdLst>
              <a:gd name="textAreaLeft" fmla="*/ 0 w 2948760"/>
              <a:gd name="textAreaRight" fmla="*/ 2949120 w 2948760"/>
              <a:gd name="textAreaTop" fmla="*/ 0 h 1213920"/>
              <a:gd name="textAreaBottom" fmla="*/ 1214280 h 1213920"/>
            </a:gdLst>
            <a:ahLst/>
            <a:cxnLst/>
            <a:rect l="textAreaLeft" t="textAreaTop" r="textAreaRight" b="textAreaBottom"/>
            <a:pathLst>
              <a:path w="8192" h="3373">
                <a:moveTo>
                  <a:pt x="8120" y="3306"/>
                </a:moveTo>
                <a:lnTo>
                  <a:pt x="8192" y="3336"/>
                </a:lnTo>
                <a:lnTo>
                  <a:pt x="8192" y="3373"/>
                </a:lnTo>
                <a:lnTo>
                  <a:pt x="8120" y="3343"/>
                </a:lnTo>
                <a:lnTo>
                  <a:pt x="8120" y="3306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8" name=""/>
          <p:cNvSpPr/>
          <p:nvPr/>
        </p:nvSpPr>
        <p:spPr>
          <a:xfrm>
            <a:off x="1967400" y="4681440"/>
            <a:ext cx="2916720" cy="1200600"/>
          </a:xfrm>
          <a:custGeom>
            <a:avLst/>
            <a:gdLst>
              <a:gd name="textAreaLeft" fmla="*/ 0 w 2916720"/>
              <a:gd name="textAreaRight" fmla="*/ 2917080 w 2916720"/>
              <a:gd name="textAreaTop" fmla="*/ 0 h 1200600"/>
              <a:gd name="textAreaBottom" fmla="*/ 1200960 h 1200600"/>
            </a:gdLst>
            <a:ahLst/>
            <a:cxnLst/>
            <a:rect l="textAreaLeft" t="textAreaTop" r="textAreaRight" b="textAreaBottom"/>
            <a:pathLst>
              <a:path w="8103" h="3336">
                <a:moveTo>
                  <a:pt x="8031" y="3270"/>
                </a:moveTo>
                <a:lnTo>
                  <a:pt x="8103" y="3299"/>
                </a:lnTo>
                <a:lnTo>
                  <a:pt x="8103" y="3336"/>
                </a:lnTo>
                <a:lnTo>
                  <a:pt x="8031" y="3306"/>
                </a:lnTo>
                <a:lnTo>
                  <a:pt x="8031" y="3270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49" name=""/>
          <p:cNvSpPr/>
          <p:nvPr/>
        </p:nvSpPr>
        <p:spPr>
          <a:xfrm>
            <a:off x="1999440" y="4681440"/>
            <a:ext cx="2884680" cy="1187280"/>
          </a:xfrm>
          <a:custGeom>
            <a:avLst/>
            <a:gdLst>
              <a:gd name="textAreaLeft" fmla="*/ 0 w 2884680"/>
              <a:gd name="textAreaRight" fmla="*/ 2885040 w 2884680"/>
              <a:gd name="textAreaTop" fmla="*/ 0 h 1187280"/>
              <a:gd name="textAreaBottom" fmla="*/ 1187640 h 1187280"/>
            </a:gdLst>
            <a:ahLst/>
            <a:cxnLst/>
            <a:rect l="textAreaLeft" t="textAreaTop" r="textAreaRight" b="textAreaBottom"/>
            <a:pathLst>
              <a:path w="8014" h="3299">
                <a:moveTo>
                  <a:pt x="7942" y="3233"/>
                </a:moveTo>
                <a:lnTo>
                  <a:pt x="8014" y="3263"/>
                </a:lnTo>
                <a:lnTo>
                  <a:pt x="8014" y="3299"/>
                </a:lnTo>
                <a:lnTo>
                  <a:pt x="7942" y="3270"/>
                </a:lnTo>
                <a:lnTo>
                  <a:pt x="7942" y="3233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0" name=""/>
          <p:cNvSpPr/>
          <p:nvPr/>
        </p:nvSpPr>
        <p:spPr>
          <a:xfrm>
            <a:off x="2031480" y="4681440"/>
            <a:ext cx="2852640" cy="1174320"/>
          </a:xfrm>
          <a:custGeom>
            <a:avLst/>
            <a:gdLst>
              <a:gd name="textAreaLeft" fmla="*/ 0 w 2852640"/>
              <a:gd name="textAreaRight" fmla="*/ 2853000 w 2852640"/>
              <a:gd name="textAreaTop" fmla="*/ 0 h 1174320"/>
              <a:gd name="textAreaBottom" fmla="*/ 1174680 h 1174320"/>
            </a:gdLst>
            <a:ahLst/>
            <a:cxnLst/>
            <a:rect l="textAreaLeft" t="textAreaTop" r="textAreaRight" b="textAreaBottom"/>
            <a:pathLst>
              <a:path w="7925" h="3263">
                <a:moveTo>
                  <a:pt x="7853" y="3196"/>
                </a:moveTo>
                <a:lnTo>
                  <a:pt x="7925" y="3226"/>
                </a:lnTo>
                <a:lnTo>
                  <a:pt x="7925" y="3263"/>
                </a:lnTo>
                <a:lnTo>
                  <a:pt x="7853" y="3233"/>
                </a:lnTo>
                <a:lnTo>
                  <a:pt x="7853" y="3196"/>
                </a:lnTo>
                <a:moveTo>
                  <a:pt x="175" y="72"/>
                </a:moveTo>
                <a:lnTo>
                  <a:pt x="0" y="0"/>
                </a:lnTo>
                <a:lnTo>
                  <a:pt x="90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1" name=""/>
          <p:cNvSpPr/>
          <p:nvPr/>
        </p:nvSpPr>
        <p:spPr>
          <a:xfrm>
            <a:off x="2063880" y="4681440"/>
            <a:ext cx="2820240" cy="1161000"/>
          </a:xfrm>
          <a:custGeom>
            <a:avLst/>
            <a:gdLst>
              <a:gd name="textAreaLeft" fmla="*/ 0 w 2820240"/>
              <a:gd name="textAreaRight" fmla="*/ 2820600 w 2820240"/>
              <a:gd name="textAreaTop" fmla="*/ 0 h 1161000"/>
              <a:gd name="textAreaBottom" fmla="*/ 1161360 h 1161000"/>
            </a:gdLst>
            <a:ahLst/>
            <a:cxnLst/>
            <a:rect l="textAreaLeft" t="textAreaTop" r="textAreaRight" b="textAreaBottom"/>
            <a:pathLst>
              <a:path w="7835" h="3226">
                <a:moveTo>
                  <a:pt x="7763" y="3160"/>
                </a:moveTo>
                <a:lnTo>
                  <a:pt x="7835" y="3189"/>
                </a:lnTo>
                <a:lnTo>
                  <a:pt x="7835" y="3226"/>
                </a:lnTo>
                <a:lnTo>
                  <a:pt x="7763" y="3196"/>
                </a:lnTo>
                <a:lnTo>
                  <a:pt x="7763" y="3160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2" name=""/>
          <p:cNvSpPr/>
          <p:nvPr/>
        </p:nvSpPr>
        <p:spPr>
          <a:xfrm>
            <a:off x="2095920" y="4681440"/>
            <a:ext cx="2788200" cy="1147680"/>
          </a:xfrm>
          <a:custGeom>
            <a:avLst/>
            <a:gdLst>
              <a:gd name="textAreaLeft" fmla="*/ 0 w 2788200"/>
              <a:gd name="textAreaRight" fmla="*/ 2788560 w 2788200"/>
              <a:gd name="textAreaTop" fmla="*/ 0 h 1147680"/>
              <a:gd name="textAreaBottom" fmla="*/ 1148040 h 1147680"/>
            </a:gdLst>
            <a:ahLst/>
            <a:cxnLst/>
            <a:rect l="textAreaLeft" t="textAreaTop" r="textAreaRight" b="textAreaBottom"/>
            <a:pathLst>
              <a:path w="7746" h="3189">
                <a:moveTo>
                  <a:pt x="7674" y="3123"/>
                </a:moveTo>
                <a:lnTo>
                  <a:pt x="7746" y="3153"/>
                </a:lnTo>
                <a:lnTo>
                  <a:pt x="7746" y="3189"/>
                </a:lnTo>
                <a:lnTo>
                  <a:pt x="7674" y="3160"/>
                </a:lnTo>
                <a:lnTo>
                  <a:pt x="7674" y="3123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3" name=""/>
          <p:cNvSpPr/>
          <p:nvPr/>
        </p:nvSpPr>
        <p:spPr>
          <a:xfrm>
            <a:off x="2127960" y="4681440"/>
            <a:ext cx="2756160" cy="1134720"/>
          </a:xfrm>
          <a:custGeom>
            <a:avLst/>
            <a:gdLst>
              <a:gd name="textAreaLeft" fmla="*/ 0 w 2756160"/>
              <a:gd name="textAreaRight" fmla="*/ 2756520 w 2756160"/>
              <a:gd name="textAreaTop" fmla="*/ 0 h 1134720"/>
              <a:gd name="textAreaBottom" fmla="*/ 1135080 h 1134720"/>
            </a:gdLst>
            <a:ahLst/>
            <a:cxnLst/>
            <a:rect l="textAreaLeft" t="textAreaTop" r="textAreaRight" b="textAreaBottom"/>
            <a:pathLst>
              <a:path w="7657" h="3153">
                <a:moveTo>
                  <a:pt x="7585" y="3086"/>
                </a:moveTo>
                <a:lnTo>
                  <a:pt x="7657" y="3116"/>
                </a:lnTo>
                <a:lnTo>
                  <a:pt x="7657" y="3153"/>
                </a:lnTo>
                <a:lnTo>
                  <a:pt x="7585" y="3123"/>
                </a:lnTo>
                <a:lnTo>
                  <a:pt x="7585" y="3086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4" name=""/>
          <p:cNvSpPr/>
          <p:nvPr/>
        </p:nvSpPr>
        <p:spPr>
          <a:xfrm>
            <a:off x="2160000" y="4681440"/>
            <a:ext cx="2724120" cy="1121400"/>
          </a:xfrm>
          <a:custGeom>
            <a:avLst/>
            <a:gdLst>
              <a:gd name="textAreaLeft" fmla="*/ 0 w 2724120"/>
              <a:gd name="textAreaRight" fmla="*/ 2724480 w 2724120"/>
              <a:gd name="textAreaTop" fmla="*/ 0 h 1121400"/>
              <a:gd name="textAreaBottom" fmla="*/ 1121760 h 1121400"/>
            </a:gdLst>
            <a:ahLst/>
            <a:cxnLst/>
            <a:rect l="textAreaLeft" t="textAreaTop" r="textAreaRight" b="textAreaBottom"/>
            <a:pathLst>
              <a:path w="7568" h="3116">
                <a:moveTo>
                  <a:pt x="7496" y="3050"/>
                </a:moveTo>
                <a:lnTo>
                  <a:pt x="7568" y="3079"/>
                </a:lnTo>
                <a:lnTo>
                  <a:pt x="7568" y="3116"/>
                </a:lnTo>
                <a:lnTo>
                  <a:pt x="7496" y="3086"/>
                </a:lnTo>
                <a:lnTo>
                  <a:pt x="7496" y="3050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5" name=""/>
          <p:cNvSpPr/>
          <p:nvPr/>
        </p:nvSpPr>
        <p:spPr>
          <a:xfrm>
            <a:off x="2192040" y="4681440"/>
            <a:ext cx="2692080" cy="1108080"/>
          </a:xfrm>
          <a:custGeom>
            <a:avLst/>
            <a:gdLst>
              <a:gd name="textAreaLeft" fmla="*/ 0 w 2692080"/>
              <a:gd name="textAreaRight" fmla="*/ 2692440 w 2692080"/>
              <a:gd name="textAreaTop" fmla="*/ 0 h 1108080"/>
              <a:gd name="textAreaBottom" fmla="*/ 1108440 h 1108080"/>
            </a:gdLst>
            <a:ahLst/>
            <a:cxnLst/>
            <a:rect l="textAreaLeft" t="textAreaTop" r="textAreaRight" b="textAreaBottom"/>
            <a:pathLst>
              <a:path w="7479" h="3079">
                <a:moveTo>
                  <a:pt x="7407" y="3013"/>
                </a:moveTo>
                <a:lnTo>
                  <a:pt x="7479" y="3043"/>
                </a:lnTo>
                <a:lnTo>
                  <a:pt x="7479" y="3079"/>
                </a:lnTo>
                <a:lnTo>
                  <a:pt x="7407" y="3050"/>
                </a:lnTo>
                <a:lnTo>
                  <a:pt x="7407" y="3013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6" name=""/>
          <p:cNvSpPr/>
          <p:nvPr/>
        </p:nvSpPr>
        <p:spPr>
          <a:xfrm>
            <a:off x="2224080" y="4681440"/>
            <a:ext cx="2660040" cy="1095120"/>
          </a:xfrm>
          <a:custGeom>
            <a:avLst/>
            <a:gdLst>
              <a:gd name="textAreaLeft" fmla="*/ 0 w 2660040"/>
              <a:gd name="textAreaRight" fmla="*/ 2660400 w 2660040"/>
              <a:gd name="textAreaTop" fmla="*/ 0 h 1095120"/>
              <a:gd name="textAreaBottom" fmla="*/ 1095480 h 1095120"/>
            </a:gdLst>
            <a:ahLst/>
            <a:cxnLst/>
            <a:rect l="textAreaLeft" t="textAreaTop" r="textAreaRight" b="textAreaBottom"/>
            <a:pathLst>
              <a:path w="7390" h="3043">
                <a:moveTo>
                  <a:pt x="7318" y="2977"/>
                </a:moveTo>
                <a:lnTo>
                  <a:pt x="7390" y="3006"/>
                </a:lnTo>
                <a:lnTo>
                  <a:pt x="7390" y="3043"/>
                </a:lnTo>
                <a:lnTo>
                  <a:pt x="7318" y="3013"/>
                </a:lnTo>
                <a:lnTo>
                  <a:pt x="7318" y="2977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7" name=""/>
          <p:cNvSpPr/>
          <p:nvPr/>
        </p:nvSpPr>
        <p:spPr>
          <a:xfrm>
            <a:off x="2256120" y="4681440"/>
            <a:ext cx="2628000" cy="1081800"/>
          </a:xfrm>
          <a:custGeom>
            <a:avLst/>
            <a:gdLst>
              <a:gd name="textAreaLeft" fmla="*/ 0 w 2628000"/>
              <a:gd name="textAreaRight" fmla="*/ 2628360 w 2628000"/>
              <a:gd name="textAreaTop" fmla="*/ 0 h 1081800"/>
              <a:gd name="textAreaBottom" fmla="*/ 1082160 h 1081800"/>
            </a:gdLst>
            <a:ahLst/>
            <a:cxnLst/>
            <a:rect l="textAreaLeft" t="textAreaTop" r="textAreaRight" b="textAreaBottom"/>
            <a:pathLst>
              <a:path w="7301" h="3006">
                <a:moveTo>
                  <a:pt x="7229" y="2940"/>
                </a:moveTo>
                <a:lnTo>
                  <a:pt x="7301" y="2970"/>
                </a:lnTo>
                <a:lnTo>
                  <a:pt x="7301" y="3006"/>
                </a:lnTo>
                <a:lnTo>
                  <a:pt x="7229" y="2977"/>
                </a:lnTo>
                <a:lnTo>
                  <a:pt x="7229" y="2940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8" name=""/>
          <p:cNvSpPr/>
          <p:nvPr/>
        </p:nvSpPr>
        <p:spPr>
          <a:xfrm>
            <a:off x="2288160" y="4681440"/>
            <a:ext cx="2595960" cy="1068840"/>
          </a:xfrm>
          <a:custGeom>
            <a:avLst/>
            <a:gdLst>
              <a:gd name="textAreaLeft" fmla="*/ 0 w 2595960"/>
              <a:gd name="textAreaRight" fmla="*/ 2596320 w 2595960"/>
              <a:gd name="textAreaTop" fmla="*/ 0 h 1068840"/>
              <a:gd name="textAreaBottom" fmla="*/ 1069200 h 1068840"/>
            </a:gdLst>
            <a:ahLst/>
            <a:cxnLst/>
            <a:rect l="textAreaLeft" t="textAreaTop" r="textAreaRight" b="textAreaBottom"/>
            <a:pathLst>
              <a:path w="7212" h="2970">
                <a:moveTo>
                  <a:pt x="7140" y="2903"/>
                </a:moveTo>
                <a:lnTo>
                  <a:pt x="7212" y="2933"/>
                </a:lnTo>
                <a:lnTo>
                  <a:pt x="7212" y="2970"/>
                </a:lnTo>
                <a:lnTo>
                  <a:pt x="7140" y="2940"/>
                </a:lnTo>
                <a:lnTo>
                  <a:pt x="7140" y="2903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59" name=""/>
          <p:cNvSpPr/>
          <p:nvPr/>
        </p:nvSpPr>
        <p:spPr>
          <a:xfrm>
            <a:off x="2320200" y="4681440"/>
            <a:ext cx="2563920" cy="1055520"/>
          </a:xfrm>
          <a:custGeom>
            <a:avLst/>
            <a:gdLst>
              <a:gd name="textAreaLeft" fmla="*/ 0 w 2563920"/>
              <a:gd name="textAreaRight" fmla="*/ 2564280 w 2563920"/>
              <a:gd name="textAreaTop" fmla="*/ 0 h 1055520"/>
              <a:gd name="textAreaBottom" fmla="*/ 1055880 h 1055520"/>
            </a:gdLst>
            <a:ahLst/>
            <a:cxnLst/>
            <a:rect l="textAreaLeft" t="textAreaTop" r="textAreaRight" b="textAreaBottom"/>
            <a:pathLst>
              <a:path w="7123" h="2933">
                <a:moveTo>
                  <a:pt x="7051" y="2867"/>
                </a:moveTo>
                <a:lnTo>
                  <a:pt x="7123" y="2896"/>
                </a:lnTo>
                <a:lnTo>
                  <a:pt x="7123" y="2933"/>
                </a:lnTo>
                <a:lnTo>
                  <a:pt x="7051" y="2903"/>
                </a:lnTo>
                <a:lnTo>
                  <a:pt x="7051" y="2867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0" name=""/>
          <p:cNvSpPr/>
          <p:nvPr/>
        </p:nvSpPr>
        <p:spPr>
          <a:xfrm>
            <a:off x="2352240" y="4681440"/>
            <a:ext cx="2531880" cy="1042200"/>
          </a:xfrm>
          <a:custGeom>
            <a:avLst/>
            <a:gdLst>
              <a:gd name="textAreaLeft" fmla="*/ 0 w 2531880"/>
              <a:gd name="textAreaRight" fmla="*/ 2532240 w 2531880"/>
              <a:gd name="textAreaTop" fmla="*/ 0 h 1042200"/>
              <a:gd name="textAreaBottom" fmla="*/ 1042560 h 1042200"/>
            </a:gdLst>
            <a:ahLst/>
            <a:cxnLst/>
            <a:rect l="textAreaLeft" t="textAreaTop" r="textAreaRight" b="textAreaBottom"/>
            <a:pathLst>
              <a:path w="7034" h="2896">
                <a:moveTo>
                  <a:pt x="6962" y="2830"/>
                </a:moveTo>
                <a:lnTo>
                  <a:pt x="7034" y="2860"/>
                </a:lnTo>
                <a:lnTo>
                  <a:pt x="7034" y="2896"/>
                </a:lnTo>
                <a:lnTo>
                  <a:pt x="6962" y="2867"/>
                </a:lnTo>
                <a:lnTo>
                  <a:pt x="6962" y="2830"/>
                </a:lnTo>
                <a:moveTo>
                  <a:pt x="175" y="73"/>
                </a:moveTo>
                <a:lnTo>
                  <a:pt x="0" y="0"/>
                </a:lnTo>
                <a:lnTo>
                  <a:pt x="89" y="0"/>
                </a:lnTo>
                <a:lnTo>
                  <a:pt x="264" y="73"/>
                </a:lnTo>
                <a:lnTo>
                  <a:pt x="175" y="73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1" name=""/>
          <p:cNvSpPr/>
          <p:nvPr/>
        </p:nvSpPr>
        <p:spPr>
          <a:xfrm>
            <a:off x="2384280" y="4681440"/>
            <a:ext cx="2499840" cy="1029240"/>
          </a:xfrm>
          <a:custGeom>
            <a:avLst/>
            <a:gdLst>
              <a:gd name="textAreaLeft" fmla="*/ 0 w 2499840"/>
              <a:gd name="textAreaRight" fmla="*/ 2500200 w 2499840"/>
              <a:gd name="textAreaTop" fmla="*/ 0 h 1029240"/>
              <a:gd name="textAreaBottom" fmla="*/ 1029600 h 1029240"/>
            </a:gdLst>
            <a:ahLst/>
            <a:cxnLst/>
            <a:rect l="textAreaLeft" t="textAreaTop" r="textAreaRight" b="textAreaBottom"/>
            <a:pathLst>
              <a:path w="6945" h="2860">
                <a:moveTo>
                  <a:pt x="6873" y="2793"/>
                </a:moveTo>
                <a:lnTo>
                  <a:pt x="6945" y="2823"/>
                </a:lnTo>
                <a:lnTo>
                  <a:pt x="6945" y="2860"/>
                </a:lnTo>
                <a:lnTo>
                  <a:pt x="6873" y="2830"/>
                </a:lnTo>
                <a:lnTo>
                  <a:pt x="6873" y="2793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2" name=""/>
          <p:cNvSpPr/>
          <p:nvPr/>
        </p:nvSpPr>
        <p:spPr>
          <a:xfrm>
            <a:off x="2416320" y="4681440"/>
            <a:ext cx="2467800" cy="1015920"/>
          </a:xfrm>
          <a:custGeom>
            <a:avLst/>
            <a:gdLst>
              <a:gd name="textAreaLeft" fmla="*/ 0 w 2467800"/>
              <a:gd name="textAreaRight" fmla="*/ 2468160 w 2467800"/>
              <a:gd name="textAreaTop" fmla="*/ 0 h 1015920"/>
              <a:gd name="textAreaBottom" fmla="*/ 1016280 h 1015920"/>
            </a:gdLst>
            <a:ahLst/>
            <a:cxnLst/>
            <a:rect l="textAreaLeft" t="textAreaTop" r="textAreaRight" b="textAreaBottom"/>
            <a:pathLst>
              <a:path w="6856" h="2823">
                <a:moveTo>
                  <a:pt x="6784" y="2757"/>
                </a:moveTo>
                <a:lnTo>
                  <a:pt x="6856" y="2786"/>
                </a:lnTo>
                <a:lnTo>
                  <a:pt x="6856" y="2823"/>
                </a:lnTo>
                <a:lnTo>
                  <a:pt x="6784" y="2793"/>
                </a:lnTo>
                <a:lnTo>
                  <a:pt x="6784" y="2757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3" name=""/>
          <p:cNvSpPr/>
          <p:nvPr/>
        </p:nvSpPr>
        <p:spPr>
          <a:xfrm>
            <a:off x="2448360" y="4681440"/>
            <a:ext cx="2435760" cy="1002600"/>
          </a:xfrm>
          <a:custGeom>
            <a:avLst/>
            <a:gdLst>
              <a:gd name="textAreaLeft" fmla="*/ 0 w 2435760"/>
              <a:gd name="textAreaRight" fmla="*/ 2436120 w 2435760"/>
              <a:gd name="textAreaTop" fmla="*/ 0 h 1002600"/>
              <a:gd name="textAreaBottom" fmla="*/ 1002960 h 1002600"/>
            </a:gdLst>
            <a:ahLst/>
            <a:cxnLst/>
            <a:rect l="textAreaLeft" t="textAreaTop" r="textAreaRight" b="textAreaBottom"/>
            <a:pathLst>
              <a:path w="6767" h="2786">
                <a:moveTo>
                  <a:pt x="6695" y="2683"/>
                </a:moveTo>
                <a:lnTo>
                  <a:pt x="6767" y="2713"/>
                </a:lnTo>
                <a:lnTo>
                  <a:pt x="6767" y="2786"/>
                </a:lnTo>
                <a:lnTo>
                  <a:pt x="6695" y="2757"/>
                </a:lnTo>
                <a:lnTo>
                  <a:pt x="6695" y="2683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4" name=""/>
          <p:cNvSpPr/>
          <p:nvPr/>
        </p:nvSpPr>
        <p:spPr>
          <a:xfrm>
            <a:off x="2512440" y="4681440"/>
            <a:ext cx="2371680" cy="976320"/>
          </a:xfrm>
          <a:custGeom>
            <a:avLst/>
            <a:gdLst>
              <a:gd name="textAreaLeft" fmla="*/ 0 w 2371680"/>
              <a:gd name="textAreaRight" fmla="*/ 2372040 w 2371680"/>
              <a:gd name="textAreaTop" fmla="*/ 0 h 976320"/>
              <a:gd name="textAreaBottom" fmla="*/ 976680 h 976320"/>
            </a:gdLst>
            <a:ahLst/>
            <a:cxnLst/>
            <a:rect l="textAreaLeft" t="textAreaTop" r="textAreaRight" b="textAreaBottom"/>
            <a:pathLst>
              <a:path w="6589" h="2713">
                <a:moveTo>
                  <a:pt x="6517" y="2647"/>
                </a:moveTo>
                <a:lnTo>
                  <a:pt x="6589" y="2676"/>
                </a:lnTo>
                <a:lnTo>
                  <a:pt x="6589" y="2713"/>
                </a:lnTo>
                <a:lnTo>
                  <a:pt x="6517" y="2683"/>
                </a:lnTo>
                <a:lnTo>
                  <a:pt x="6517" y="2647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5" name=""/>
          <p:cNvSpPr/>
          <p:nvPr/>
        </p:nvSpPr>
        <p:spPr>
          <a:xfrm>
            <a:off x="2544480" y="4681440"/>
            <a:ext cx="2339640" cy="963000"/>
          </a:xfrm>
          <a:custGeom>
            <a:avLst/>
            <a:gdLst>
              <a:gd name="textAreaLeft" fmla="*/ 0 w 2339640"/>
              <a:gd name="textAreaRight" fmla="*/ 2340000 w 2339640"/>
              <a:gd name="textAreaTop" fmla="*/ 0 h 963000"/>
              <a:gd name="textAreaBottom" fmla="*/ 963360 h 963000"/>
            </a:gdLst>
            <a:ahLst/>
            <a:cxnLst/>
            <a:rect l="textAreaLeft" t="textAreaTop" r="textAreaRight" b="textAreaBottom"/>
            <a:pathLst>
              <a:path w="6500" h="2676">
                <a:moveTo>
                  <a:pt x="6428" y="2610"/>
                </a:moveTo>
                <a:lnTo>
                  <a:pt x="6500" y="2640"/>
                </a:lnTo>
                <a:lnTo>
                  <a:pt x="6500" y="2676"/>
                </a:lnTo>
                <a:lnTo>
                  <a:pt x="6428" y="2647"/>
                </a:lnTo>
                <a:lnTo>
                  <a:pt x="6428" y="2610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6" name=""/>
          <p:cNvSpPr/>
          <p:nvPr/>
        </p:nvSpPr>
        <p:spPr>
          <a:xfrm>
            <a:off x="2576520" y="4681440"/>
            <a:ext cx="2307600" cy="950040"/>
          </a:xfrm>
          <a:custGeom>
            <a:avLst/>
            <a:gdLst>
              <a:gd name="textAreaLeft" fmla="*/ 0 w 2307600"/>
              <a:gd name="textAreaRight" fmla="*/ 2307960 w 2307600"/>
              <a:gd name="textAreaTop" fmla="*/ 0 h 950040"/>
              <a:gd name="textAreaBottom" fmla="*/ 950400 h 950040"/>
            </a:gdLst>
            <a:ahLst/>
            <a:cxnLst/>
            <a:rect l="textAreaLeft" t="textAreaTop" r="textAreaRight" b="textAreaBottom"/>
            <a:pathLst>
              <a:path w="6411" h="2640">
                <a:moveTo>
                  <a:pt x="6339" y="2537"/>
                </a:moveTo>
                <a:lnTo>
                  <a:pt x="6411" y="2566"/>
                </a:lnTo>
                <a:lnTo>
                  <a:pt x="6411" y="2640"/>
                </a:lnTo>
                <a:lnTo>
                  <a:pt x="6339" y="2610"/>
                </a:lnTo>
                <a:lnTo>
                  <a:pt x="6339" y="2537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7" name=""/>
          <p:cNvSpPr/>
          <p:nvPr/>
        </p:nvSpPr>
        <p:spPr>
          <a:xfrm>
            <a:off x="2640600" y="4681440"/>
            <a:ext cx="2243520" cy="923400"/>
          </a:xfrm>
          <a:custGeom>
            <a:avLst/>
            <a:gdLst>
              <a:gd name="textAreaLeft" fmla="*/ 0 w 2243520"/>
              <a:gd name="textAreaRight" fmla="*/ 2243880 w 2243520"/>
              <a:gd name="textAreaTop" fmla="*/ 0 h 923400"/>
              <a:gd name="textAreaBottom" fmla="*/ 923760 h 923400"/>
            </a:gdLst>
            <a:ahLst/>
            <a:cxnLst/>
            <a:rect l="textAreaLeft" t="textAreaTop" r="textAreaRight" b="textAreaBottom"/>
            <a:pathLst>
              <a:path w="6233" h="2566">
                <a:moveTo>
                  <a:pt x="6161" y="2500"/>
                </a:moveTo>
                <a:lnTo>
                  <a:pt x="6233" y="2530"/>
                </a:lnTo>
                <a:lnTo>
                  <a:pt x="6233" y="2566"/>
                </a:lnTo>
                <a:lnTo>
                  <a:pt x="6161" y="2537"/>
                </a:lnTo>
                <a:lnTo>
                  <a:pt x="6161" y="2500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8" name=""/>
          <p:cNvSpPr/>
          <p:nvPr/>
        </p:nvSpPr>
        <p:spPr>
          <a:xfrm>
            <a:off x="2672640" y="4681440"/>
            <a:ext cx="2211480" cy="910440"/>
          </a:xfrm>
          <a:custGeom>
            <a:avLst/>
            <a:gdLst>
              <a:gd name="textAreaLeft" fmla="*/ 0 w 2211480"/>
              <a:gd name="textAreaRight" fmla="*/ 2211840 w 2211480"/>
              <a:gd name="textAreaTop" fmla="*/ 0 h 910440"/>
              <a:gd name="textAreaBottom" fmla="*/ 910800 h 910440"/>
            </a:gdLst>
            <a:ahLst/>
            <a:cxnLst/>
            <a:rect l="textAreaLeft" t="textAreaTop" r="textAreaRight" b="textAreaBottom"/>
            <a:pathLst>
              <a:path w="6144" h="2530">
                <a:moveTo>
                  <a:pt x="6072" y="2464"/>
                </a:moveTo>
                <a:lnTo>
                  <a:pt x="6144" y="2493"/>
                </a:lnTo>
                <a:lnTo>
                  <a:pt x="6144" y="2530"/>
                </a:lnTo>
                <a:lnTo>
                  <a:pt x="6072" y="2500"/>
                </a:lnTo>
                <a:lnTo>
                  <a:pt x="6072" y="2464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69" name=""/>
          <p:cNvSpPr/>
          <p:nvPr/>
        </p:nvSpPr>
        <p:spPr>
          <a:xfrm>
            <a:off x="2704680" y="4681440"/>
            <a:ext cx="2179440" cy="897120"/>
          </a:xfrm>
          <a:custGeom>
            <a:avLst/>
            <a:gdLst>
              <a:gd name="textAreaLeft" fmla="*/ 0 w 2179440"/>
              <a:gd name="textAreaRight" fmla="*/ 2179800 w 2179440"/>
              <a:gd name="textAreaTop" fmla="*/ 0 h 897120"/>
              <a:gd name="textAreaBottom" fmla="*/ 897480 h 897120"/>
            </a:gdLst>
            <a:ahLst/>
            <a:cxnLst/>
            <a:rect l="textAreaLeft" t="textAreaTop" r="textAreaRight" b="textAreaBottom"/>
            <a:pathLst>
              <a:path w="6055" h="2493">
                <a:moveTo>
                  <a:pt x="5983" y="2427"/>
                </a:moveTo>
                <a:lnTo>
                  <a:pt x="6055" y="2457"/>
                </a:lnTo>
                <a:lnTo>
                  <a:pt x="6055" y="2493"/>
                </a:lnTo>
                <a:lnTo>
                  <a:pt x="5983" y="2464"/>
                </a:lnTo>
                <a:lnTo>
                  <a:pt x="5983" y="2427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0" name=""/>
          <p:cNvSpPr/>
          <p:nvPr/>
        </p:nvSpPr>
        <p:spPr>
          <a:xfrm>
            <a:off x="2736720" y="4681440"/>
            <a:ext cx="2147400" cy="884160"/>
          </a:xfrm>
          <a:custGeom>
            <a:avLst/>
            <a:gdLst>
              <a:gd name="textAreaLeft" fmla="*/ 0 w 2147400"/>
              <a:gd name="textAreaRight" fmla="*/ 2147760 w 2147400"/>
              <a:gd name="textAreaTop" fmla="*/ 0 h 884160"/>
              <a:gd name="textAreaBottom" fmla="*/ 884520 h 884160"/>
            </a:gdLst>
            <a:ahLst/>
            <a:cxnLst/>
            <a:rect l="textAreaLeft" t="textAreaTop" r="textAreaRight" b="textAreaBottom"/>
            <a:pathLst>
              <a:path w="5966" h="2457">
                <a:moveTo>
                  <a:pt x="5894" y="2390"/>
                </a:moveTo>
                <a:lnTo>
                  <a:pt x="5966" y="2420"/>
                </a:lnTo>
                <a:lnTo>
                  <a:pt x="5966" y="2457"/>
                </a:lnTo>
                <a:lnTo>
                  <a:pt x="5894" y="2427"/>
                </a:lnTo>
                <a:lnTo>
                  <a:pt x="5894" y="2390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1" name=""/>
          <p:cNvSpPr/>
          <p:nvPr/>
        </p:nvSpPr>
        <p:spPr>
          <a:xfrm>
            <a:off x="2768760" y="4681440"/>
            <a:ext cx="2115360" cy="870840"/>
          </a:xfrm>
          <a:custGeom>
            <a:avLst/>
            <a:gdLst>
              <a:gd name="textAreaLeft" fmla="*/ 0 w 2115360"/>
              <a:gd name="textAreaRight" fmla="*/ 2115720 w 2115360"/>
              <a:gd name="textAreaTop" fmla="*/ 0 h 870840"/>
              <a:gd name="textAreaBottom" fmla="*/ 871200 h 870840"/>
            </a:gdLst>
            <a:ahLst/>
            <a:cxnLst/>
            <a:rect l="textAreaLeft" t="textAreaTop" r="textAreaRight" b="textAreaBottom"/>
            <a:pathLst>
              <a:path w="5877" h="2420">
                <a:moveTo>
                  <a:pt x="5805" y="2317"/>
                </a:moveTo>
                <a:lnTo>
                  <a:pt x="5877" y="2347"/>
                </a:lnTo>
                <a:lnTo>
                  <a:pt x="5877" y="2420"/>
                </a:lnTo>
                <a:lnTo>
                  <a:pt x="5805" y="2390"/>
                </a:lnTo>
                <a:lnTo>
                  <a:pt x="5805" y="2317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2" name=""/>
          <p:cNvSpPr/>
          <p:nvPr/>
        </p:nvSpPr>
        <p:spPr>
          <a:xfrm>
            <a:off x="2832840" y="4681440"/>
            <a:ext cx="2051280" cy="844560"/>
          </a:xfrm>
          <a:custGeom>
            <a:avLst/>
            <a:gdLst>
              <a:gd name="textAreaLeft" fmla="*/ 0 w 2051280"/>
              <a:gd name="textAreaRight" fmla="*/ 2051640 w 2051280"/>
              <a:gd name="textAreaTop" fmla="*/ 0 h 844560"/>
              <a:gd name="textAreaBottom" fmla="*/ 844920 h 844560"/>
            </a:gdLst>
            <a:ahLst/>
            <a:cxnLst/>
            <a:rect l="textAreaLeft" t="textAreaTop" r="textAreaRight" b="textAreaBottom"/>
            <a:pathLst>
              <a:path w="5699" h="2347">
                <a:moveTo>
                  <a:pt x="5627" y="2244"/>
                </a:moveTo>
                <a:lnTo>
                  <a:pt x="5699" y="2273"/>
                </a:lnTo>
                <a:lnTo>
                  <a:pt x="5699" y="2347"/>
                </a:lnTo>
                <a:lnTo>
                  <a:pt x="5627" y="2317"/>
                </a:lnTo>
                <a:lnTo>
                  <a:pt x="5627" y="2244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3" name=""/>
          <p:cNvSpPr/>
          <p:nvPr/>
        </p:nvSpPr>
        <p:spPr>
          <a:xfrm>
            <a:off x="2896920" y="4681440"/>
            <a:ext cx="1987200" cy="817920"/>
          </a:xfrm>
          <a:custGeom>
            <a:avLst/>
            <a:gdLst>
              <a:gd name="textAreaLeft" fmla="*/ 0 w 1987200"/>
              <a:gd name="textAreaRight" fmla="*/ 1987560 w 1987200"/>
              <a:gd name="textAreaTop" fmla="*/ 0 h 817920"/>
              <a:gd name="textAreaBottom" fmla="*/ 818280 h 817920"/>
            </a:gdLst>
            <a:ahLst/>
            <a:cxnLst/>
            <a:rect l="textAreaLeft" t="textAreaTop" r="textAreaRight" b="textAreaBottom"/>
            <a:pathLst>
              <a:path w="5521" h="2273">
                <a:moveTo>
                  <a:pt x="5449" y="2207"/>
                </a:moveTo>
                <a:lnTo>
                  <a:pt x="5521" y="2237"/>
                </a:lnTo>
                <a:lnTo>
                  <a:pt x="5521" y="2273"/>
                </a:lnTo>
                <a:lnTo>
                  <a:pt x="5449" y="2244"/>
                </a:lnTo>
                <a:lnTo>
                  <a:pt x="5449" y="2207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5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4" name=""/>
          <p:cNvSpPr/>
          <p:nvPr/>
        </p:nvSpPr>
        <p:spPr>
          <a:xfrm>
            <a:off x="2928960" y="4681440"/>
            <a:ext cx="1955160" cy="804960"/>
          </a:xfrm>
          <a:custGeom>
            <a:avLst/>
            <a:gdLst>
              <a:gd name="textAreaLeft" fmla="*/ 0 w 1955160"/>
              <a:gd name="textAreaRight" fmla="*/ 1955520 w 1955160"/>
              <a:gd name="textAreaTop" fmla="*/ 0 h 804960"/>
              <a:gd name="textAreaBottom" fmla="*/ 805320 h 804960"/>
            </a:gdLst>
            <a:ahLst/>
            <a:cxnLst/>
            <a:rect l="textAreaLeft" t="textAreaTop" r="textAreaRight" b="textAreaBottom"/>
            <a:pathLst>
              <a:path w="5432" h="2237">
                <a:moveTo>
                  <a:pt x="5360" y="2170"/>
                </a:moveTo>
                <a:lnTo>
                  <a:pt x="5432" y="2200"/>
                </a:lnTo>
                <a:lnTo>
                  <a:pt x="5432" y="2237"/>
                </a:lnTo>
                <a:lnTo>
                  <a:pt x="5360" y="2207"/>
                </a:lnTo>
                <a:lnTo>
                  <a:pt x="5360" y="2170"/>
                </a:lnTo>
                <a:moveTo>
                  <a:pt x="176" y="72"/>
                </a:moveTo>
                <a:lnTo>
                  <a:pt x="0" y="0"/>
                </a:lnTo>
                <a:lnTo>
                  <a:pt x="90" y="0"/>
                </a:lnTo>
                <a:lnTo>
                  <a:pt x="265" y="72"/>
                </a:lnTo>
                <a:lnTo>
                  <a:pt x="176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5" name=""/>
          <p:cNvSpPr/>
          <p:nvPr/>
        </p:nvSpPr>
        <p:spPr>
          <a:xfrm>
            <a:off x="2961000" y="4681440"/>
            <a:ext cx="1923120" cy="791640"/>
          </a:xfrm>
          <a:custGeom>
            <a:avLst/>
            <a:gdLst>
              <a:gd name="textAreaLeft" fmla="*/ 0 w 1923120"/>
              <a:gd name="textAreaRight" fmla="*/ 1923480 w 1923120"/>
              <a:gd name="textAreaTop" fmla="*/ 0 h 791640"/>
              <a:gd name="textAreaBottom" fmla="*/ 792000 h 791640"/>
            </a:gdLst>
            <a:ahLst/>
            <a:cxnLst/>
            <a:rect l="textAreaLeft" t="textAreaTop" r="textAreaRight" b="textAreaBottom"/>
            <a:pathLst>
              <a:path w="5343" h="2200">
                <a:moveTo>
                  <a:pt x="5271" y="2134"/>
                </a:moveTo>
                <a:lnTo>
                  <a:pt x="5343" y="2163"/>
                </a:lnTo>
                <a:lnTo>
                  <a:pt x="5343" y="2200"/>
                </a:lnTo>
                <a:lnTo>
                  <a:pt x="5271" y="2170"/>
                </a:lnTo>
                <a:lnTo>
                  <a:pt x="5271" y="2134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6" name=""/>
          <p:cNvSpPr/>
          <p:nvPr/>
        </p:nvSpPr>
        <p:spPr>
          <a:xfrm>
            <a:off x="2993040" y="4681440"/>
            <a:ext cx="1891080" cy="778320"/>
          </a:xfrm>
          <a:custGeom>
            <a:avLst/>
            <a:gdLst>
              <a:gd name="textAreaLeft" fmla="*/ 0 w 1891080"/>
              <a:gd name="textAreaRight" fmla="*/ 1891440 w 1891080"/>
              <a:gd name="textAreaTop" fmla="*/ 0 h 778320"/>
              <a:gd name="textAreaBottom" fmla="*/ 778680 h 778320"/>
            </a:gdLst>
            <a:ahLst/>
            <a:cxnLst/>
            <a:rect l="textAreaLeft" t="textAreaTop" r="textAreaRight" b="textAreaBottom"/>
            <a:pathLst>
              <a:path w="5254" h="2163">
                <a:moveTo>
                  <a:pt x="5182" y="2097"/>
                </a:moveTo>
                <a:lnTo>
                  <a:pt x="5254" y="2127"/>
                </a:lnTo>
                <a:lnTo>
                  <a:pt x="5254" y="2163"/>
                </a:lnTo>
                <a:lnTo>
                  <a:pt x="5182" y="2134"/>
                </a:lnTo>
                <a:lnTo>
                  <a:pt x="5182" y="2097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7" name=""/>
          <p:cNvSpPr/>
          <p:nvPr/>
        </p:nvSpPr>
        <p:spPr>
          <a:xfrm>
            <a:off x="3025080" y="4681440"/>
            <a:ext cx="1859040" cy="765360"/>
          </a:xfrm>
          <a:custGeom>
            <a:avLst/>
            <a:gdLst>
              <a:gd name="textAreaLeft" fmla="*/ 0 w 1859040"/>
              <a:gd name="textAreaRight" fmla="*/ 1859400 w 1859040"/>
              <a:gd name="textAreaTop" fmla="*/ 0 h 765360"/>
              <a:gd name="textAreaBottom" fmla="*/ 765720 h 765360"/>
            </a:gdLst>
            <a:ahLst/>
            <a:cxnLst/>
            <a:rect l="textAreaLeft" t="textAreaTop" r="textAreaRight" b="textAreaBottom"/>
            <a:pathLst>
              <a:path w="5165" h="2127">
                <a:moveTo>
                  <a:pt x="5093" y="2024"/>
                </a:moveTo>
                <a:lnTo>
                  <a:pt x="5165" y="2053"/>
                </a:lnTo>
                <a:lnTo>
                  <a:pt x="5165" y="2127"/>
                </a:lnTo>
                <a:lnTo>
                  <a:pt x="5093" y="2097"/>
                </a:lnTo>
                <a:lnTo>
                  <a:pt x="5093" y="2024"/>
                </a:lnTo>
                <a:moveTo>
                  <a:pt x="175" y="72"/>
                </a:moveTo>
                <a:lnTo>
                  <a:pt x="0" y="0"/>
                </a:lnTo>
                <a:lnTo>
                  <a:pt x="179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8" name=""/>
          <p:cNvSpPr/>
          <p:nvPr/>
        </p:nvSpPr>
        <p:spPr>
          <a:xfrm>
            <a:off x="3089520" y="4681440"/>
            <a:ext cx="1794600" cy="738720"/>
          </a:xfrm>
          <a:custGeom>
            <a:avLst/>
            <a:gdLst>
              <a:gd name="textAreaLeft" fmla="*/ 0 w 1794600"/>
              <a:gd name="textAreaRight" fmla="*/ 1794960 w 1794600"/>
              <a:gd name="textAreaTop" fmla="*/ 0 h 738720"/>
              <a:gd name="textAreaBottom" fmla="*/ 739080 h 738720"/>
            </a:gdLst>
            <a:ahLst/>
            <a:cxnLst/>
            <a:rect l="textAreaLeft" t="textAreaTop" r="textAreaRight" b="textAreaBottom"/>
            <a:pathLst>
              <a:path w="4986" h="2053">
                <a:moveTo>
                  <a:pt x="4914" y="1987"/>
                </a:moveTo>
                <a:lnTo>
                  <a:pt x="4986" y="2017"/>
                </a:lnTo>
                <a:lnTo>
                  <a:pt x="4986" y="2053"/>
                </a:lnTo>
                <a:lnTo>
                  <a:pt x="4914" y="2024"/>
                </a:lnTo>
                <a:lnTo>
                  <a:pt x="4914" y="1987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79" name=""/>
          <p:cNvSpPr/>
          <p:nvPr/>
        </p:nvSpPr>
        <p:spPr>
          <a:xfrm>
            <a:off x="3121560" y="4681440"/>
            <a:ext cx="1762560" cy="725760"/>
          </a:xfrm>
          <a:custGeom>
            <a:avLst/>
            <a:gdLst>
              <a:gd name="textAreaLeft" fmla="*/ 0 w 1762560"/>
              <a:gd name="textAreaRight" fmla="*/ 1762920 w 1762560"/>
              <a:gd name="textAreaTop" fmla="*/ 0 h 725760"/>
              <a:gd name="textAreaBottom" fmla="*/ 726120 h 725760"/>
            </a:gdLst>
            <a:ahLst/>
            <a:cxnLst/>
            <a:rect l="textAreaLeft" t="textAreaTop" r="textAreaRight" b="textAreaBottom"/>
            <a:pathLst>
              <a:path w="4897" h="2017">
                <a:moveTo>
                  <a:pt x="4825" y="1951"/>
                </a:moveTo>
                <a:lnTo>
                  <a:pt x="4897" y="1980"/>
                </a:lnTo>
                <a:lnTo>
                  <a:pt x="4897" y="2017"/>
                </a:lnTo>
                <a:lnTo>
                  <a:pt x="4825" y="1987"/>
                </a:lnTo>
                <a:lnTo>
                  <a:pt x="4825" y="1951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0" name=""/>
          <p:cNvSpPr/>
          <p:nvPr/>
        </p:nvSpPr>
        <p:spPr>
          <a:xfrm>
            <a:off x="3153600" y="4681440"/>
            <a:ext cx="1730520" cy="712440"/>
          </a:xfrm>
          <a:custGeom>
            <a:avLst/>
            <a:gdLst>
              <a:gd name="textAreaLeft" fmla="*/ 0 w 1730520"/>
              <a:gd name="textAreaRight" fmla="*/ 1730880 w 1730520"/>
              <a:gd name="textAreaTop" fmla="*/ 0 h 712440"/>
              <a:gd name="textAreaBottom" fmla="*/ 712800 h 712440"/>
            </a:gdLst>
            <a:ahLst/>
            <a:cxnLst/>
            <a:rect l="textAreaLeft" t="textAreaTop" r="textAreaRight" b="textAreaBottom"/>
            <a:pathLst>
              <a:path w="4808" h="1980">
                <a:moveTo>
                  <a:pt x="4736" y="1877"/>
                </a:moveTo>
                <a:lnTo>
                  <a:pt x="4808" y="1907"/>
                </a:lnTo>
                <a:lnTo>
                  <a:pt x="4808" y="1980"/>
                </a:lnTo>
                <a:lnTo>
                  <a:pt x="4736" y="1951"/>
                </a:lnTo>
                <a:lnTo>
                  <a:pt x="4736" y="1877"/>
                </a:lnTo>
                <a:moveTo>
                  <a:pt x="174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1" name=""/>
          <p:cNvSpPr/>
          <p:nvPr/>
        </p:nvSpPr>
        <p:spPr>
          <a:xfrm>
            <a:off x="3217680" y="4681440"/>
            <a:ext cx="1666440" cy="686160"/>
          </a:xfrm>
          <a:custGeom>
            <a:avLst/>
            <a:gdLst>
              <a:gd name="textAreaLeft" fmla="*/ 0 w 1666440"/>
              <a:gd name="textAreaRight" fmla="*/ 1666800 w 1666440"/>
              <a:gd name="textAreaTop" fmla="*/ 0 h 686160"/>
              <a:gd name="textAreaBottom" fmla="*/ 686520 h 686160"/>
            </a:gdLst>
            <a:ahLst/>
            <a:cxnLst/>
            <a:rect l="textAreaLeft" t="textAreaTop" r="textAreaRight" b="textAreaBottom"/>
            <a:pathLst>
              <a:path w="4630" h="1907">
                <a:moveTo>
                  <a:pt x="4558" y="1804"/>
                </a:moveTo>
                <a:lnTo>
                  <a:pt x="4630" y="1834"/>
                </a:lnTo>
                <a:lnTo>
                  <a:pt x="4630" y="1907"/>
                </a:lnTo>
                <a:lnTo>
                  <a:pt x="4558" y="1877"/>
                </a:lnTo>
                <a:lnTo>
                  <a:pt x="4558" y="1804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2" name=""/>
          <p:cNvSpPr/>
          <p:nvPr/>
        </p:nvSpPr>
        <p:spPr>
          <a:xfrm>
            <a:off x="3281760" y="4681440"/>
            <a:ext cx="1602360" cy="659880"/>
          </a:xfrm>
          <a:custGeom>
            <a:avLst/>
            <a:gdLst>
              <a:gd name="textAreaLeft" fmla="*/ 0 w 1602360"/>
              <a:gd name="textAreaRight" fmla="*/ 1602720 w 1602360"/>
              <a:gd name="textAreaTop" fmla="*/ 0 h 659880"/>
              <a:gd name="textAreaBottom" fmla="*/ 660240 h 659880"/>
            </a:gdLst>
            <a:ahLst/>
            <a:cxnLst/>
            <a:rect l="textAreaLeft" t="textAreaTop" r="textAreaRight" b="textAreaBottom"/>
            <a:pathLst>
              <a:path w="4452" h="1834">
                <a:moveTo>
                  <a:pt x="4380" y="1731"/>
                </a:moveTo>
                <a:lnTo>
                  <a:pt x="4452" y="1760"/>
                </a:lnTo>
                <a:lnTo>
                  <a:pt x="4452" y="1834"/>
                </a:lnTo>
                <a:lnTo>
                  <a:pt x="4380" y="1804"/>
                </a:lnTo>
                <a:lnTo>
                  <a:pt x="4380" y="1731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3" name=""/>
          <p:cNvSpPr/>
          <p:nvPr/>
        </p:nvSpPr>
        <p:spPr>
          <a:xfrm>
            <a:off x="3345840" y="4681440"/>
            <a:ext cx="1538280" cy="633240"/>
          </a:xfrm>
          <a:custGeom>
            <a:avLst/>
            <a:gdLst>
              <a:gd name="textAreaLeft" fmla="*/ 0 w 1538280"/>
              <a:gd name="textAreaRight" fmla="*/ 1538640 w 1538280"/>
              <a:gd name="textAreaTop" fmla="*/ 0 h 633240"/>
              <a:gd name="textAreaBottom" fmla="*/ 633600 h 633240"/>
            </a:gdLst>
            <a:ahLst/>
            <a:cxnLst/>
            <a:rect l="textAreaLeft" t="textAreaTop" r="textAreaRight" b="textAreaBottom"/>
            <a:pathLst>
              <a:path w="4274" h="1760">
                <a:moveTo>
                  <a:pt x="4202" y="1657"/>
                </a:moveTo>
                <a:lnTo>
                  <a:pt x="4274" y="1687"/>
                </a:lnTo>
                <a:lnTo>
                  <a:pt x="4274" y="1760"/>
                </a:lnTo>
                <a:lnTo>
                  <a:pt x="4202" y="1731"/>
                </a:lnTo>
                <a:lnTo>
                  <a:pt x="4202" y="1657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4" name=""/>
          <p:cNvSpPr/>
          <p:nvPr/>
        </p:nvSpPr>
        <p:spPr>
          <a:xfrm>
            <a:off x="3409920" y="4681440"/>
            <a:ext cx="1474200" cy="606960"/>
          </a:xfrm>
          <a:custGeom>
            <a:avLst/>
            <a:gdLst>
              <a:gd name="textAreaLeft" fmla="*/ 0 w 1474200"/>
              <a:gd name="textAreaRight" fmla="*/ 1474560 w 1474200"/>
              <a:gd name="textAreaTop" fmla="*/ 0 h 606960"/>
              <a:gd name="textAreaBottom" fmla="*/ 607320 h 606960"/>
            </a:gdLst>
            <a:ahLst/>
            <a:cxnLst/>
            <a:rect l="textAreaLeft" t="textAreaTop" r="textAreaRight" b="textAreaBottom"/>
            <a:pathLst>
              <a:path w="4096" h="1687">
                <a:moveTo>
                  <a:pt x="4024" y="1621"/>
                </a:moveTo>
                <a:lnTo>
                  <a:pt x="4096" y="1650"/>
                </a:lnTo>
                <a:lnTo>
                  <a:pt x="4096" y="1687"/>
                </a:lnTo>
                <a:lnTo>
                  <a:pt x="4024" y="1657"/>
                </a:lnTo>
                <a:lnTo>
                  <a:pt x="4024" y="1621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5" name=""/>
          <p:cNvSpPr/>
          <p:nvPr/>
        </p:nvSpPr>
        <p:spPr>
          <a:xfrm>
            <a:off x="3441960" y="4681440"/>
            <a:ext cx="1442160" cy="593640"/>
          </a:xfrm>
          <a:custGeom>
            <a:avLst/>
            <a:gdLst>
              <a:gd name="textAreaLeft" fmla="*/ 0 w 1442160"/>
              <a:gd name="textAreaRight" fmla="*/ 1442520 w 1442160"/>
              <a:gd name="textAreaTop" fmla="*/ 0 h 593640"/>
              <a:gd name="textAreaBottom" fmla="*/ 594000 h 593640"/>
            </a:gdLst>
            <a:ahLst/>
            <a:cxnLst/>
            <a:rect l="textAreaLeft" t="textAreaTop" r="textAreaRight" b="textAreaBottom"/>
            <a:pathLst>
              <a:path w="4007" h="1650">
                <a:moveTo>
                  <a:pt x="3935" y="1584"/>
                </a:moveTo>
                <a:lnTo>
                  <a:pt x="4007" y="1614"/>
                </a:lnTo>
                <a:lnTo>
                  <a:pt x="4007" y="1650"/>
                </a:lnTo>
                <a:lnTo>
                  <a:pt x="3935" y="1621"/>
                </a:lnTo>
                <a:lnTo>
                  <a:pt x="3935" y="1584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6" name=""/>
          <p:cNvSpPr/>
          <p:nvPr/>
        </p:nvSpPr>
        <p:spPr>
          <a:xfrm>
            <a:off x="3474000" y="4681440"/>
            <a:ext cx="1410120" cy="580680"/>
          </a:xfrm>
          <a:custGeom>
            <a:avLst/>
            <a:gdLst>
              <a:gd name="textAreaLeft" fmla="*/ 0 w 1410120"/>
              <a:gd name="textAreaRight" fmla="*/ 1410480 w 1410120"/>
              <a:gd name="textAreaTop" fmla="*/ 0 h 580680"/>
              <a:gd name="textAreaBottom" fmla="*/ 581040 h 580680"/>
            </a:gdLst>
            <a:ahLst/>
            <a:cxnLst/>
            <a:rect l="textAreaLeft" t="textAreaTop" r="textAreaRight" b="textAreaBottom"/>
            <a:pathLst>
              <a:path w="3918" h="1614">
                <a:moveTo>
                  <a:pt x="3846" y="1437"/>
                </a:moveTo>
                <a:lnTo>
                  <a:pt x="3918" y="1467"/>
                </a:lnTo>
                <a:lnTo>
                  <a:pt x="3918" y="1614"/>
                </a:lnTo>
                <a:lnTo>
                  <a:pt x="3846" y="1584"/>
                </a:lnTo>
                <a:lnTo>
                  <a:pt x="3846" y="1437"/>
                </a:lnTo>
                <a:moveTo>
                  <a:pt x="176" y="72"/>
                </a:moveTo>
                <a:lnTo>
                  <a:pt x="0" y="0"/>
                </a:lnTo>
                <a:lnTo>
                  <a:pt x="357" y="0"/>
                </a:lnTo>
                <a:lnTo>
                  <a:pt x="532" y="72"/>
                </a:lnTo>
                <a:lnTo>
                  <a:pt x="176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7" name=""/>
          <p:cNvSpPr/>
          <p:nvPr/>
        </p:nvSpPr>
        <p:spPr>
          <a:xfrm>
            <a:off x="3602160" y="4681440"/>
            <a:ext cx="1281960" cy="527760"/>
          </a:xfrm>
          <a:custGeom>
            <a:avLst/>
            <a:gdLst>
              <a:gd name="textAreaLeft" fmla="*/ 0 w 1281960"/>
              <a:gd name="textAreaRight" fmla="*/ 1282320 w 1281960"/>
              <a:gd name="textAreaTop" fmla="*/ 0 h 527760"/>
              <a:gd name="textAreaBottom" fmla="*/ 528120 h 527760"/>
            </a:gdLst>
            <a:ahLst/>
            <a:cxnLst/>
            <a:rect l="textAreaLeft" t="textAreaTop" r="textAreaRight" b="textAreaBottom"/>
            <a:pathLst>
              <a:path w="3562" h="1467">
                <a:moveTo>
                  <a:pt x="3490" y="1401"/>
                </a:moveTo>
                <a:lnTo>
                  <a:pt x="3562" y="1430"/>
                </a:lnTo>
                <a:lnTo>
                  <a:pt x="3562" y="1467"/>
                </a:lnTo>
                <a:lnTo>
                  <a:pt x="3490" y="1437"/>
                </a:lnTo>
                <a:lnTo>
                  <a:pt x="3490" y="1401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8" name=""/>
          <p:cNvSpPr/>
          <p:nvPr/>
        </p:nvSpPr>
        <p:spPr>
          <a:xfrm>
            <a:off x="3634200" y="4681440"/>
            <a:ext cx="1249920" cy="514440"/>
          </a:xfrm>
          <a:custGeom>
            <a:avLst/>
            <a:gdLst>
              <a:gd name="textAreaLeft" fmla="*/ 0 w 1249920"/>
              <a:gd name="textAreaRight" fmla="*/ 1250280 w 1249920"/>
              <a:gd name="textAreaTop" fmla="*/ 0 h 514440"/>
              <a:gd name="textAreaBottom" fmla="*/ 514800 h 514440"/>
            </a:gdLst>
            <a:ahLst/>
            <a:cxnLst/>
            <a:rect l="textAreaLeft" t="textAreaTop" r="textAreaRight" b="textAreaBottom"/>
            <a:pathLst>
              <a:path w="3473" h="1430">
                <a:moveTo>
                  <a:pt x="3401" y="1364"/>
                </a:moveTo>
                <a:lnTo>
                  <a:pt x="3473" y="1394"/>
                </a:lnTo>
                <a:lnTo>
                  <a:pt x="3473" y="1430"/>
                </a:lnTo>
                <a:lnTo>
                  <a:pt x="3401" y="1401"/>
                </a:lnTo>
                <a:lnTo>
                  <a:pt x="3401" y="1364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89" name=""/>
          <p:cNvSpPr/>
          <p:nvPr/>
        </p:nvSpPr>
        <p:spPr>
          <a:xfrm>
            <a:off x="3666240" y="4681440"/>
            <a:ext cx="1217880" cy="501480"/>
          </a:xfrm>
          <a:custGeom>
            <a:avLst/>
            <a:gdLst>
              <a:gd name="textAreaLeft" fmla="*/ 0 w 1217880"/>
              <a:gd name="textAreaRight" fmla="*/ 1218240 w 1217880"/>
              <a:gd name="textAreaTop" fmla="*/ 0 h 501480"/>
              <a:gd name="textAreaBottom" fmla="*/ 501840 h 501480"/>
            </a:gdLst>
            <a:ahLst/>
            <a:cxnLst/>
            <a:rect l="textAreaLeft" t="textAreaTop" r="textAreaRight" b="textAreaBottom"/>
            <a:pathLst>
              <a:path w="3384" h="1394">
                <a:moveTo>
                  <a:pt x="3312" y="1291"/>
                </a:moveTo>
                <a:lnTo>
                  <a:pt x="3384" y="1321"/>
                </a:lnTo>
                <a:lnTo>
                  <a:pt x="3384" y="1394"/>
                </a:lnTo>
                <a:lnTo>
                  <a:pt x="3312" y="1364"/>
                </a:lnTo>
                <a:lnTo>
                  <a:pt x="3312" y="1291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0" name=""/>
          <p:cNvSpPr/>
          <p:nvPr/>
        </p:nvSpPr>
        <p:spPr>
          <a:xfrm>
            <a:off x="3730320" y="4681440"/>
            <a:ext cx="1153800" cy="475200"/>
          </a:xfrm>
          <a:custGeom>
            <a:avLst/>
            <a:gdLst>
              <a:gd name="textAreaLeft" fmla="*/ 0 w 1153800"/>
              <a:gd name="textAreaRight" fmla="*/ 1154160 w 1153800"/>
              <a:gd name="textAreaTop" fmla="*/ 0 h 475200"/>
              <a:gd name="textAreaBottom" fmla="*/ 475560 h 475200"/>
            </a:gdLst>
            <a:ahLst/>
            <a:cxnLst/>
            <a:rect l="textAreaLeft" t="textAreaTop" r="textAreaRight" b="textAreaBottom"/>
            <a:pathLst>
              <a:path w="3206" h="1321">
                <a:moveTo>
                  <a:pt x="3134" y="1254"/>
                </a:moveTo>
                <a:lnTo>
                  <a:pt x="3206" y="1284"/>
                </a:lnTo>
                <a:lnTo>
                  <a:pt x="3206" y="1321"/>
                </a:lnTo>
                <a:lnTo>
                  <a:pt x="3134" y="1291"/>
                </a:lnTo>
                <a:lnTo>
                  <a:pt x="3134" y="1254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1" name=""/>
          <p:cNvSpPr/>
          <p:nvPr/>
        </p:nvSpPr>
        <p:spPr>
          <a:xfrm>
            <a:off x="3762360" y="4681440"/>
            <a:ext cx="1121760" cy="461880"/>
          </a:xfrm>
          <a:custGeom>
            <a:avLst/>
            <a:gdLst>
              <a:gd name="textAreaLeft" fmla="*/ 0 w 1121760"/>
              <a:gd name="textAreaRight" fmla="*/ 1122120 w 1121760"/>
              <a:gd name="textAreaTop" fmla="*/ 0 h 461880"/>
              <a:gd name="textAreaBottom" fmla="*/ 462240 h 461880"/>
            </a:gdLst>
            <a:ahLst/>
            <a:cxnLst/>
            <a:rect l="textAreaLeft" t="textAreaTop" r="textAreaRight" b="textAreaBottom"/>
            <a:pathLst>
              <a:path w="3117" h="1284">
                <a:moveTo>
                  <a:pt x="3045" y="1218"/>
                </a:moveTo>
                <a:lnTo>
                  <a:pt x="3117" y="1247"/>
                </a:lnTo>
                <a:lnTo>
                  <a:pt x="3117" y="1284"/>
                </a:lnTo>
                <a:lnTo>
                  <a:pt x="3045" y="1254"/>
                </a:lnTo>
                <a:lnTo>
                  <a:pt x="3045" y="1218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2" name=""/>
          <p:cNvSpPr/>
          <p:nvPr/>
        </p:nvSpPr>
        <p:spPr>
          <a:xfrm>
            <a:off x="3794400" y="4681440"/>
            <a:ext cx="1089720" cy="448560"/>
          </a:xfrm>
          <a:custGeom>
            <a:avLst/>
            <a:gdLst>
              <a:gd name="textAreaLeft" fmla="*/ 0 w 1089720"/>
              <a:gd name="textAreaRight" fmla="*/ 1090080 w 1089720"/>
              <a:gd name="textAreaTop" fmla="*/ 0 h 448560"/>
              <a:gd name="textAreaBottom" fmla="*/ 448920 h 448560"/>
            </a:gdLst>
            <a:ahLst/>
            <a:cxnLst/>
            <a:rect l="textAreaLeft" t="textAreaTop" r="textAreaRight" b="textAreaBottom"/>
            <a:pathLst>
              <a:path w="3028" h="1247">
                <a:moveTo>
                  <a:pt x="2956" y="1144"/>
                </a:moveTo>
                <a:lnTo>
                  <a:pt x="3028" y="1174"/>
                </a:lnTo>
                <a:lnTo>
                  <a:pt x="3028" y="1247"/>
                </a:lnTo>
                <a:lnTo>
                  <a:pt x="2956" y="1218"/>
                </a:lnTo>
                <a:lnTo>
                  <a:pt x="2956" y="1144"/>
                </a:lnTo>
                <a:moveTo>
                  <a:pt x="176" y="73"/>
                </a:moveTo>
                <a:lnTo>
                  <a:pt x="0" y="0"/>
                </a:lnTo>
                <a:lnTo>
                  <a:pt x="179" y="0"/>
                </a:lnTo>
                <a:lnTo>
                  <a:pt x="354" y="73"/>
                </a:lnTo>
                <a:lnTo>
                  <a:pt x="176" y="73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3" name=""/>
          <p:cNvSpPr/>
          <p:nvPr/>
        </p:nvSpPr>
        <p:spPr>
          <a:xfrm>
            <a:off x="3858480" y="4681440"/>
            <a:ext cx="1025640" cy="422280"/>
          </a:xfrm>
          <a:custGeom>
            <a:avLst/>
            <a:gdLst>
              <a:gd name="textAreaLeft" fmla="*/ 0 w 1025640"/>
              <a:gd name="textAreaRight" fmla="*/ 1026000 w 1025640"/>
              <a:gd name="textAreaTop" fmla="*/ 0 h 422280"/>
              <a:gd name="textAreaBottom" fmla="*/ 422640 h 422280"/>
            </a:gdLst>
            <a:ahLst/>
            <a:cxnLst/>
            <a:rect l="textAreaLeft" t="textAreaTop" r="textAreaRight" b="textAreaBottom"/>
            <a:pathLst>
              <a:path w="2850" h="1174">
                <a:moveTo>
                  <a:pt x="2778" y="1071"/>
                </a:moveTo>
                <a:lnTo>
                  <a:pt x="2850" y="1101"/>
                </a:lnTo>
                <a:lnTo>
                  <a:pt x="2850" y="1174"/>
                </a:lnTo>
                <a:lnTo>
                  <a:pt x="2778" y="1144"/>
                </a:lnTo>
                <a:lnTo>
                  <a:pt x="2778" y="1071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4" name=""/>
          <p:cNvSpPr/>
          <p:nvPr/>
        </p:nvSpPr>
        <p:spPr>
          <a:xfrm>
            <a:off x="3922560" y="4681440"/>
            <a:ext cx="961560" cy="396000"/>
          </a:xfrm>
          <a:custGeom>
            <a:avLst/>
            <a:gdLst>
              <a:gd name="textAreaLeft" fmla="*/ 0 w 961560"/>
              <a:gd name="textAreaRight" fmla="*/ 961920 w 9615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2672" h="1101">
                <a:moveTo>
                  <a:pt x="2600" y="998"/>
                </a:moveTo>
                <a:lnTo>
                  <a:pt x="2672" y="1027"/>
                </a:lnTo>
                <a:lnTo>
                  <a:pt x="2672" y="1101"/>
                </a:lnTo>
                <a:lnTo>
                  <a:pt x="2600" y="1071"/>
                </a:lnTo>
                <a:lnTo>
                  <a:pt x="2600" y="998"/>
                </a:lnTo>
                <a:moveTo>
                  <a:pt x="175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5" name=""/>
          <p:cNvSpPr/>
          <p:nvPr/>
        </p:nvSpPr>
        <p:spPr>
          <a:xfrm>
            <a:off x="3986640" y="4681440"/>
            <a:ext cx="897480" cy="369360"/>
          </a:xfrm>
          <a:custGeom>
            <a:avLst/>
            <a:gdLst>
              <a:gd name="textAreaLeft" fmla="*/ 0 w 897480"/>
              <a:gd name="textAreaRight" fmla="*/ 897840 w 897480"/>
              <a:gd name="textAreaTop" fmla="*/ 0 h 369360"/>
              <a:gd name="textAreaBottom" fmla="*/ 369720 h 369360"/>
            </a:gdLst>
            <a:ahLst/>
            <a:cxnLst/>
            <a:rect l="textAreaLeft" t="textAreaTop" r="textAreaRight" b="textAreaBottom"/>
            <a:pathLst>
              <a:path w="2494" h="1027">
                <a:moveTo>
                  <a:pt x="2422" y="924"/>
                </a:moveTo>
                <a:lnTo>
                  <a:pt x="2494" y="954"/>
                </a:lnTo>
                <a:lnTo>
                  <a:pt x="2494" y="1027"/>
                </a:lnTo>
                <a:lnTo>
                  <a:pt x="2422" y="998"/>
                </a:lnTo>
                <a:lnTo>
                  <a:pt x="2422" y="924"/>
                </a:lnTo>
                <a:moveTo>
                  <a:pt x="176" y="72"/>
                </a:moveTo>
                <a:lnTo>
                  <a:pt x="0" y="0"/>
                </a:lnTo>
                <a:lnTo>
                  <a:pt x="179" y="0"/>
                </a:lnTo>
                <a:lnTo>
                  <a:pt x="354" y="72"/>
                </a:lnTo>
                <a:lnTo>
                  <a:pt x="176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6" name=""/>
          <p:cNvSpPr/>
          <p:nvPr/>
        </p:nvSpPr>
        <p:spPr>
          <a:xfrm>
            <a:off x="4050720" y="4681440"/>
            <a:ext cx="833400" cy="343080"/>
          </a:xfrm>
          <a:custGeom>
            <a:avLst/>
            <a:gdLst>
              <a:gd name="textAreaLeft" fmla="*/ 0 w 833400"/>
              <a:gd name="textAreaRight" fmla="*/ 833760 w 833400"/>
              <a:gd name="textAreaTop" fmla="*/ 0 h 343080"/>
              <a:gd name="textAreaBottom" fmla="*/ 343440 h 343080"/>
            </a:gdLst>
            <a:ahLst/>
            <a:cxnLst/>
            <a:rect l="textAreaLeft" t="textAreaTop" r="textAreaRight" b="textAreaBottom"/>
            <a:pathLst>
              <a:path w="2316" h="954">
                <a:moveTo>
                  <a:pt x="2244" y="851"/>
                </a:moveTo>
                <a:lnTo>
                  <a:pt x="2316" y="881"/>
                </a:lnTo>
                <a:lnTo>
                  <a:pt x="2316" y="954"/>
                </a:lnTo>
                <a:lnTo>
                  <a:pt x="2244" y="924"/>
                </a:lnTo>
                <a:lnTo>
                  <a:pt x="2244" y="851"/>
                </a:lnTo>
                <a:moveTo>
                  <a:pt x="175" y="72"/>
                </a:moveTo>
                <a:lnTo>
                  <a:pt x="0" y="0"/>
                </a:lnTo>
                <a:lnTo>
                  <a:pt x="179" y="0"/>
                </a:lnTo>
                <a:lnTo>
                  <a:pt x="353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7" name=""/>
          <p:cNvSpPr/>
          <p:nvPr/>
        </p:nvSpPr>
        <p:spPr>
          <a:xfrm>
            <a:off x="4115160" y="4681440"/>
            <a:ext cx="768960" cy="316800"/>
          </a:xfrm>
          <a:custGeom>
            <a:avLst/>
            <a:gdLst>
              <a:gd name="textAreaLeft" fmla="*/ 0 w 768960"/>
              <a:gd name="textAreaRight" fmla="*/ 769320 w 768960"/>
              <a:gd name="textAreaTop" fmla="*/ 0 h 316800"/>
              <a:gd name="textAreaBottom" fmla="*/ 317160 h 316800"/>
            </a:gdLst>
            <a:ahLst/>
            <a:cxnLst/>
            <a:rect l="textAreaLeft" t="textAreaTop" r="textAreaRight" b="textAreaBottom"/>
            <a:pathLst>
              <a:path w="2137" h="881">
                <a:moveTo>
                  <a:pt x="2065" y="815"/>
                </a:moveTo>
                <a:lnTo>
                  <a:pt x="2137" y="844"/>
                </a:lnTo>
                <a:lnTo>
                  <a:pt x="2137" y="881"/>
                </a:lnTo>
                <a:lnTo>
                  <a:pt x="2065" y="851"/>
                </a:lnTo>
                <a:lnTo>
                  <a:pt x="2065" y="815"/>
                </a:lnTo>
                <a:moveTo>
                  <a:pt x="174" y="72"/>
                </a:moveTo>
                <a:lnTo>
                  <a:pt x="0" y="0"/>
                </a:lnTo>
                <a:lnTo>
                  <a:pt x="89" y="0"/>
                </a:lnTo>
                <a:lnTo>
                  <a:pt x="26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8" name=""/>
          <p:cNvSpPr/>
          <p:nvPr/>
        </p:nvSpPr>
        <p:spPr>
          <a:xfrm>
            <a:off x="4147200" y="4681440"/>
            <a:ext cx="736920" cy="303480"/>
          </a:xfrm>
          <a:custGeom>
            <a:avLst/>
            <a:gdLst>
              <a:gd name="textAreaLeft" fmla="*/ 0 w 736920"/>
              <a:gd name="textAreaRight" fmla="*/ 737280 w 736920"/>
              <a:gd name="textAreaTop" fmla="*/ 0 h 303480"/>
              <a:gd name="textAreaBottom" fmla="*/ 303840 h 303480"/>
            </a:gdLst>
            <a:ahLst/>
            <a:cxnLst/>
            <a:rect l="textAreaLeft" t="textAreaTop" r="textAreaRight" b="textAreaBottom"/>
            <a:pathLst>
              <a:path w="2048" h="844">
                <a:moveTo>
                  <a:pt x="1976" y="778"/>
                </a:moveTo>
                <a:lnTo>
                  <a:pt x="2048" y="807"/>
                </a:lnTo>
                <a:lnTo>
                  <a:pt x="2048" y="844"/>
                </a:lnTo>
                <a:lnTo>
                  <a:pt x="1976" y="815"/>
                </a:lnTo>
                <a:lnTo>
                  <a:pt x="1976" y="778"/>
                </a:lnTo>
                <a:moveTo>
                  <a:pt x="174" y="73"/>
                </a:moveTo>
                <a:lnTo>
                  <a:pt x="0" y="0"/>
                </a:lnTo>
                <a:lnTo>
                  <a:pt x="89" y="0"/>
                </a:lnTo>
                <a:lnTo>
                  <a:pt x="263" y="73"/>
                </a:lnTo>
                <a:lnTo>
                  <a:pt x="174" y="73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299" name=""/>
          <p:cNvSpPr/>
          <p:nvPr/>
        </p:nvSpPr>
        <p:spPr>
          <a:xfrm>
            <a:off x="4179240" y="4681440"/>
            <a:ext cx="704880" cy="290160"/>
          </a:xfrm>
          <a:custGeom>
            <a:avLst/>
            <a:gdLst>
              <a:gd name="textAreaLeft" fmla="*/ 0 w 704880"/>
              <a:gd name="textAreaRight" fmla="*/ 705240 w 704880"/>
              <a:gd name="textAreaTop" fmla="*/ 0 h 290160"/>
              <a:gd name="textAreaBottom" fmla="*/ 290520 h 290160"/>
            </a:gdLst>
            <a:ahLst/>
            <a:cxnLst/>
            <a:rect l="textAreaLeft" t="textAreaTop" r="textAreaRight" b="textAreaBottom"/>
            <a:pathLst>
              <a:path w="1959" h="807">
                <a:moveTo>
                  <a:pt x="1887" y="705"/>
                </a:moveTo>
                <a:lnTo>
                  <a:pt x="1959" y="734"/>
                </a:lnTo>
                <a:lnTo>
                  <a:pt x="1959" y="807"/>
                </a:lnTo>
                <a:lnTo>
                  <a:pt x="1887" y="778"/>
                </a:lnTo>
                <a:lnTo>
                  <a:pt x="1887" y="705"/>
                </a:lnTo>
                <a:moveTo>
                  <a:pt x="174" y="72"/>
                </a:moveTo>
                <a:lnTo>
                  <a:pt x="0" y="0"/>
                </a:lnTo>
                <a:lnTo>
                  <a:pt x="178" y="0"/>
                </a:lnTo>
                <a:lnTo>
                  <a:pt x="353" y="72"/>
                </a:lnTo>
                <a:lnTo>
                  <a:pt x="174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00" name=""/>
          <p:cNvSpPr/>
          <p:nvPr/>
        </p:nvSpPr>
        <p:spPr>
          <a:xfrm>
            <a:off x="4243320" y="4681440"/>
            <a:ext cx="640800" cy="263880"/>
          </a:xfrm>
          <a:custGeom>
            <a:avLst/>
            <a:gdLst>
              <a:gd name="textAreaLeft" fmla="*/ 0 w 640800"/>
              <a:gd name="textAreaRight" fmla="*/ 641160 w 640800"/>
              <a:gd name="textAreaTop" fmla="*/ 0 h 263880"/>
              <a:gd name="textAreaBottom" fmla="*/ 264240 h 263880"/>
            </a:gdLst>
            <a:ahLst/>
            <a:cxnLst/>
            <a:rect l="textAreaLeft" t="textAreaTop" r="textAreaRight" b="textAreaBottom"/>
            <a:pathLst>
              <a:path w="1781" h="734">
                <a:moveTo>
                  <a:pt x="1709" y="668"/>
                </a:moveTo>
                <a:lnTo>
                  <a:pt x="1781" y="698"/>
                </a:lnTo>
                <a:lnTo>
                  <a:pt x="1781" y="734"/>
                </a:lnTo>
                <a:lnTo>
                  <a:pt x="1709" y="705"/>
                </a:lnTo>
                <a:lnTo>
                  <a:pt x="1709" y="668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01" name=""/>
          <p:cNvSpPr/>
          <p:nvPr/>
        </p:nvSpPr>
        <p:spPr>
          <a:xfrm>
            <a:off x="4275360" y="4681440"/>
            <a:ext cx="608760" cy="250920"/>
          </a:xfrm>
          <a:custGeom>
            <a:avLst/>
            <a:gdLst>
              <a:gd name="textAreaLeft" fmla="*/ 0 w 608760"/>
              <a:gd name="textAreaRight" fmla="*/ 609120 w 608760"/>
              <a:gd name="textAreaTop" fmla="*/ 0 h 250920"/>
              <a:gd name="textAreaBottom" fmla="*/ 251280 h 250920"/>
            </a:gdLst>
            <a:ahLst/>
            <a:cxnLst/>
            <a:rect l="textAreaLeft" t="textAreaTop" r="textAreaRight" b="textAreaBottom"/>
            <a:pathLst>
              <a:path w="1692" h="698">
                <a:moveTo>
                  <a:pt x="1620" y="631"/>
                </a:moveTo>
                <a:lnTo>
                  <a:pt x="1692" y="661"/>
                </a:lnTo>
                <a:lnTo>
                  <a:pt x="1692" y="698"/>
                </a:lnTo>
                <a:lnTo>
                  <a:pt x="1620" y="668"/>
                </a:lnTo>
                <a:lnTo>
                  <a:pt x="1620" y="631"/>
                </a:lnTo>
                <a:moveTo>
                  <a:pt x="175" y="72"/>
                </a:moveTo>
                <a:lnTo>
                  <a:pt x="0" y="0"/>
                </a:lnTo>
                <a:lnTo>
                  <a:pt x="89" y="0"/>
                </a:lnTo>
                <a:lnTo>
                  <a:pt x="264" y="72"/>
                </a:lnTo>
                <a:lnTo>
                  <a:pt x="175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02" name=""/>
          <p:cNvSpPr/>
          <p:nvPr/>
        </p:nvSpPr>
        <p:spPr>
          <a:xfrm>
            <a:off x="4307400" y="4681440"/>
            <a:ext cx="576720" cy="237600"/>
          </a:xfrm>
          <a:custGeom>
            <a:avLst/>
            <a:gdLst>
              <a:gd name="textAreaLeft" fmla="*/ 0 w 576720"/>
              <a:gd name="textAreaRight" fmla="*/ 577080 w 576720"/>
              <a:gd name="textAreaTop" fmla="*/ 0 h 237600"/>
              <a:gd name="textAreaBottom" fmla="*/ 237960 h 237600"/>
            </a:gdLst>
            <a:ahLst/>
            <a:cxnLst/>
            <a:rect l="textAreaLeft" t="textAreaTop" r="textAreaRight" b="textAreaBottom"/>
            <a:pathLst>
              <a:path w="1603" h="661">
                <a:moveTo>
                  <a:pt x="1531" y="558"/>
                </a:moveTo>
                <a:lnTo>
                  <a:pt x="1603" y="588"/>
                </a:lnTo>
                <a:lnTo>
                  <a:pt x="1603" y="661"/>
                </a:lnTo>
                <a:lnTo>
                  <a:pt x="1531" y="631"/>
                </a:lnTo>
                <a:lnTo>
                  <a:pt x="1531" y="558"/>
                </a:lnTo>
                <a:moveTo>
                  <a:pt x="176" y="72"/>
                </a:moveTo>
                <a:lnTo>
                  <a:pt x="0" y="0"/>
                </a:lnTo>
                <a:lnTo>
                  <a:pt x="179" y="0"/>
                </a:lnTo>
                <a:lnTo>
                  <a:pt x="354" y="72"/>
                </a:lnTo>
                <a:lnTo>
                  <a:pt x="176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03" name=""/>
          <p:cNvSpPr/>
          <p:nvPr/>
        </p:nvSpPr>
        <p:spPr>
          <a:xfrm>
            <a:off x="4371480" y="4681440"/>
            <a:ext cx="512640" cy="211320"/>
          </a:xfrm>
          <a:custGeom>
            <a:avLst/>
            <a:gdLst>
              <a:gd name="textAreaLeft" fmla="*/ 0 w 512640"/>
              <a:gd name="textAreaRight" fmla="*/ 513000 w 512640"/>
              <a:gd name="textAreaTop" fmla="*/ 0 h 211320"/>
              <a:gd name="textAreaBottom" fmla="*/ 211680 h 211320"/>
            </a:gdLst>
            <a:ahLst/>
            <a:cxnLst/>
            <a:rect l="textAreaLeft" t="textAreaTop" r="textAreaRight" b="textAreaBottom"/>
            <a:pathLst>
              <a:path w="1425" h="588">
                <a:moveTo>
                  <a:pt x="1362" y="271"/>
                </a:moveTo>
                <a:lnTo>
                  <a:pt x="1384" y="316"/>
                </a:lnTo>
                <a:lnTo>
                  <a:pt x="1402" y="364"/>
                </a:lnTo>
                <a:lnTo>
                  <a:pt x="1415" y="413"/>
                </a:lnTo>
                <a:lnTo>
                  <a:pt x="1423" y="464"/>
                </a:lnTo>
                <a:lnTo>
                  <a:pt x="1425" y="516"/>
                </a:lnTo>
                <a:lnTo>
                  <a:pt x="1425" y="588"/>
                </a:lnTo>
                <a:lnTo>
                  <a:pt x="1352" y="558"/>
                </a:lnTo>
                <a:lnTo>
                  <a:pt x="1352" y="519"/>
                </a:lnTo>
                <a:lnTo>
                  <a:pt x="1350" y="472"/>
                </a:lnTo>
                <a:lnTo>
                  <a:pt x="1343" y="427"/>
                </a:lnTo>
                <a:lnTo>
                  <a:pt x="1332" y="384"/>
                </a:lnTo>
                <a:lnTo>
                  <a:pt x="1318" y="345"/>
                </a:lnTo>
                <a:lnTo>
                  <a:pt x="1299" y="306"/>
                </a:lnTo>
                <a:lnTo>
                  <a:pt x="1277" y="269"/>
                </a:lnTo>
                <a:lnTo>
                  <a:pt x="1250" y="233"/>
                </a:lnTo>
                <a:lnTo>
                  <a:pt x="1252" y="236"/>
                </a:lnTo>
                <a:lnTo>
                  <a:pt x="1234" y="216"/>
                </a:lnTo>
                <a:lnTo>
                  <a:pt x="1360" y="268"/>
                </a:lnTo>
                <a:lnTo>
                  <a:pt x="1362" y="271"/>
                </a:lnTo>
                <a:moveTo>
                  <a:pt x="175" y="72"/>
                </a:moveTo>
                <a:lnTo>
                  <a:pt x="0" y="0"/>
                </a:lnTo>
                <a:lnTo>
                  <a:pt x="712" y="0"/>
                </a:lnTo>
                <a:lnTo>
                  <a:pt x="887" y="72"/>
                </a:lnTo>
                <a:lnTo>
                  <a:pt x="175" y="72"/>
                </a:lnTo>
                <a:moveTo>
                  <a:pt x="1350" y="470"/>
                </a:moveTo>
                <a:lnTo>
                  <a:pt x="1350" y="472"/>
                </a:lnTo>
                <a:lnTo>
                  <a:pt x="1350" y="474"/>
                </a:lnTo>
                <a:lnTo>
                  <a:pt x="1350" y="470"/>
                </a:lnTo>
                <a:moveTo>
                  <a:pt x="1343" y="426"/>
                </a:moveTo>
                <a:lnTo>
                  <a:pt x="1343" y="427"/>
                </a:lnTo>
                <a:lnTo>
                  <a:pt x="1344" y="429"/>
                </a:lnTo>
                <a:lnTo>
                  <a:pt x="1343" y="426"/>
                </a:lnTo>
                <a:moveTo>
                  <a:pt x="1332" y="383"/>
                </a:moveTo>
                <a:lnTo>
                  <a:pt x="1332" y="384"/>
                </a:lnTo>
                <a:lnTo>
                  <a:pt x="1333" y="387"/>
                </a:lnTo>
                <a:lnTo>
                  <a:pt x="1332" y="383"/>
                </a:lnTo>
                <a:moveTo>
                  <a:pt x="1317" y="342"/>
                </a:moveTo>
                <a:lnTo>
                  <a:pt x="1318" y="345"/>
                </a:lnTo>
                <a:lnTo>
                  <a:pt x="1318" y="346"/>
                </a:lnTo>
                <a:lnTo>
                  <a:pt x="1317" y="342"/>
                </a:lnTo>
                <a:moveTo>
                  <a:pt x="1298" y="304"/>
                </a:moveTo>
                <a:lnTo>
                  <a:pt x="1299" y="306"/>
                </a:lnTo>
                <a:lnTo>
                  <a:pt x="1299" y="307"/>
                </a:lnTo>
                <a:lnTo>
                  <a:pt x="1298" y="304"/>
                </a:lnTo>
                <a:moveTo>
                  <a:pt x="1276" y="267"/>
                </a:moveTo>
                <a:lnTo>
                  <a:pt x="1277" y="269"/>
                </a:lnTo>
                <a:lnTo>
                  <a:pt x="1278" y="270"/>
                </a:lnTo>
                <a:lnTo>
                  <a:pt x="1276" y="267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04" name=""/>
          <p:cNvSpPr/>
          <p:nvPr/>
        </p:nvSpPr>
        <p:spPr>
          <a:xfrm>
            <a:off x="4627800" y="4681440"/>
            <a:ext cx="233280" cy="96120"/>
          </a:xfrm>
          <a:custGeom>
            <a:avLst/>
            <a:gdLst>
              <a:gd name="textAreaLeft" fmla="*/ 0 w 233280"/>
              <a:gd name="textAreaRight" fmla="*/ 233640 w 233280"/>
              <a:gd name="textAreaTop" fmla="*/ 0 h 96120"/>
              <a:gd name="textAreaBottom" fmla="*/ 96480 h 96120"/>
            </a:gdLst>
            <a:ahLst/>
            <a:cxnLst/>
            <a:rect l="textAreaLeft" t="textAreaTop" r="textAreaRight" b="textAreaBottom"/>
            <a:pathLst>
              <a:path w="649" h="268">
                <a:moveTo>
                  <a:pt x="625" y="228"/>
                </a:moveTo>
                <a:lnTo>
                  <a:pt x="649" y="268"/>
                </a:lnTo>
                <a:lnTo>
                  <a:pt x="523" y="216"/>
                </a:lnTo>
                <a:lnTo>
                  <a:pt x="511" y="203"/>
                </a:lnTo>
                <a:lnTo>
                  <a:pt x="479" y="174"/>
                </a:lnTo>
                <a:lnTo>
                  <a:pt x="445" y="147"/>
                </a:lnTo>
                <a:lnTo>
                  <a:pt x="447" y="149"/>
                </a:lnTo>
                <a:lnTo>
                  <a:pt x="438" y="144"/>
                </a:lnTo>
                <a:lnTo>
                  <a:pt x="618" y="219"/>
                </a:lnTo>
                <a:lnTo>
                  <a:pt x="625" y="228"/>
                </a:lnTo>
                <a:moveTo>
                  <a:pt x="284" y="81"/>
                </a:moveTo>
                <a:lnTo>
                  <a:pt x="285" y="81"/>
                </a:lnTo>
                <a:lnTo>
                  <a:pt x="287" y="82"/>
                </a:lnTo>
                <a:lnTo>
                  <a:pt x="242" y="75"/>
                </a:lnTo>
                <a:lnTo>
                  <a:pt x="195" y="72"/>
                </a:lnTo>
                <a:lnTo>
                  <a:pt x="175" y="72"/>
                </a:lnTo>
                <a:lnTo>
                  <a:pt x="0" y="0"/>
                </a:lnTo>
                <a:lnTo>
                  <a:pt x="89" y="0"/>
                </a:lnTo>
                <a:lnTo>
                  <a:pt x="285" y="81"/>
                </a:lnTo>
                <a:lnTo>
                  <a:pt x="284" y="81"/>
                </a:lnTo>
                <a:moveTo>
                  <a:pt x="510" y="202"/>
                </a:moveTo>
                <a:lnTo>
                  <a:pt x="511" y="203"/>
                </a:lnTo>
                <a:lnTo>
                  <a:pt x="513" y="204"/>
                </a:lnTo>
                <a:lnTo>
                  <a:pt x="510" y="202"/>
                </a:lnTo>
                <a:moveTo>
                  <a:pt x="479" y="173"/>
                </a:moveTo>
                <a:lnTo>
                  <a:pt x="479" y="174"/>
                </a:lnTo>
                <a:lnTo>
                  <a:pt x="482" y="176"/>
                </a:lnTo>
                <a:lnTo>
                  <a:pt x="479" y="173"/>
                </a:lnTo>
                <a:moveTo>
                  <a:pt x="240" y="74"/>
                </a:moveTo>
                <a:lnTo>
                  <a:pt x="242" y="75"/>
                </a:lnTo>
                <a:lnTo>
                  <a:pt x="244" y="75"/>
                </a:lnTo>
                <a:lnTo>
                  <a:pt x="240" y="74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05" name=""/>
          <p:cNvSpPr/>
          <p:nvPr/>
        </p:nvSpPr>
        <p:spPr>
          <a:xfrm>
            <a:off x="4659840" y="4681440"/>
            <a:ext cx="190080" cy="78480"/>
          </a:xfrm>
          <a:custGeom>
            <a:avLst/>
            <a:gdLst>
              <a:gd name="textAreaLeft" fmla="*/ 0 w 190080"/>
              <a:gd name="textAreaRight" fmla="*/ 190440 w 190080"/>
              <a:gd name="textAreaTop" fmla="*/ 0 h 78480"/>
              <a:gd name="textAreaBottom" fmla="*/ 78840 h 78480"/>
            </a:gdLst>
            <a:ahLst/>
            <a:cxnLst/>
            <a:rect l="textAreaLeft" t="textAreaTop" r="textAreaRight" b="textAreaBottom"/>
            <a:pathLst>
              <a:path w="529" h="219">
                <a:moveTo>
                  <a:pt x="507" y="189"/>
                </a:moveTo>
                <a:lnTo>
                  <a:pt x="529" y="219"/>
                </a:lnTo>
                <a:lnTo>
                  <a:pt x="348" y="145"/>
                </a:lnTo>
                <a:lnTo>
                  <a:pt x="320" y="127"/>
                </a:lnTo>
                <a:lnTo>
                  <a:pt x="281" y="108"/>
                </a:lnTo>
                <a:lnTo>
                  <a:pt x="239" y="92"/>
                </a:lnTo>
                <a:lnTo>
                  <a:pt x="196" y="81"/>
                </a:lnTo>
                <a:lnTo>
                  <a:pt x="0" y="0"/>
                </a:lnTo>
                <a:lnTo>
                  <a:pt x="89" y="0"/>
                </a:lnTo>
                <a:lnTo>
                  <a:pt x="482" y="163"/>
                </a:lnTo>
                <a:lnTo>
                  <a:pt x="507" y="189"/>
                </a:lnTo>
                <a:moveTo>
                  <a:pt x="199" y="82"/>
                </a:moveTo>
                <a:lnTo>
                  <a:pt x="198" y="82"/>
                </a:lnTo>
                <a:lnTo>
                  <a:pt x="196" y="81"/>
                </a:lnTo>
                <a:lnTo>
                  <a:pt x="199" y="82"/>
                </a:lnTo>
                <a:moveTo>
                  <a:pt x="318" y="126"/>
                </a:moveTo>
                <a:lnTo>
                  <a:pt x="320" y="127"/>
                </a:lnTo>
                <a:lnTo>
                  <a:pt x="321" y="128"/>
                </a:lnTo>
                <a:lnTo>
                  <a:pt x="318" y="126"/>
                </a:lnTo>
                <a:moveTo>
                  <a:pt x="279" y="106"/>
                </a:moveTo>
                <a:lnTo>
                  <a:pt x="281" y="108"/>
                </a:lnTo>
                <a:lnTo>
                  <a:pt x="282" y="108"/>
                </a:lnTo>
                <a:lnTo>
                  <a:pt x="279" y="106"/>
                </a:lnTo>
                <a:moveTo>
                  <a:pt x="238" y="92"/>
                </a:moveTo>
                <a:lnTo>
                  <a:pt x="239" y="92"/>
                </a:lnTo>
                <a:lnTo>
                  <a:pt x="242" y="93"/>
                </a:lnTo>
                <a:lnTo>
                  <a:pt x="238" y="92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06" name=""/>
          <p:cNvSpPr/>
          <p:nvPr/>
        </p:nvSpPr>
        <p:spPr>
          <a:xfrm>
            <a:off x="4691880" y="4681440"/>
            <a:ext cx="141480" cy="58320"/>
          </a:xfrm>
          <a:custGeom>
            <a:avLst/>
            <a:gdLst>
              <a:gd name="textAreaLeft" fmla="*/ 0 w 141480"/>
              <a:gd name="textAreaRight" fmla="*/ 141840 w 141480"/>
              <a:gd name="textAreaTop" fmla="*/ 0 h 58320"/>
              <a:gd name="textAreaBottom" fmla="*/ 58680 h 58320"/>
            </a:gdLst>
            <a:ahLst/>
            <a:cxnLst/>
            <a:rect l="textAreaLeft" t="textAreaTop" r="textAreaRight" b="textAreaBottom"/>
            <a:pathLst>
              <a:path w="394" h="163">
                <a:moveTo>
                  <a:pt x="20" y="0"/>
                </a:moveTo>
                <a:lnTo>
                  <a:pt x="71" y="3"/>
                </a:lnTo>
                <a:lnTo>
                  <a:pt x="124" y="11"/>
                </a:lnTo>
                <a:lnTo>
                  <a:pt x="173" y="24"/>
                </a:lnTo>
                <a:lnTo>
                  <a:pt x="220" y="41"/>
                </a:lnTo>
                <a:lnTo>
                  <a:pt x="266" y="62"/>
                </a:lnTo>
                <a:lnTo>
                  <a:pt x="308" y="88"/>
                </a:lnTo>
                <a:lnTo>
                  <a:pt x="348" y="119"/>
                </a:lnTo>
                <a:lnTo>
                  <a:pt x="384" y="152"/>
                </a:lnTo>
                <a:lnTo>
                  <a:pt x="394" y="163"/>
                </a:lnTo>
                <a:lnTo>
                  <a:pt x="0" y="0"/>
                </a:lnTo>
                <a:lnTo>
                  <a:pt x="20" y="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07" name=""/>
          <p:cNvSpPr/>
          <p:nvPr/>
        </p:nvSpPr>
        <p:spPr>
          <a:xfrm>
            <a:off x="963720" y="3738600"/>
            <a:ext cx="37479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(полномочия могут быть перераспределены)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8" name=""/>
          <p:cNvSpPr/>
          <p:nvPr/>
        </p:nvSpPr>
        <p:spPr>
          <a:xfrm>
            <a:off x="940680" y="4836600"/>
            <a:ext cx="30441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Если земельный участок </a:t>
            </a: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находится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9" name=""/>
          <p:cNvSpPr/>
          <p:nvPr/>
        </p:nvSpPr>
        <p:spPr>
          <a:xfrm>
            <a:off x="940680" y="5050080"/>
            <a:ext cx="28497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в региональной собственности,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0" name=""/>
          <p:cNvSpPr/>
          <p:nvPr/>
        </p:nvSpPr>
        <p:spPr>
          <a:xfrm>
            <a:off x="940680" y="5263560"/>
            <a:ext cx="320796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то заявление нужно подавать в адрес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1" name=""/>
          <p:cNvSpPr/>
          <p:nvPr/>
        </p:nvSpPr>
        <p:spPr>
          <a:xfrm>
            <a:off x="940680" y="5476680"/>
            <a:ext cx="374688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региональной власти, если в федеральной –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2" name=""/>
          <p:cNvSpPr/>
          <p:nvPr/>
        </p:nvSpPr>
        <p:spPr>
          <a:xfrm>
            <a:off x="940680" y="5690520"/>
            <a:ext cx="324072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то в Росимущество (соответствующее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3" name=""/>
          <p:cNvSpPr/>
          <p:nvPr/>
        </p:nvSpPr>
        <p:spPr>
          <a:xfrm>
            <a:off x="940680" y="5904000"/>
            <a:ext cx="374220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региональное территориальное управление)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4" name=""/>
          <p:cNvSpPr/>
          <p:nvPr/>
        </p:nvSpPr>
        <p:spPr>
          <a:xfrm>
            <a:off x="6276600" y="2708280"/>
            <a:ext cx="410940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уполномоченный орган Вы подаете </a:t>
            </a: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заявление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5" name=""/>
          <p:cNvSpPr/>
          <p:nvPr/>
        </p:nvSpPr>
        <p:spPr>
          <a:xfrm>
            <a:off x="6276600" y="2921760"/>
            <a:ext cx="462780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 предварительном согласовании предоставления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6" name=""/>
          <p:cNvSpPr/>
          <p:nvPr/>
        </p:nvSpPr>
        <p:spPr>
          <a:xfrm>
            <a:off x="6276600" y="3134880"/>
            <a:ext cx="176832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41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земельного участка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7" name=""/>
          <p:cNvSpPr/>
          <p:nvPr/>
        </p:nvSpPr>
        <p:spPr>
          <a:xfrm>
            <a:off x="6276600" y="3450600"/>
            <a:ext cx="474624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заявлении в качестве основания нужно указать ссылку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8" name=""/>
          <p:cNvSpPr/>
          <p:nvPr/>
        </p:nvSpPr>
        <p:spPr>
          <a:xfrm>
            <a:off x="6276600" y="3664080"/>
            <a:ext cx="547164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 пункт 2.7  статьи 3 Федерального закона от 25 октября 2001 г.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9" name=""/>
          <p:cNvSpPr/>
          <p:nvPr/>
        </p:nvSpPr>
        <p:spPr>
          <a:xfrm>
            <a:off x="6276600" y="3877560"/>
            <a:ext cx="471132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№ 137-ФЗ «О введении в действие Земельного кодекса 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20" name="" descr=""/>
          <p:cNvPicPr/>
          <p:nvPr/>
        </p:nvPicPr>
        <p:blipFill>
          <a:blip r:embed="rId4"/>
          <a:stretch/>
        </p:blipFill>
        <p:spPr>
          <a:xfrm>
            <a:off x="5529240" y="2660760"/>
            <a:ext cx="494640" cy="668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21" name=""/>
          <p:cNvSpPr/>
          <p:nvPr/>
        </p:nvSpPr>
        <p:spPr>
          <a:xfrm>
            <a:off x="6276600" y="4090680"/>
            <a:ext cx="2048400" cy="1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41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Российской Федерации»</a:t>
            </a:r>
            <a:endParaRPr b="0" lang="ru-RU" sz="141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2" name=""/>
          <p:cNvSpPr/>
          <p:nvPr/>
        </p:nvSpPr>
        <p:spPr>
          <a:xfrm>
            <a:off x="0" y="0"/>
            <a:ext cx="12191760" cy="68576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857640"/>
              <a:gd name="textAreaBottom" fmla="*/ 6858000 h 6857640"/>
            </a:gdLst>
            <a:ahLst/>
            <a:cxnLst/>
            <a:rect l="textAreaLeft" t="textAreaTop" r="textAreaRight" b="textAreaBottom"/>
            <a:pathLst>
              <a:path w="33867" h="19050">
                <a:moveTo>
                  <a:pt x="0" y="0"/>
                </a:moveTo>
                <a:lnTo>
                  <a:pt x="33867" y="0"/>
                </a:lnTo>
                <a:lnTo>
                  <a:pt x="33867" y="19050"/>
                </a:lnTo>
                <a:lnTo>
                  <a:pt x="0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23" name=""/>
          <p:cNvSpPr/>
          <p:nvPr/>
        </p:nvSpPr>
        <p:spPr>
          <a:xfrm>
            <a:off x="6095880" y="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16934" y="0"/>
                </a:moveTo>
                <a:lnTo>
                  <a:pt x="16934" y="1601"/>
                </a:lnTo>
                <a:lnTo>
                  <a:pt x="0" y="0"/>
                </a:lnTo>
                <a:lnTo>
                  <a:pt x="16934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24" name=""/>
          <p:cNvSpPr/>
          <p:nvPr/>
        </p:nvSpPr>
        <p:spPr>
          <a:xfrm>
            <a:off x="5715000" y="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1058" y="0"/>
                </a:moveTo>
                <a:lnTo>
                  <a:pt x="17992" y="1601"/>
                </a:lnTo>
                <a:lnTo>
                  <a:pt x="17992" y="1701"/>
                </a:lnTo>
                <a:lnTo>
                  <a:pt x="0" y="0"/>
                </a:lnTo>
                <a:lnTo>
                  <a:pt x="1058" y="0"/>
                </a:lnTo>
                <a:close/>
              </a:path>
            </a:pathLst>
          </a:custGeom>
          <a:solidFill>
            <a:srgbClr val="00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25" name=""/>
          <p:cNvSpPr/>
          <p:nvPr/>
        </p:nvSpPr>
        <p:spPr>
          <a:xfrm>
            <a:off x="5524560" y="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529" y="0"/>
                </a:moveTo>
                <a:lnTo>
                  <a:pt x="18521" y="1701"/>
                </a:lnTo>
                <a:lnTo>
                  <a:pt x="18521" y="1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26" name=""/>
          <p:cNvSpPr/>
          <p:nvPr/>
        </p:nvSpPr>
        <p:spPr>
          <a:xfrm>
            <a:off x="5333760" y="0"/>
            <a:ext cx="6858000" cy="648000"/>
          </a:xfrm>
          <a:custGeom>
            <a:avLst/>
            <a:gdLst>
              <a:gd name="textAreaLeft" fmla="*/ 0 w 6858000"/>
              <a:gd name="textAreaRight" fmla="*/ 6858360 w 685800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1" h="1801">
                <a:moveTo>
                  <a:pt x="530" y="0"/>
                </a:moveTo>
                <a:lnTo>
                  <a:pt x="19051" y="1751"/>
                </a:lnTo>
                <a:lnTo>
                  <a:pt x="19051" y="1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27" name=""/>
          <p:cNvSpPr/>
          <p:nvPr/>
        </p:nvSpPr>
        <p:spPr>
          <a:xfrm>
            <a:off x="5143320" y="0"/>
            <a:ext cx="7048440" cy="666000"/>
          </a:xfrm>
          <a:custGeom>
            <a:avLst/>
            <a:gdLst>
              <a:gd name="textAreaLeft" fmla="*/ 0 w 7048440"/>
              <a:gd name="textAreaRight" fmla="*/ 7048800 w 704844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80" h="1851">
                <a:moveTo>
                  <a:pt x="529" y="0"/>
                </a:moveTo>
                <a:lnTo>
                  <a:pt x="19580" y="1801"/>
                </a:lnTo>
                <a:lnTo>
                  <a:pt x="19580" y="1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28" name=""/>
          <p:cNvSpPr/>
          <p:nvPr/>
        </p:nvSpPr>
        <p:spPr>
          <a:xfrm>
            <a:off x="4952880" y="0"/>
            <a:ext cx="7238880" cy="684000"/>
          </a:xfrm>
          <a:custGeom>
            <a:avLst/>
            <a:gdLst>
              <a:gd name="textAreaLeft" fmla="*/ 0 w 7238880"/>
              <a:gd name="textAreaRight" fmla="*/ 7239240 w 723888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9" h="1901">
                <a:moveTo>
                  <a:pt x="529" y="0"/>
                </a:moveTo>
                <a:lnTo>
                  <a:pt x="20109" y="1851"/>
                </a:lnTo>
                <a:lnTo>
                  <a:pt x="20109" y="1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29" name=""/>
          <p:cNvSpPr/>
          <p:nvPr/>
        </p:nvSpPr>
        <p:spPr>
          <a:xfrm>
            <a:off x="4762440" y="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529" y="0"/>
                </a:moveTo>
                <a:lnTo>
                  <a:pt x="20638" y="1901"/>
                </a:lnTo>
                <a:lnTo>
                  <a:pt x="20638" y="1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0" name=""/>
          <p:cNvSpPr/>
          <p:nvPr/>
        </p:nvSpPr>
        <p:spPr>
          <a:xfrm>
            <a:off x="4572000" y="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529" y="0"/>
                </a:moveTo>
                <a:lnTo>
                  <a:pt x="21167" y="1951"/>
                </a:lnTo>
                <a:lnTo>
                  <a:pt x="21167" y="2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1" name=""/>
          <p:cNvSpPr/>
          <p:nvPr/>
        </p:nvSpPr>
        <p:spPr>
          <a:xfrm>
            <a:off x="4381560" y="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529" y="0"/>
                </a:moveTo>
                <a:lnTo>
                  <a:pt x="21696" y="2001"/>
                </a:lnTo>
                <a:lnTo>
                  <a:pt x="21696" y="2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2" name=""/>
          <p:cNvSpPr/>
          <p:nvPr/>
        </p:nvSpPr>
        <p:spPr>
          <a:xfrm>
            <a:off x="4191120" y="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529" y="0"/>
                </a:moveTo>
                <a:lnTo>
                  <a:pt x="22225" y="2051"/>
                </a:lnTo>
                <a:lnTo>
                  <a:pt x="22225" y="21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3" name=""/>
          <p:cNvSpPr/>
          <p:nvPr/>
        </p:nvSpPr>
        <p:spPr>
          <a:xfrm>
            <a:off x="4000320" y="0"/>
            <a:ext cx="8191440" cy="774000"/>
          </a:xfrm>
          <a:custGeom>
            <a:avLst/>
            <a:gdLst>
              <a:gd name="textAreaLeft" fmla="*/ 0 w 8191440"/>
              <a:gd name="textAreaRight" fmla="*/ 8191800 w 819144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5" h="2151">
                <a:moveTo>
                  <a:pt x="531" y="0"/>
                </a:moveTo>
                <a:lnTo>
                  <a:pt x="22755" y="2101"/>
                </a:lnTo>
                <a:lnTo>
                  <a:pt x="22755" y="2151"/>
                </a:lnTo>
                <a:lnTo>
                  <a:pt x="0" y="0"/>
                </a:lnTo>
                <a:lnTo>
                  <a:pt x="531" y="0"/>
                </a:lnTo>
                <a:close/>
              </a:path>
            </a:pathLst>
          </a:custGeom>
          <a:solidFill>
            <a:srgbClr val="00c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4" name=""/>
          <p:cNvSpPr/>
          <p:nvPr/>
        </p:nvSpPr>
        <p:spPr>
          <a:xfrm>
            <a:off x="3809880" y="0"/>
            <a:ext cx="8381880" cy="792000"/>
          </a:xfrm>
          <a:custGeom>
            <a:avLst/>
            <a:gdLst>
              <a:gd name="textAreaLeft" fmla="*/ 0 w 8381880"/>
              <a:gd name="textAreaRight" fmla="*/ 8382240 w 838188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4" h="2201">
                <a:moveTo>
                  <a:pt x="529" y="0"/>
                </a:moveTo>
                <a:lnTo>
                  <a:pt x="23284" y="2151"/>
                </a:lnTo>
                <a:lnTo>
                  <a:pt x="23284" y="22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5" name=""/>
          <p:cNvSpPr/>
          <p:nvPr/>
        </p:nvSpPr>
        <p:spPr>
          <a:xfrm>
            <a:off x="3619440" y="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529" y="0"/>
                </a:moveTo>
                <a:lnTo>
                  <a:pt x="23813" y="2201"/>
                </a:lnTo>
                <a:lnTo>
                  <a:pt x="23813" y="22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6" name=""/>
          <p:cNvSpPr/>
          <p:nvPr/>
        </p:nvSpPr>
        <p:spPr>
          <a:xfrm>
            <a:off x="3429000" y="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529" y="0"/>
                </a:moveTo>
                <a:lnTo>
                  <a:pt x="24342" y="2251"/>
                </a:lnTo>
                <a:lnTo>
                  <a:pt x="24342" y="23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7" name=""/>
          <p:cNvSpPr/>
          <p:nvPr/>
        </p:nvSpPr>
        <p:spPr>
          <a:xfrm>
            <a:off x="3238560" y="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529" y="0"/>
                </a:moveTo>
                <a:lnTo>
                  <a:pt x="24871" y="2301"/>
                </a:lnTo>
                <a:lnTo>
                  <a:pt x="24871" y="23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8" name=""/>
          <p:cNvSpPr/>
          <p:nvPr/>
        </p:nvSpPr>
        <p:spPr>
          <a:xfrm>
            <a:off x="3048120" y="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529" y="0"/>
                </a:moveTo>
                <a:lnTo>
                  <a:pt x="25400" y="2351"/>
                </a:lnTo>
                <a:lnTo>
                  <a:pt x="25400" y="24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c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39" name=""/>
          <p:cNvSpPr/>
          <p:nvPr/>
        </p:nvSpPr>
        <p:spPr>
          <a:xfrm>
            <a:off x="2857320" y="0"/>
            <a:ext cx="9334440" cy="882000"/>
          </a:xfrm>
          <a:custGeom>
            <a:avLst/>
            <a:gdLst>
              <a:gd name="textAreaLeft" fmla="*/ 0 w 9334440"/>
              <a:gd name="textAreaRight" fmla="*/ 9334800 w 933444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30" h="2451">
                <a:moveTo>
                  <a:pt x="530" y="0"/>
                </a:moveTo>
                <a:lnTo>
                  <a:pt x="25930" y="2401"/>
                </a:lnTo>
                <a:lnTo>
                  <a:pt x="25930" y="245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c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0" name=""/>
          <p:cNvSpPr/>
          <p:nvPr/>
        </p:nvSpPr>
        <p:spPr>
          <a:xfrm>
            <a:off x="2666880" y="0"/>
            <a:ext cx="9524880" cy="900000"/>
          </a:xfrm>
          <a:custGeom>
            <a:avLst/>
            <a:gdLst>
              <a:gd name="textAreaLeft" fmla="*/ 0 w 9524880"/>
              <a:gd name="textAreaRight" fmla="*/ 9525240 w 952488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9" h="2501">
                <a:moveTo>
                  <a:pt x="529" y="0"/>
                </a:moveTo>
                <a:lnTo>
                  <a:pt x="26459" y="2451"/>
                </a:lnTo>
                <a:lnTo>
                  <a:pt x="26459" y="25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1" name=""/>
          <p:cNvSpPr/>
          <p:nvPr/>
        </p:nvSpPr>
        <p:spPr>
          <a:xfrm>
            <a:off x="2476440" y="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529" y="0"/>
                </a:moveTo>
                <a:lnTo>
                  <a:pt x="26988" y="2501"/>
                </a:lnTo>
                <a:lnTo>
                  <a:pt x="26988" y="25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2" name=""/>
          <p:cNvSpPr/>
          <p:nvPr/>
        </p:nvSpPr>
        <p:spPr>
          <a:xfrm>
            <a:off x="2286000" y="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529" y="0"/>
                </a:moveTo>
                <a:lnTo>
                  <a:pt x="27517" y="2551"/>
                </a:lnTo>
                <a:lnTo>
                  <a:pt x="27517" y="26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3" name=""/>
          <p:cNvSpPr/>
          <p:nvPr/>
        </p:nvSpPr>
        <p:spPr>
          <a:xfrm>
            <a:off x="2095560" y="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529" y="0"/>
                </a:moveTo>
                <a:lnTo>
                  <a:pt x="28046" y="2601"/>
                </a:lnTo>
                <a:lnTo>
                  <a:pt x="28046" y="26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4" name=""/>
          <p:cNvSpPr/>
          <p:nvPr/>
        </p:nvSpPr>
        <p:spPr>
          <a:xfrm>
            <a:off x="1905120" y="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529" y="0"/>
                </a:moveTo>
                <a:lnTo>
                  <a:pt x="28575" y="2651"/>
                </a:lnTo>
                <a:lnTo>
                  <a:pt x="28575" y="27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5" name=""/>
          <p:cNvSpPr/>
          <p:nvPr/>
        </p:nvSpPr>
        <p:spPr>
          <a:xfrm>
            <a:off x="1714680" y="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529" y="0"/>
                </a:moveTo>
                <a:lnTo>
                  <a:pt x="29104" y="2701"/>
                </a:lnTo>
                <a:lnTo>
                  <a:pt x="29104" y="27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6" name=""/>
          <p:cNvSpPr/>
          <p:nvPr/>
        </p:nvSpPr>
        <p:spPr>
          <a:xfrm>
            <a:off x="1523880" y="0"/>
            <a:ext cx="10667880" cy="1008000"/>
          </a:xfrm>
          <a:custGeom>
            <a:avLst/>
            <a:gdLst>
              <a:gd name="textAreaLeft" fmla="*/ 0 w 10667880"/>
              <a:gd name="textAreaRight" fmla="*/ 10668240 w 1066788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4" h="2801">
                <a:moveTo>
                  <a:pt x="530" y="0"/>
                </a:moveTo>
                <a:lnTo>
                  <a:pt x="29634" y="2751"/>
                </a:lnTo>
                <a:lnTo>
                  <a:pt x="29634" y="28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7" name=""/>
          <p:cNvSpPr/>
          <p:nvPr/>
        </p:nvSpPr>
        <p:spPr>
          <a:xfrm>
            <a:off x="1333440" y="0"/>
            <a:ext cx="10858320" cy="1026000"/>
          </a:xfrm>
          <a:custGeom>
            <a:avLst/>
            <a:gdLst>
              <a:gd name="textAreaLeft" fmla="*/ 0 w 10858320"/>
              <a:gd name="textAreaRight" fmla="*/ 10858680 w 10858320"/>
              <a:gd name="textAreaTop" fmla="*/ 0 h 1026000"/>
              <a:gd name="textAreaBottom" fmla="*/ 1026360 h 1026000"/>
            </a:gdLst>
            <a:ahLst/>
            <a:cxnLst/>
            <a:rect l="textAreaLeft" t="textAreaTop" r="textAreaRight" b="textAreaBottom"/>
            <a:pathLst>
              <a:path w="30163" h="2851">
                <a:moveTo>
                  <a:pt x="529" y="0"/>
                </a:moveTo>
                <a:lnTo>
                  <a:pt x="30163" y="2801"/>
                </a:lnTo>
                <a:lnTo>
                  <a:pt x="30163" y="28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8" name=""/>
          <p:cNvSpPr/>
          <p:nvPr/>
        </p:nvSpPr>
        <p:spPr>
          <a:xfrm>
            <a:off x="1143000" y="0"/>
            <a:ext cx="11048760" cy="104400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000"/>
              <a:gd name="textAreaBottom" fmla="*/ 1044360 h 1044000"/>
            </a:gdLst>
            <a:ahLst/>
            <a:cxnLst/>
            <a:rect l="textAreaLeft" t="textAreaTop" r="textAreaRight" b="textAreaBottom"/>
            <a:pathLst>
              <a:path w="30692" h="2901">
                <a:moveTo>
                  <a:pt x="529" y="0"/>
                </a:moveTo>
                <a:lnTo>
                  <a:pt x="30692" y="2851"/>
                </a:lnTo>
                <a:lnTo>
                  <a:pt x="30692" y="29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49" name=""/>
          <p:cNvSpPr/>
          <p:nvPr/>
        </p:nvSpPr>
        <p:spPr>
          <a:xfrm>
            <a:off x="952560" y="0"/>
            <a:ext cx="11239200" cy="106200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000"/>
              <a:gd name="textAreaBottom" fmla="*/ 1062360 h 1062000"/>
            </a:gdLst>
            <a:ahLst/>
            <a:cxnLst/>
            <a:rect l="textAreaLeft" t="textAreaTop" r="textAreaRight" b="textAreaBottom"/>
            <a:pathLst>
              <a:path w="31221" h="2951">
                <a:moveTo>
                  <a:pt x="529" y="0"/>
                </a:moveTo>
                <a:lnTo>
                  <a:pt x="31221" y="2901"/>
                </a:lnTo>
                <a:lnTo>
                  <a:pt x="31221" y="29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0" name=""/>
          <p:cNvSpPr/>
          <p:nvPr/>
        </p:nvSpPr>
        <p:spPr>
          <a:xfrm>
            <a:off x="762120" y="0"/>
            <a:ext cx="11429640" cy="108000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000"/>
              <a:gd name="textAreaBottom" fmla="*/ 1080360 h 1080000"/>
            </a:gdLst>
            <a:ahLst/>
            <a:cxnLst/>
            <a:rect l="textAreaLeft" t="textAreaTop" r="textAreaRight" b="textAreaBottom"/>
            <a:pathLst>
              <a:path w="31750" h="3001">
                <a:moveTo>
                  <a:pt x="529" y="0"/>
                </a:moveTo>
                <a:lnTo>
                  <a:pt x="31750" y="2951"/>
                </a:lnTo>
                <a:lnTo>
                  <a:pt x="31750" y="300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1" name=""/>
          <p:cNvSpPr/>
          <p:nvPr/>
        </p:nvSpPr>
        <p:spPr>
          <a:xfrm>
            <a:off x="571680" y="0"/>
            <a:ext cx="11620080" cy="109800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000"/>
              <a:gd name="textAreaBottom" fmla="*/ 1098360 h 1098000"/>
            </a:gdLst>
            <a:ahLst/>
            <a:cxnLst/>
            <a:rect l="textAreaLeft" t="textAreaTop" r="textAreaRight" b="textAreaBottom"/>
            <a:pathLst>
              <a:path w="32279" h="3051">
                <a:moveTo>
                  <a:pt x="529" y="0"/>
                </a:moveTo>
                <a:lnTo>
                  <a:pt x="32279" y="3001"/>
                </a:lnTo>
                <a:lnTo>
                  <a:pt x="32279" y="30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2" name=""/>
          <p:cNvSpPr/>
          <p:nvPr/>
        </p:nvSpPr>
        <p:spPr>
          <a:xfrm>
            <a:off x="380880" y="0"/>
            <a:ext cx="11810880" cy="1116000"/>
          </a:xfrm>
          <a:custGeom>
            <a:avLst/>
            <a:gdLst>
              <a:gd name="textAreaLeft" fmla="*/ 0 w 11810880"/>
              <a:gd name="textAreaRight" fmla="*/ 11811240 w 11810880"/>
              <a:gd name="textAreaTop" fmla="*/ 0 h 1116000"/>
              <a:gd name="textAreaBottom" fmla="*/ 1116360 h 1116000"/>
            </a:gdLst>
            <a:ahLst/>
            <a:cxnLst/>
            <a:rect l="textAreaLeft" t="textAreaTop" r="textAreaRight" b="textAreaBottom"/>
            <a:pathLst>
              <a:path w="32809" h="3101">
                <a:moveTo>
                  <a:pt x="530" y="0"/>
                </a:moveTo>
                <a:lnTo>
                  <a:pt x="32809" y="3051"/>
                </a:lnTo>
                <a:lnTo>
                  <a:pt x="32809" y="3101"/>
                </a:lnTo>
                <a:lnTo>
                  <a:pt x="0" y="0"/>
                </a:lnTo>
                <a:lnTo>
                  <a:pt x="530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3" name=""/>
          <p:cNvSpPr/>
          <p:nvPr/>
        </p:nvSpPr>
        <p:spPr>
          <a:xfrm>
            <a:off x="190440" y="0"/>
            <a:ext cx="12001320" cy="1134000"/>
          </a:xfrm>
          <a:custGeom>
            <a:avLst/>
            <a:gdLst>
              <a:gd name="textAreaLeft" fmla="*/ 0 w 12001320"/>
              <a:gd name="textAreaRight" fmla="*/ 12001680 w 12001320"/>
              <a:gd name="textAreaTop" fmla="*/ 0 h 1134000"/>
              <a:gd name="textAreaBottom" fmla="*/ 1134360 h 1134000"/>
            </a:gdLst>
            <a:ahLst/>
            <a:cxnLst/>
            <a:rect l="textAreaLeft" t="textAreaTop" r="textAreaRight" b="textAreaBottom"/>
            <a:pathLst>
              <a:path w="33338" h="3151">
                <a:moveTo>
                  <a:pt x="529" y="0"/>
                </a:moveTo>
                <a:lnTo>
                  <a:pt x="33338" y="3101"/>
                </a:lnTo>
                <a:lnTo>
                  <a:pt x="33338" y="3151"/>
                </a:lnTo>
                <a:lnTo>
                  <a:pt x="0" y="0"/>
                </a:lnTo>
                <a:lnTo>
                  <a:pt x="529" y="0"/>
                </a:lnTo>
                <a:close/>
              </a:path>
            </a:pathLst>
          </a:custGeom>
          <a:solidFill>
            <a:srgbClr val="00b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4" name=""/>
          <p:cNvSpPr/>
          <p:nvPr/>
        </p:nvSpPr>
        <p:spPr>
          <a:xfrm>
            <a:off x="36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528" y="0"/>
                </a:moveTo>
                <a:lnTo>
                  <a:pt x="33866" y="3151"/>
                </a:lnTo>
                <a:lnTo>
                  <a:pt x="33866" y="3201"/>
                </a:lnTo>
                <a:lnTo>
                  <a:pt x="0" y="0"/>
                </a:lnTo>
                <a:lnTo>
                  <a:pt x="528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5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1" y="0"/>
                </a:moveTo>
                <a:lnTo>
                  <a:pt x="33867" y="320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00b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6" name=""/>
          <p:cNvSpPr/>
          <p:nvPr/>
        </p:nvSpPr>
        <p:spPr>
          <a:xfrm>
            <a:off x="0" y="0"/>
            <a:ext cx="12191760" cy="115200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7" h="3201">
                <a:moveTo>
                  <a:pt x="0" y="0"/>
                </a:moveTo>
                <a:lnTo>
                  <a:pt x="33867" y="3201"/>
                </a:lnTo>
                <a:lnTo>
                  <a:pt x="33866" y="3201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7" name=""/>
          <p:cNvSpPr/>
          <p:nvPr/>
        </p:nvSpPr>
        <p:spPr>
          <a:xfrm>
            <a:off x="0" y="0"/>
            <a:ext cx="12191400" cy="1152000"/>
          </a:xfrm>
          <a:custGeom>
            <a:avLst/>
            <a:gdLst>
              <a:gd name="textAreaLeft" fmla="*/ 0 w 12191400"/>
              <a:gd name="textAreaRight" fmla="*/ 12191760 w 12191400"/>
              <a:gd name="textAreaTop" fmla="*/ 0 h 1152000"/>
              <a:gd name="textAreaBottom" fmla="*/ 1152360 h 1152000"/>
            </a:gdLst>
            <a:ahLst/>
            <a:cxnLst/>
            <a:rect l="textAreaLeft" t="textAreaTop" r="textAreaRight" b="textAreaBottom"/>
            <a:pathLst>
              <a:path w="33866" h="3201">
                <a:moveTo>
                  <a:pt x="0" y="0"/>
                </a:moveTo>
                <a:lnTo>
                  <a:pt x="33866" y="3201"/>
                </a:lnTo>
                <a:lnTo>
                  <a:pt x="33337" y="3201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8" name=""/>
          <p:cNvSpPr/>
          <p:nvPr/>
        </p:nvSpPr>
        <p:spPr>
          <a:xfrm>
            <a:off x="0" y="17640"/>
            <a:ext cx="12000960" cy="1134360"/>
          </a:xfrm>
          <a:custGeom>
            <a:avLst/>
            <a:gdLst>
              <a:gd name="textAreaLeft" fmla="*/ 0 w 12000960"/>
              <a:gd name="textAreaRight" fmla="*/ 12001320 w 12000960"/>
              <a:gd name="textAreaTop" fmla="*/ 0 h 1134360"/>
              <a:gd name="textAreaBottom" fmla="*/ 1134720 h 1134360"/>
            </a:gdLst>
            <a:ahLst/>
            <a:cxnLst/>
            <a:rect l="textAreaLeft" t="textAreaTop" r="textAreaRight" b="textAreaBottom"/>
            <a:pathLst>
              <a:path w="33337" h="3152">
                <a:moveTo>
                  <a:pt x="0" y="0"/>
                </a:moveTo>
                <a:lnTo>
                  <a:pt x="33337" y="3152"/>
                </a:lnTo>
                <a:lnTo>
                  <a:pt x="32808" y="31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59" name=""/>
          <p:cNvSpPr/>
          <p:nvPr/>
        </p:nvSpPr>
        <p:spPr>
          <a:xfrm>
            <a:off x="0" y="35640"/>
            <a:ext cx="11810520" cy="1116360"/>
          </a:xfrm>
          <a:custGeom>
            <a:avLst/>
            <a:gdLst>
              <a:gd name="textAreaLeft" fmla="*/ 0 w 11810520"/>
              <a:gd name="textAreaRight" fmla="*/ 11810880 w 11810520"/>
              <a:gd name="textAreaTop" fmla="*/ 0 h 1116360"/>
              <a:gd name="textAreaBottom" fmla="*/ 1116720 h 1116360"/>
            </a:gdLst>
            <a:ahLst/>
            <a:cxnLst/>
            <a:rect l="textAreaLeft" t="textAreaTop" r="textAreaRight" b="textAreaBottom"/>
            <a:pathLst>
              <a:path w="32808" h="3102">
                <a:moveTo>
                  <a:pt x="0" y="0"/>
                </a:moveTo>
                <a:lnTo>
                  <a:pt x="32808" y="3102"/>
                </a:lnTo>
                <a:lnTo>
                  <a:pt x="32279" y="31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0" name=""/>
          <p:cNvSpPr/>
          <p:nvPr/>
        </p:nvSpPr>
        <p:spPr>
          <a:xfrm>
            <a:off x="0" y="53640"/>
            <a:ext cx="11620080" cy="1098360"/>
          </a:xfrm>
          <a:custGeom>
            <a:avLst/>
            <a:gdLst>
              <a:gd name="textAreaLeft" fmla="*/ 0 w 11620080"/>
              <a:gd name="textAreaRight" fmla="*/ 11620440 w 11620080"/>
              <a:gd name="textAreaTop" fmla="*/ 0 h 1098360"/>
              <a:gd name="textAreaBottom" fmla="*/ 1098720 h 1098360"/>
            </a:gdLst>
            <a:ahLst/>
            <a:cxnLst/>
            <a:rect l="textAreaLeft" t="textAreaTop" r="textAreaRight" b="textAreaBottom"/>
            <a:pathLst>
              <a:path w="32279" h="3052">
                <a:moveTo>
                  <a:pt x="0" y="0"/>
                </a:moveTo>
                <a:lnTo>
                  <a:pt x="32279" y="3052"/>
                </a:lnTo>
                <a:lnTo>
                  <a:pt x="31750" y="30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1" name=""/>
          <p:cNvSpPr/>
          <p:nvPr/>
        </p:nvSpPr>
        <p:spPr>
          <a:xfrm>
            <a:off x="0" y="71640"/>
            <a:ext cx="11429640" cy="1080360"/>
          </a:xfrm>
          <a:custGeom>
            <a:avLst/>
            <a:gdLst>
              <a:gd name="textAreaLeft" fmla="*/ 0 w 11429640"/>
              <a:gd name="textAreaRight" fmla="*/ 11430000 w 11429640"/>
              <a:gd name="textAreaTop" fmla="*/ 0 h 1080360"/>
              <a:gd name="textAreaBottom" fmla="*/ 1080720 h 1080360"/>
            </a:gdLst>
            <a:ahLst/>
            <a:cxnLst/>
            <a:rect l="textAreaLeft" t="textAreaTop" r="textAreaRight" b="textAreaBottom"/>
            <a:pathLst>
              <a:path w="31750" h="3002">
                <a:moveTo>
                  <a:pt x="0" y="0"/>
                </a:moveTo>
                <a:lnTo>
                  <a:pt x="31750" y="3002"/>
                </a:lnTo>
                <a:lnTo>
                  <a:pt x="31221" y="30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2" name=""/>
          <p:cNvSpPr/>
          <p:nvPr/>
        </p:nvSpPr>
        <p:spPr>
          <a:xfrm>
            <a:off x="0" y="89640"/>
            <a:ext cx="11239200" cy="1062360"/>
          </a:xfrm>
          <a:custGeom>
            <a:avLst/>
            <a:gdLst>
              <a:gd name="textAreaLeft" fmla="*/ 0 w 11239200"/>
              <a:gd name="textAreaRight" fmla="*/ 11239560 w 11239200"/>
              <a:gd name="textAreaTop" fmla="*/ 0 h 1062360"/>
              <a:gd name="textAreaBottom" fmla="*/ 1062720 h 1062360"/>
            </a:gdLst>
            <a:ahLst/>
            <a:cxnLst/>
            <a:rect l="textAreaLeft" t="textAreaTop" r="textAreaRight" b="textAreaBottom"/>
            <a:pathLst>
              <a:path w="31221" h="2952">
                <a:moveTo>
                  <a:pt x="0" y="0"/>
                </a:moveTo>
                <a:lnTo>
                  <a:pt x="31221" y="2952"/>
                </a:lnTo>
                <a:lnTo>
                  <a:pt x="30692" y="295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3" name=""/>
          <p:cNvSpPr/>
          <p:nvPr/>
        </p:nvSpPr>
        <p:spPr>
          <a:xfrm>
            <a:off x="0" y="107640"/>
            <a:ext cx="11048760" cy="1044360"/>
          </a:xfrm>
          <a:custGeom>
            <a:avLst/>
            <a:gdLst>
              <a:gd name="textAreaLeft" fmla="*/ 0 w 11048760"/>
              <a:gd name="textAreaRight" fmla="*/ 11049120 w 11048760"/>
              <a:gd name="textAreaTop" fmla="*/ 0 h 1044360"/>
              <a:gd name="textAreaBottom" fmla="*/ 1044720 h 1044360"/>
            </a:gdLst>
            <a:ahLst/>
            <a:cxnLst/>
            <a:rect l="textAreaLeft" t="textAreaTop" r="textAreaRight" b="textAreaBottom"/>
            <a:pathLst>
              <a:path w="30692" h="2902">
                <a:moveTo>
                  <a:pt x="0" y="0"/>
                </a:moveTo>
                <a:lnTo>
                  <a:pt x="30692" y="2902"/>
                </a:lnTo>
                <a:lnTo>
                  <a:pt x="30162" y="2902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4" name=""/>
          <p:cNvSpPr/>
          <p:nvPr/>
        </p:nvSpPr>
        <p:spPr>
          <a:xfrm>
            <a:off x="0" y="125640"/>
            <a:ext cx="10857960" cy="1026360"/>
          </a:xfrm>
          <a:custGeom>
            <a:avLst/>
            <a:gdLst>
              <a:gd name="textAreaLeft" fmla="*/ 0 w 10857960"/>
              <a:gd name="textAreaRight" fmla="*/ 10858320 w 10857960"/>
              <a:gd name="textAreaTop" fmla="*/ 0 h 1026360"/>
              <a:gd name="textAreaBottom" fmla="*/ 1026720 h 1026360"/>
            </a:gdLst>
            <a:ahLst/>
            <a:cxnLst/>
            <a:rect l="textAreaLeft" t="textAreaTop" r="textAreaRight" b="textAreaBottom"/>
            <a:pathLst>
              <a:path w="30162" h="2852">
                <a:moveTo>
                  <a:pt x="0" y="0"/>
                </a:moveTo>
                <a:lnTo>
                  <a:pt x="30162" y="2852"/>
                </a:lnTo>
                <a:lnTo>
                  <a:pt x="29633" y="2852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b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5" name=""/>
          <p:cNvSpPr/>
          <p:nvPr/>
        </p:nvSpPr>
        <p:spPr>
          <a:xfrm>
            <a:off x="0" y="144000"/>
            <a:ext cx="10667520" cy="1008000"/>
          </a:xfrm>
          <a:custGeom>
            <a:avLst/>
            <a:gdLst>
              <a:gd name="textAreaLeft" fmla="*/ 0 w 10667520"/>
              <a:gd name="textAreaRight" fmla="*/ 10667880 w 10667520"/>
              <a:gd name="textAreaTop" fmla="*/ 0 h 1008000"/>
              <a:gd name="textAreaBottom" fmla="*/ 1008360 h 1008000"/>
            </a:gdLst>
            <a:ahLst/>
            <a:cxnLst/>
            <a:rect l="textAreaLeft" t="textAreaTop" r="textAreaRight" b="textAreaBottom"/>
            <a:pathLst>
              <a:path w="29633" h="2801">
                <a:moveTo>
                  <a:pt x="0" y="0"/>
                </a:moveTo>
                <a:lnTo>
                  <a:pt x="29633" y="2801"/>
                </a:lnTo>
                <a:lnTo>
                  <a:pt x="29104" y="2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b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6" name=""/>
          <p:cNvSpPr/>
          <p:nvPr/>
        </p:nvSpPr>
        <p:spPr>
          <a:xfrm>
            <a:off x="0" y="162000"/>
            <a:ext cx="10477080" cy="990000"/>
          </a:xfrm>
          <a:custGeom>
            <a:avLst/>
            <a:gdLst>
              <a:gd name="textAreaLeft" fmla="*/ 0 w 10477080"/>
              <a:gd name="textAreaRight" fmla="*/ 10477440 w 10477080"/>
              <a:gd name="textAreaTop" fmla="*/ 0 h 990000"/>
              <a:gd name="textAreaBottom" fmla="*/ 990360 h 990000"/>
            </a:gdLst>
            <a:ahLst/>
            <a:cxnLst/>
            <a:rect l="textAreaLeft" t="textAreaTop" r="textAreaRight" b="textAreaBottom"/>
            <a:pathLst>
              <a:path w="29104" h="2751">
                <a:moveTo>
                  <a:pt x="0" y="0"/>
                </a:moveTo>
                <a:lnTo>
                  <a:pt x="29104" y="2751"/>
                </a:lnTo>
                <a:lnTo>
                  <a:pt x="28575" y="2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7" name=""/>
          <p:cNvSpPr/>
          <p:nvPr/>
        </p:nvSpPr>
        <p:spPr>
          <a:xfrm>
            <a:off x="0" y="180000"/>
            <a:ext cx="10286640" cy="972000"/>
          </a:xfrm>
          <a:custGeom>
            <a:avLst/>
            <a:gdLst>
              <a:gd name="textAreaLeft" fmla="*/ 0 w 10286640"/>
              <a:gd name="textAreaRight" fmla="*/ 10287000 w 10286640"/>
              <a:gd name="textAreaTop" fmla="*/ 0 h 972000"/>
              <a:gd name="textAreaBottom" fmla="*/ 972360 h 972000"/>
            </a:gdLst>
            <a:ahLst/>
            <a:cxnLst/>
            <a:rect l="textAreaLeft" t="textAreaTop" r="textAreaRight" b="textAreaBottom"/>
            <a:pathLst>
              <a:path w="28575" h="2701">
                <a:moveTo>
                  <a:pt x="0" y="0"/>
                </a:moveTo>
                <a:lnTo>
                  <a:pt x="28575" y="2701"/>
                </a:lnTo>
                <a:lnTo>
                  <a:pt x="28046" y="2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8" name=""/>
          <p:cNvSpPr/>
          <p:nvPr/>
        </p:nvSpPr>
        <p:spPr>
          <a:xfrm>
            <a:off x="0" y="198000"/>
            <a:ext cx="10096200" cy="954000"/>
          </a:xfrm>
          <a:custGeom>
            <a:avLst/>
            <a:gdLst>
              <a:gd name="textAreaLeft" fmla="*/ 0 w 10096200"/>
              <a:gd name="textAreaRight" fmla="*/ 10096560 w 10096200"/>
              <a:gd name="textAreaTop" fmla="*/ 0 h 954000"/>
              <a:gd name="textAreaBottom" fmla="*/ 954360 h 954000"/>
            </a:gdLst>
            <a:ahLst/>
            <a:cxnLst/>
            <a:rect l="textAreaLeft" t="textAreaTop" r="textAreaRight" b="textAreaBottom"/>
            <a:pathLst>
              <a:path w="28046" h="2651">
                <a:moveTo>
                  <a:pt x="0" y="0"/>
                </a:moveTo>
                <a:lnTo>
                  <a:pt x="28046" y="2651"/>
                </a:lnTo>
                <a:lnTo>
                  <a:pt x="27517" y="2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69" name=""/>
          <p:cNvSpPr/>
          <p:nvPr/>
        </p:nvSpPr>
        <p:spPr>
          <a:xfrm>
            <a:off x="0" y="216000"/>
            <a:ext cx="9905760" cy="936000"/>
          </a:xfrm>
          <a:custGeom>
            <a:avLst/>
            <a:gdLst>
              <a:gd name="textAreaLeft" fmla="*/ 0 w 9905760"/>
              <a:gd name="textAreaRight" fmla="*/ 9906120 w 9905760"/>
              <a:gd name="textAreaTop" fmla="*/ 0 h 936000"/>
              <a:gd name="textAreaBottom" fmla="*/ 936360 h 936000"/>
            </a:gdLst>
            <a:ahLst/>
            <a:cxnLst/>
            <a:rect l="textAreaLeft" t="textAreaTop" r="textAreaRight" b="textAreaBottom"/>
            <a:pathLst>
              <a:path w="27517" h="2601">
                <a:moveTo>
                  <a:pt x="0" y="0"/>
                </a:moveTo>
                <a:lnTo>
                  <a:pt x="27517" y="2601"/>
                </a:lnTo>
                <a:lnTo>
                  <a:pt x="26988" y="2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0" name=""/>
          <p:cNvSpPr/>
          <p:nvPr/>
        </p:nvSpPr>
        <p:spPr>
          <a:xfrm>
            <a:off x="0" y="234000"/>
            <a:ext cx="9715320" cy="918000"/>
          </a:xfrm>
          <a:custGeom>
            <a:avLst/>
            <a:gdLst>
              <a:gd name="textAreaLeft" fmla="*/ 0 w 9715320"/>
              <a:gd name="textAreaRight" fmla="*/ 9715680 w 9715320"/>
              <a:gd name="textAreaTop" fmla="*/ 0 h 918000"/>
              <a:gd name="textAreaBottom" fmla="*/ 918360 h 918000"/>
            </a:gdLst>
            <a:ahLst/>
            <a:cxnLst/>
            <a:rect l="textAreaLeft" t="textAreaTop" r="textAreaRight" b="textAreaBottom"/>
            <a:pathLst>
              <a:path w="26988" h="2551">
                <a:moveTo>
                  <a:pt x="0" y="0"/>
                </a:moveTo>
                <a:lnTo>
                  <a:pt x="26988" y="2551"/>
                </a:lnTo>
                <a:lnTo>
                  <a:pt x="26458" y="2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1" name=""/>
          <p:cNvSpPr/>
          <p:nvPr/>
        </p:nvSpPr>
        <p:spPr>
          <a:xfrm>
            <a:off x="0" y="252000"/>
            <a:ext cx="9524520" cy="900000"/>
          </a:xfrm>
          <a:custGeom>
            <a:avLst/>
            <a:gdLst>
              <a:gd name="textAreaLeft" fmla="*/ 0 w 9524520"/>
              <a:gd name="textAreaRight" fmla="*/ 9524880 w 9524520"/>
              <a:gd name="textAreaTop" fmla="*/ 0 h 900000"/>
              <a:gd name="textAreaBottom" fmla="*/ 900360 h 900000"/>
            </a:gdLst>
            <a:ahLst/>
            <a:cxnLst/>
            <a:rect l="textAreaLeft" t="textAreaTop" r="textAreaRight" b="textAreaBottom"/>
            <a:pathLst>
              <a:path w="26458" h="2501">
                <a:moveTo>
                  <a:pt x="0" y="0"/>
                </a:moveTo>
                <a:lnTo>
                  <a:pt x="26458" y="2501"/>
                </a:lnTo>
                <a:lnTo>
                  <a:pt x="25929" y="2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2" name=""/>
          <p:cNvSpPr/>
          <p:nvPr/>
        </p:nvSpPr>
        <p:spPr>
          <a:xfrm>
            <a:off x="0" y="270000"/>
            <a:ext cx="9334080" cy="882000"/>
          </a:xfrm>
          <a:custGeom>
            <a:avLst/>
            <a:gdLst>
              <a:gd name="textAreaLeft" fmla="*/ 0 w 9334080"/>
              <a:gd name="textAreaRight" fmla="*/ 9334440 w 9334080"/>
              <a:gd name="textAreaTop" fmla="*/ 0 h 882000"/>
              <a:gd name="textAreaBottom" fmla="*/ 882360 h 882000"/>
            </a:gdLst>
            <a:ahLst/>
            <a:cxnLst/>
            <a:rect l="textAreaLeft" t="textAreaTop" r="textAreaRight" b="textAreaBottom"/>
            <a:pathLst>
              <a:path w="25929" h="2451">
                <a:moveTo>
                  <a:pt x="0" y="0"/>
                </a:moveTo>
                <a:lnTo>
                  <a:pt x="25929" y="2451"/>
                </a:lnTo>
                <a:lnTo>
                  <a:pt x="25400" y="2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3" name=""/>
          <p:cNvSpPr/>
          <p:nvPr/>
        </p:nvSpPr>
        <p:spPr>
          <a:xfrm>
            <a:off x="0" y="288000"/>
            <a:ext cx="9143640" cy="864000"/>
          </a:xfrm>
          <a:custGeom>
            <a:avLst/>
            <a:gdLst>
              <a:gd name="textAreaLeft" fmla="*/ 0 w 9143640"/>
              <a:gd name="textAreaRight" fmla="*/ 9144000 w 9143640"/>
              <a:gd name="textAreaTop" fmla="*/ 0 h 864000"/>
              <a:gd name="textAreaBottom" fmla="*/ 864360 h 864000"/>
            </a:gdLst>
            <a:ahLst/>
            <a:cxnLst/>
            <a:rect l="textAreaLeft" t="textAreaTop" r="textAreaRight" b="textAreaBottom"/>
            <a:pathLst>
              <a:path w="25400" h="2401">
                <a:moveTo>
                  <a:pt x="0" y="0"/>
                </a:moveTo>
                <a:lnTo>
                  <a:pt x="25400" y="2401"/>
                </a:lnTo>
                <a:lnTo>
                  <a:pt x="24871" y="2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4" name=""/>
          <p:cNvSpPr/>
          <p:nvPr/>
        </p:nvSpPr>
        <p:spPr>
          <a:xfrm>
            <a:off x="0" y="306000"/>
            <a:ext cx="8953200" cy="846000"/>
          </a:xfrm>
          <a:custGeom>
            <a:avLst/>
            <a:gdLst>
              <a:gd name="textAreaLeft" fmla="*/ 0 w 8953200"/>
              <a:gd name="textAreaRight" fmla="*/ 8953560 w 8953200"/>
              <a:gd name="textAreaTop" fmla="*/ 0 h 846000"/>
              <a:gd name="textAreaBottom" fmla="*/ 846360 h 846000"/>
            </a:gdLst>
            <a:ahLst/>
            <a:cxnLst/>
            <a:rect l="textAreaLeft" t="textAreaTop" r="textAreaRight" b="textAreaBottom"/>
            <a:pathLst>
              <a:path w="24871" h="2351">
                <a:moveTo>
                  <a:pt x="0" y="0"/>
                </a:moveTo>
                <a:lnTo>
                  <a:pt x="24871" y="2351"/>
                </a:lnTo>
                <a:lnTo>
                  <a:pt x="24342" y="2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5" name=""/>
          <p:cNvSpPr/>
          <p:nvPr/>
        </p:nvSpPr>
        <p:spPr>
          <a:xfrm>
            <a:off x="0" y="324000"/>
            <a:ext cx="8762760" cy="828000"/>
          </a:xfrm>
          <a:custGeom>
            <a:avLst/>
            <a:gdLst>
              <a:gd name="textAreaLeft" fmla="*/ 0 w 8762760"/>
              <a:gd name="textAreaRight" fmla="*/ 8763120 w 8762760"/>
              <a:gd name="textAreaTop" fmla="*/ 0 h 828000"/>
              <a:gd name="textAreaBottom" fmla="*/ 828360 h 828000"/>
            </a:gdLst>
            <a:ahLst/>
            <a:cxnLst/>
            <a:rect l="textAreaLeft" t="textAreaTop" r="textAreaRight" b="textAreaBottom"/>
            <a:pathLst>
              <a:path w="24342" h="2301">
                <a:moveTo>
                  <a:pt x="0" y="0"/>
                </a:moveTo>
                <a:lnTo>
                  <a:pt x="24342" y="2301"/>
                </a:lnTo>
                <a:lnTo>
                  <a:pt x="23813" y="2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6" name=""/>
          <p:cNvSpPr/>
          <p:nvPr/>
        </p:nvSpPr>
        <p:spPr>
          <a:xfrm>
            <a:off x="0" y="342000"/>
            <a:ext cx="8572320" cy="810000"/>
          </a:xfrm>
          <a:custGeom>
            <a:avLst/>
            <a:gdLst>
              <a:gd name="textAreaLeft" fmla="*/ 0 w 8572320"/>
              <a:gd name="textAreaRight" fmla="*/ 8572680 w 8572320"/>
              <a:gd name="textAreaTop" fmla="*/ 0 h 810000"/>
              <a:gd name="textAreaBottom" fmla="*/ 810360 h 810000"/>
            </a:gdLst>
            <a:ahLst/>
            <a:cxnLst/>
            <a:rect l="textAreaLeft" t="textAreaTop" r="textAreaRight" b="textAreaBottom"/>
            <a:pathLst>
              <a:path w="23813" h="2251">
                <a:moveTo>
                  <a:pt x="0" y="0"/>
                </a:moveTo>
                <a:lnTo>
                  <a:pt x="23813" y="2251"/>
                </a:lnTo>
                <a:lnTo>
                  <a:pt x="23283" y="2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7" name=""/>
          <p:cNvSpPr/>
          <p:nvPr/>
        </p:nvSpPr>
        <p:spPr>
          <a:xfrm>
            <a:off x="0" y="360000"/>
            <a:ext cx="8381520" cy="792000"/>
          </a:xfrm>
          <a:custGeom>
            <a:avLst/>
            <a:gdLst>
              <a:gd name="textAreaLeft" fmla="*/ 0 w 8381520"/>
              <a:gd name="textAreaRight" fmla="*/ 8381880 w 8381520"/>
              <a:gd name="textAreaTop" fmla="*/ 0 h 792000"/>
              <a:gd name="textAreaBottom" fmla="*/ 792360 h 792000"/>
            </a:gdLst>
            <a:ahLst/>
            <a:cxnLst/>
            <a:rect l="textAreaLeft" t="textAreaTop" r="textAreaRight" b="textAreaBottom"/>
            <a:pathLst>
              <a:path w="23283" h="2201">
                <a:moveTo>
                  <a:pt x="0" y="0"/>
                </a:moveTo>
                <a:lnTo>
                  <a:pt x="23283" y="2201"/>
                </a:lnTo>
                <a:lnTo>
                  <a:pt x="22754" y="2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8" name=""/>
          <p:cNvSpPr/>
          <p:nvPr/>
        </p:nvSpPr>
        <p:spPr>
          <a:xfrm>
            <a:off x="0" y="378000"/>
            <a:ext cx="8191080" cy="774000"/>
          </a:xfrm>
          <a:custGeom>
            <a:avLst/>
            <a:gdLst>
              <a:gd name="textAreaLeft" fmla="*/ 0 w 8191080"/>
              <a:gd name="textAreaRight" fmla="*/ 8191440 w 8191080"/>
              <a:gd name="textAreaTop" fmla="*/ 0 h 774000"/>
              <a:gd name="textAreaBottom" fmla="*/ 774360 h 774000"/>
            </a:gdLst>
            <a:ahLst/>
            <a:cxnLst/>
            <a:rect l="textAreaLeft" t="textAreaTop" r="textAreaRight" b="textAreaBottom"/>
            <a:pathLst>
              <a:path w="22754" h="2151">
                <a:moveTo>
                  <a:pt x="0" y="0"/>
                </a:moveTo>
                <a:lnTo>
                  <a:pt x="22754" y="2151"/>
                </a:lnTo>
                <a:lnTo>
                  <a:pt x="22225" y="2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79" name=""/>
          <p:cNvSpPr/>
          <p:nvPr/>
        </p:nvSpPr>
        <p:spPr>
          <a:xfrm>
            <a:off x="0" y="396000"/>
            <a:ext cx="8000640" cy="756000"/>
          </a:xfrm>
          <a:custGeom>
            <a:avLst/>
            <a:gdLst>
              <a:gd name="textAreaLeft" fmla="*/ 0 w 8000640"/>
              <a:gd name="textAreaRight" fmla="*/ 8001000 w 8000640"/>
              <a:gd name="textAreaTop" fmla="*/ 0 h 756000"/>
              <a:gd name="textAreaBottom" fmla="*/ 756360 h 756000"/>
            </a:gdLst>
            <a:ahLst/>
            <a:cxnLst/>
            <a:rect l="textAreaLeft" t="textAreaTop" r="textAreaRight" b="textAreaBottom"/>
            <a:pathLst>
              <a:path w="22225" h="2101">
                <a:moveTo>
                  <a:pt x="0" y="0"/>
                </a:moveTo>
                <a:lnTo>
                  <a:pt x="22225" y="2101"/>
                </a:lnTo>
                <a:lnTo>
                  <a:pt x="21696" y="2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380" name=""/>
          <p:cNvSpPr/>
          <p:nvPr/>
        </p:nvSpPr>
        <p:spPr>
          <a:xfrm>
            <a:off x="0" y="414000"/>
            <a:ext cx="7810200" cy="738000"/>
          </a:xfrm>
          <a:custGeom>
            <a:avLst/>
            <a:gdLst>
              <a:gd name="textAreaLeft" fmla="*/ 0 w 7810200"/>
              <a:gd name="textAreaRight" fmla="*/ 7810560 w 7810200"/>
              <a:gd name="textAreaTop" fmla="*/ 0 h 738000"/>
              <a:gd name="textAreaBottom" fmla="*/ 738360 h 738000"/>
            </a:gdLst>
            <a:ahLst/>
            <a:cxnLst/>
            <a:rect l="textAreaLeft" t="textAreaTop" r="textAreaRight" b="textAreaBottom"/>
            <a:pathLst>
              <a:path w="21696" h="2051">
                <a:moveTo>
                  <a:pt x="0" y="0"/>
                </a:moveTo>
                <a:lnTo>
                  <a:pt x="21696" y="2051"/>
                </a:lnTo>
                <a:lnTo>
                  <a:pt x="21167" y="2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1" name=""/>
          <p:cNvSpPr/>
          <p:nvPr/>
        </p:nvSpPr>
        <p:spPr>
          <a:xfrm>
            <a:off x="0" y="432000"/>
            <a:ext cx="7619760" cy="720000"/>
          </a:xfrm>
          <a:custGeom>
            <a:avLst/>
            <a:gdLst>
              <a:gd name="textAreaLeft" fmla="*/ 0 w 7619760"/>
              <a:gd name="textAreaRight" fmla="*/ 7620120 w 7619760"/>
              <a:gd name="textAreaTop" fmla="*/ 0 h 720000"/>
              <a:gd name="textAreaBottom" fmla="*/ 720360 h 720000"/>
            </a:gdLst>
            <a:ahLst/>
            <a:cxnLst/>
            <a:rect l="textAreaLeft" t="textAreaTop" r="textAreaRight" b="textAreaBottom"/>
            <a:pathLst>
              <a:path w="21167" h="2001">
                <a:moveTo>
                  <a:pt x="0" y="0"/>
                </a:moveTo>
                <a:lnTo>
                  <a:pt x="21167" y="2001"/>
                </a:lnTo>
                <a:lnTo>
                  <a:pt x="20638" y="2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2" name=""/>
          <p:cNvSpPr/>
          <p:nvPr/>
        </p:nvSpPr>
        <p:spPr>
          <a:xfrm>
            <a:off x="0" y="450000"/>
            <a:ext cx="7429320" cy="702000"/>
          </a:xfrm>
          <a:custGeom>
            <a:avLst/>
            <a:gdLst>
              <a:gd name="textAreaLeft" fmla="*/ 0 w 7429320"/>
              <a:gd name="textAreaRight" fmla="*/ 7429680 w 7429320"/>
              <a:gd name="textAreaTop" fmla="*/ 0 h 702000"/>
              <a:gd name="textAreaBottom" fmla="*/ 702360 h 702000"/>
            </a:gdLst>
            <a:ahLst/>
            <a:cxnLst/>
            <a:rect l="textAreaLeft" t="textAreaTop" r="textAreaRight" b="textAreaBottom"/>
            <a:pathLst>
              <a:path w="20638" h="1951">
                <a:moveTo>
                  <a:pt x="0" y="0"/>
                </a:moveTo>
                <a:lnTo>
                  <a:pt x="20638" y="1951"/>
                </a:lnTo>
                <a:lnTo>
                  <a:pt x="20108" y="1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3" name=""/>
          <p:cNvSpPr/>
          <p:nvPr/>
        </p:nvSpPr>
        <p:spPr>
          <a:xfrm>
            <a:off x="0" y="468000"/>
            <a:ext cx="7238520" cy="684000"/>
          </a:xfrm>
          <a:custGeom>
            <a:avLst/>
            <a:gdLst>
              <a:gd name="textAreaLeft" fmla="*/ 0 w 7238520"/>
              <a:gd name="textAreaRight" fmla="*/ 7238880 w 7238520"/>
              <a:gd name="textAreaTop" fmla="*/ 0 h 684000"/>
              <a:gd name="textAreaBottom" fmla="*/ 684360 h 684000"/>
            </a:gdLst>
            <a:ahLst/>
            <a:cxnLst/>
            <a:rect l="textAreaLeft" t="textAreaTop" r="textAreaRight" b="textAreaBottom"/>
            <a:pathLst>
              <a:path w="20108" h="1901">
                <a:moveTo>
                  <a:pt x="0" y="0"/>
                </a:moveTo>
                <a:lnTo>
                  <a:pt x="20108" y="1901"/>
                </a:lnTo>
                <a:lnTo>
                  <a:pt x="19579" y="1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4" name=""/>
          <p:cNvSpPr/>
          <p:nvPr/>
        </p:nvSpPr>
        <p:spPr>
          <a:xfrm>
            <a:off x="0" y="486000"/>
            <a:ext cx="7048080" cy="666000"/>
          </a:xfrm>
          <a:custGeom>
            <a:avLst/>
            <a:gdLst>
              <a:gd name="textAreaLeft" fmla="*/ 0 w 7048080"/>
              <a:gd name="textAreaRight" fmla="*/ 7048440 w 7048080"/>
              <a:gd name="textAreaTop" fmla="*/ 0 h 666000"/>
              <a:gd name="textAreaBottom" fmla="*/ 666360 h 666000"/>
            </a:gdLst>
            <a:ahLst/>
            <a:cxnLst/>
            <a:rect l="textAreaLeft" t="textAreaTop" r="textAreaRight" b="textAreaBottom"/>
            <a:pathLst>
              <a:path w="19579" h="1851">
                <a:moveTo>
                  <a:pt x="0" y="0"/>
                </a:moveTo>
                <a:lnTo>
                  <a:pt x="19579" y="1851"/>
                </a:lnTo>
                <a:lnTo>
                  <a:pt x="19050" y="1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5" name=""/>
          <p:cNvSpPr/>
          <p:nvPr/>
        </p:nvSpPr>
        <p:spPr>
          <a:xfrm>
            <a:off x="0" y="504000"/>
            <a:ext cx="6857640" cy="648000"/>
          </a:xfrm>
          <a:custGeom>
            <a:avLst/>
            <a:gdLst>
              <a:gd name="textAreaLeft" fmla="*/ 0 w 6857640"/>
              <a:gd name="textAreaRight" fmla="*/ 6858000 w 6857640"/>
              <a:gd name="textAreaTop" fmla="*/ 0 h 648000"/>
              <a:gd name="textAreaBottom" fmla="*/ 648360 h 648000"/>
            </a:gdLst>
            <a:ahLst/>
            <a:cxnLst/>
            <a:rect l="textAreaLeft" t="textAreaTop" r="textAreaRight" b="textAreaBottom"/>
            <a:pathLst>
              <a:path w="19050" h="1801">
                <a:moveTo>
                  <a:pt x="0" y="0"/>
                </a:moveTo>
                <a:lnTo>
                  <a:pt x="19050" y="1801"/>
                </a:lnTo>
                <a:lnTo>
                  <a:pt x="18521" y="1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6" name=""/>
          <p:cNvSpPr/>
          <p:nvPr/>
        </p:nvSpPr>
        <p:spPr>
          <a:xfrm>
            <a:off x="0" y="522000"/>
            <a:ext cx="6667200" cy="630000"/>
          </a:xfrm>
          <a:custGeom>
            <a:avLst/>
            <a:gdLst>
              <a:gd name="textAreaLeft" fmla="*/ 0 w 6667200"/>
              <a:gd name="textAreaRight" fmla="*/ 6667560 w 6667200"/>
              <a:gd name="textAreaTop" fmla="*/ 0 h 630000"/>
              <a:gd name="textAreaBottom" fmla="*/ 630360 h 630000"/>
            </a:gdLst>
            <a:ahLst/>
            <a:cxnLst/>
            <a:rect l="textAreaLeft" t="textAreaTop" r="textAreaRight" b="textAreaBottom"/>
            <a:pathLst>
              <a:path w="18521" h="1751">
                <a:moveTo>
                  <a:pt x="0" y="0"/>
                </a:moveTo>
                <a:lnTo>
                  <a:pt x="18521" y="1751"/>
                </a:lnTo>
                <a:lnTo>
                  <a:pt x="17992" y="1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7" name=""/>
          <p:cNvSpPr/>
          <p:nvPr/>
        </p:nvSpPr>
        <p:spPr>
          <a:xfrm>
            <a:off x="0" y="540000"/>
            <a:ext cx="6476760" cy="612000"/>
          </a:xfrm>
          <a:custGeom>
            <a:avLst/>
            <a:gdLst>
              <a:gd name="textAreaLeft" fmla="*/ 0 w 6476760"/>
              <a:gd name="textAreaRight" fmla="*/ 6477120 w 6476760"/>
              <a:gd name="textAreaTop" fmla="*/ 0 h 612000"/>
              <a:gd name="textAreaBottom" fmla="*/ 612360 h 612000"/>
            </a:gdLst>
            <a:ahLst/>
            <a:cxnLst/>
            <a:rect l="textAreaLeft" t="textAreaTop" r="textAreaRight" b="textAreaBottom"/>
            <a:pathLst>
              <a:path w="17992" h="1701">
                <a:moveTo>
                  <a:pt x="0" y="0"/>
                </a:moveTo>
                <a:lnTo>
                  <a:pt x="17992" y="1701"/>
                </a:lnTo>
                <a:lnTo>
                  <a:pt x="17463" y="1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8" name=""/>
          <p:cNvSpPr/>
          <p:nvPr/>
        </p:nvSpPr>
        <p:spPr>
          <a:xfrm>
            <a:off x="0" y="558000"/>
            <a:ext cx="6286320" cy="594000"/>
          </a:xfrm>
          <a:custGeom>
            <a:avLst/>
            <a:gdLst>
              <a:gd name="textAreaLeft" fmla="*/ 0 w 6286320"/>
              <a:gd name="textAreaRight" fmla="*/ 6286680 w 6286320"/>
              <a:gd name="textAreaTop" fmla="*/ 0 h 594000"/>
              <a:gd name="textAreaBottom" fmla="*/ 594360 h 594000"/>
            </a:gdLst>
            <a:ahLst/>
            <a:cxnLst/>
            <a:rect l="textAreaLeft" t="textAreaTop" r="textAreaRight" b="textAreaBottom"/>
            <a:pathLst>
              <a:path w="17463" h="1651">
                <a:moveTo>
                  <a:pt x="0" y="0"/>
                </a:moveTo>
                <a:lnTo>
                  <a:pt x="17463" y="1651"/>
                </a:lnTo>
                <a:lnTo>
                  <a:pt x="16934" y="1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89" name=""/>
          <p:cNvSpPr/>
          <p:nvPr/>
        </p:nvSpPr>
        <p:spPr>
          <a:xfrm>
            <a:off x="0" y="576000"/>
            <a:ext cx="6095880" cy="576000"/>
          </a:xfrm>
          <a:custGeom>
            <a:avLst/>
            <a:gdLst>
              <a:gd name="textAreaLeft" fmla="*/ 0 w 6095880"/>
              <a:gd name="textAreaRight" fmla="*/ 6096240 w 609588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16934" h="1601">
                <a:moveTo>
                  <a:pt x="0" y="0"/>
                </a:moveTo>
                <a:lnTo>
                  <a:pt x="16934" y="1601"/>
                </a:lnTo>
                <a:lnTo>
                  <a:pt x="16404" y="1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a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0" name=""/>
          <p:cNvSpPr/>
          <p:nvPr/>
        </p:nvSpPr>
        <p:spPr>
          <a:xfrm>
            <a:off x="0" y="594000"/>
            <a:ext cx="5905080" cy="558000"/>
          </a:xfrm>
          <a:custGeom>
            <a:avLst/>
            <a:gdLst>
              <a:gd name="textAreaLeft" fmla="*/ 0 w 5905080"/>
              <a:gd name="textAreaRight" fmla="*/ 5905440 w 5905080"/>
              <a:gd name="textAreaTop" fmla="*/ 0 h 558000"/>
              <a:gd name="textAreaBottom" fmla="*/ 558360 h 558000"/>
            </a:gdLst>
            <a:ahLst/>
            <a:cxnLst/>
            <a:rect l="textAreaLeft" t="textAreaTop" r="textAreaRight" b="textAreaBottom"/>
            <a:pathLst>
              <a:path w="16404" h="1551">
                <a:moveTo>
                  <a:pt x="0" y="0"/>
                </a:moveTo>
                <a:lnTo>
                  <a:pt x="16404" y="1551"/>
                </a:lnTo>
                <a:lnTo>
                  <a:pt x="15875" y="1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1" name=""/>
          <p:cNvSpPr/>
          <p:nvPr/>
        </p:nvSpPr>
        <p:spPr>
          <a:xfrm>
            <a:off x="0" y="612000"/>
            <a:ext cx="5714640" cy="540000"/>
          </a:xfrm>
          <a:custGeom>
            <a:avLst/>
            <a:gdLst>
              <a:gd name="textAreaLeft" fmla="*/ 0 w 5714640"/>
              <a:gd name="textAreaRight" fmla="*/ 5715000 w 5714640"/>
              <a:gd name="textAreaTop" fmla="*/ 0 h 540000"/>
              <a:gd name="textAreaBottom" fmla="*/ 540360 h 540000"/>
            </a:gdLst>
            <a:ahLst/>
            <a:cxnLst/>
            <a:rect l="textAreaLeft" t="textAreaTop" r="textAreaRight" b="textAreaBottom"/>
            <a:pathLst>
              <a:path w="15875" h="1501">
                <a:moveTo>
                  <a:pt x="0" y="0"/>
                </a:moveTo>
                <a:lnTo>
                  <a:pt x="15875" y="1501"/>
                </a:lnTo>
                <a:lnTo>
                  <a:pt x="15346" y="15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2" name=""/>
          <p:cNvSpPr/>
          <p:nvPr/>
        </p:nvSpPr>
        <p:spPr>
          <a:xfrm>
            <a:off x="0" y="630000"/>
            <a:ext cx="5524200" cy="522000"/>
          </a:xfrm>
          <a:custGeom>
            <a:avLst/>
            <a:gdLst>
              <a:gd name="textAreaLeft" fmla="*/ 0 w 5524200"/>
              <a:gd name="textAreaRight" fmla="*/ 5524560 w 5524200"/>
              <a:gd name="textAreaTop" fmla="*/ 0 h 522000"/>
              <a:gd name="textAreaBottom" fmla="*/ 522360 h 522000"/>
            </a:gdLst>
            <a:ahLst/>
            <a:cxnLst/>
            <a:rect l="textAreaLeft" t="textAreaTop" r="textAreaRight" b="textAreaBottom"/>
            <a:pathLst>
              <a:path w="15346" h="1451">
                <a:moveTo>
                  <a:pt x="0" y="0"/>
                </a:moveTo>
                <a:lnTo>
                  <a:pt x="15346" y="1451"/>
                </a:lnTo>
                <a:lnTo>
                  <a:pt x="14817" y="1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3" name=""/>
          <p:cNvSpPr/>
          <p:nvPr/>
        </p:nvSpPr>
        <p:spPr>
          <a:xfrm>
            <a:off x="0" y="648000"/>
            <a:ext cx="5333760" cy="504000"/>
          </a:xfrm>
          <a:custGeom>
            <a:avLst/>
            <a:gdLst>
              <a:gd name="textAreaLeft" fmla="*/ 0 w 5333760"/>
              <a:gd name="textAreaRight" fmla="*/ 5334120 w 5333760"/>
              <a:gd name="textAreaTop" fmla="*/ 0 h 504000"/>
              <a:gd name="textAreaBottom" fmla="*/ 504360 h 504000"/>
            </a:gdLst>
            <a:ahLst/>
            <a:cxnLst/>
            <a:rect l="textAreaLeft" t="textAreaTop" r="textAreaRight" b="textAreaBottom"/>
            <a:pathLst>
              <a:path w="14817" h="1401">
                <a:moveTo>
                  <a:pt x="0" y="0"/>
                </a:moveTo>
                <a:lnTo>
                  <a:pt x="14817" y="1401"/>
                </a:lnTo>
                <a:lnTo>
                  <a:pt x="14288" y="1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4" name=""/>
          <p:cNvSpPr/>
          <p:nvPr/>
        </p:nvSpPr>
        <p:spPr>
          <a:xfrm>
            <a:off x="0" y="666000"/>
            <a:ext cx="5143320" cy="486000"/>
          </a:xfrm>
          <a:custGeom>
            <a:avLst/>
            <a:gdLst>
              <a:gd name="textAreaLeft" fmla="*/ 0 w 5143320"/>
              <a:gd name="textAreaRight" fmla="*/ 5143680 w 5143320"/>
              <a:gd name="textAreaTop" fmla="*/ 0 h 486000"/>
              <a:gd name="textAreaBottom" fmla="*/ 486360 h 486000"/>
            </a:gdLst>
            <a:ahLst/>
            <a:cxnLst/>
            <a:rect l="textAreaLeft" t="textAreaTop" r="textAreaRight" b="textAreaBottom"/>
            <a:pathLst>
              <a:path w="14288" h="1351">
                <a:moveTo>
                  <a:pt x="0" y="0"/>
                </a:moveTo>
                <a:lnTo>
                  <a:pt x="14288" y="1351"/>
                </a:lnTo>
                <a:lnTo>
                  <a:pt x="13759" y="1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5" name=""/>
          <p:cNvSpPr/>
          <p:nvPr/>
        </p:nvSpPr>
        <p:spPr>
          <a:xfrm>
            <a:off x="0" y="684000"/>
            <a:ext cx="4952880" cy="468000"/>
          </a:xfrm>
          <a:custGeom>
            <a:avLst/>
            <a:gdLst>
              <a:gd name="textAreaLeft" fmla="*/ 0 w 4952880"/>
              <a:gd name="textAreaRight" fmla="*/ 4953240 w 4952880"/>
              <a:gd name="textAreaTop" fmla="*/ 0 h 468000"/>
              <a:gd name="textAreaBottom" fmla="*/ 468360 h 468000"/>
            </a:gdLst>
            <a:ahLst/>
            <a:cxnLst/>
            <a:rect l="textAreaLeft" t="textAreaTop" r="textAreaRight" b="textAreaBottom"/>
            <a:pathLst>
              <a:path w="13759" h="1301">
                <a:moveTo>
                  <a:pt x="0" y="0"/>
                </a:moveTo>
                <a:lnTo>
                  <a:pt x="13759" y="1301"/>
                </a:lnTo>
                <a:lnTo>
                  <a:pt x="13229" y="13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6" name=""/>
          <p:cNvSpPr/>
          <p:nvPr/>
        </p:nvSpPr>
        <p:spPr>
          <a:xfrm>
            <a:off x="0" y="702000"/>
            <a:ext cx="4762080" cy="450000"/>
          </a:xfrm>
          <a:custGeom>
            <a:avLst/>
            <a:gdLst>
              <a:gd name="textAreaLeft" fmla="*/ 0 w 4762080"/>
              <a:gd name="textAreaRight" fmla="*/ 4762440 w 4762080"/>
              <a:gd name="textAreaTop" fmla="*/ 0 h 450000"/>
              <a:gd name="textAreaBottom" fmla="*/ 450360 h 450000"/>
            </a:gdLst>
            <a:ahLst/>
            <a:cxnLst/>
            <a:rect l="textAreaLeft" t="textAreaTop" r="textAreaRight" b="textAreaBottom"/>
            <a:pathLst>
              <a:path w="13229" h="1251">
                <a:moveTo>
                  <a:pt x="0" y="0"/>
                </a:moveTo>
                <a:lnTo>
                  <a:pt x="13229" y="1251"/>
                </a:lnTo>
                <a:lnTo>
                  <a:pt x="12700" y="1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7" name=""/>
          <p:cNvSpPr/>
          <p:nvPr/>
        </p:nvSpPr>
        <p:spPr>
          <a:xfrm>
            <a:off x="0" y="720000"/>
            <a:ext cx="4571640" cy="432000"/>
          </a:xfrm>
          <a:custGeom>
            <a:avLst/>
            <a:gdLst>
              <a:gd name="textAreaLeft" fmla="*/ 0 w 4571640"/>
              <a:gd name="textAreaRight" fmla="*/ 4572000 w 45716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12700" h="1201">
                <a:moveTo>
                  <a:pt x="0" y="0"/>
                </a:moveTo>
                <a:lnTo>
                  <a:pt x="12700" y="1201"/>
                </a:lnTo>
                <a:lnTo>
                  <a:pt x="12171" y="1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8" name=""/>
          <p:cNvSpPr/>
          <p:nvPr/>
        </p:nvSpPr>
        <p:spPr>
          <a:xfrm>
            <a:off x="0" y="738000"/>
            <a:ext cx="4381200" cy="414000"/>
          </a:xfrm>
          <a:custGeom>
            <a:avLst/>
            <a:gdLst>
              <a:gd name="textAreaLeft" fmla="*/ 0 w 4381200"/>
              <a:gd name="textAreaRight" fmla="*/ 4381560 w 4381200"/>
              <a:gd name="textAreaTop" fmla="*/ 0 h 414000"/>
              <a:gd name="textAreaBottom" fmla="*/ 414360 h 414000"/>
            </a:gdLst>
            <a:ahLst/>
            <a:cxnLst/>
            <a:rect l="textAreaLeft" t="textAreaTop" r="textAreaRight" b="textAreaBottom"/>
            <a:pathLst>
              <a:path w="12171" h="1151">
                <a:moveTo>
                  <a:pt x="0" y="0"/>
                </a:moveTo>
                <a:lnTo>
                  <a:pt x="12171" y="1151"/>
                </a:lnTo>
                <a:lnTo>
                  <a:pt x="11642" y="11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399" name=""/>
          <p:cNvSpPr/>
          <p:nvPr/>
        </p:nvSpPr>
        <p:spPr>
          <a:xfrm>
            <a:off x="0" y="756000"/>
            <a:ext cx="4190760" cy="396000"/>
          </a:xfrm>
          <a:custGeom>
            <a:avLst/>
            <a:gdLst>
              <a:gd name="textAreaLeft" fmla="*/ 0 w 4190760"/>
              <a:gd name="textAreaRight" fmla="*/ 4191120 w 4190760"/>
              <a:gd name="textAreaTop" fmla="*/ 0 h 396000"/>
              <a:gd name="textAreaBottom" fmla="*/ 396360 h 396000"/>
            </a:gdLst>
            <a:ahLst/>
            <a:cxnLst/>
            <a:rect l="textAreaLeft" t="textAreaTop" r="textAreaRight" b="textAreaBottom"/>
            <a:pathLst>
              <a:path w="11642" h="1101">
                <a:moveTo>
                  <a:pt x="0" y="0"/>
                </a:moveTo>
                <a:lnTo>
                  <a:pt x="11642" y="1101"/>
                </a:lnTo>
                <a:lnTo>
                  <a:pt x="11113" y="11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0" name=""/>
          <p:cNvSpPr/>
          <p:nvPr/>
        </p:nvSpPr>
        <p:spPr>
          <a:xfrm>
            <a:off x="0" y="774000"/>
            <a:ext cx="4000320" cy="378000"/>
          </a:xfrm>
          <a:custGeom>
            <a:avLst/>
            <a:gdLst>
              <a:gd name="textAreaLeft" fmla="*/ 0 w 4000320"/>
              <a:gd name="textAreaRight" fmla="*/ 4000680 w 4000320"/>
              <a:gd name="textAreaTop" fmla="*/ 0 h 378000"/>
              <a:gd name="textAreaBottom" fmla="*/ 378360 h 378000"/>
            </a:gdLst>
            <a:ahLst/>
            <a:cxnLst/>
            <a:rect l="textAreaLeft" t="textAreaTop" r="textAreaRight" b="textAreaBottom"/>
            <a:pathLst>
              <a:path w="11113" h="1051">
                <a:moveTo>
                  <a:pt x="0" y="0"/>
                </a:moveTo>
                <a:lnTo>
                  <a:pt x="11113" y="1051"/>
                </a:lnTo>
                <a:lnTo>
                  <a:pt x="10584" y="10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1" name=""/>
          <p:cNvSpPr/>
          <p:nvPr/>
        </p:nvSpPr>
        <p:spPr>
          <a:xfrm>
            <a:off x="0" y="792000"/>
            <a:ext cx="3809880" cy="360000"/>
          </a:xfrm>
          <a:custGeom>
            <a:avLst/>
            <a:gdLst>
              <a:gd name="textAreaLeft" fmla="*/ 0 w 3809880"/>
              <a:gd name="textAreaRight" fmla="*/ 3810240 w 3809880"/>
              <a:gd name="textAreaTop" fmla="*/ 0 h 360000"/>
              <a:gd name="textAreaBottom" fmla="*/ 360360 h 360000"/>
            </a:gdLst>
            <a:ahLst/>
            <a:cxnLst/>
            <a:rect l="textAreaLeft" t="textAreaTop" r="textAreaRight" b="textAreaBottom"/>
            <a:pathLst>
              <a:path w="10584" h="1001">
                <a:moveTo>
                  <a:pt x="0" y="0"/>
                </a:moveTo>
                <a:lnTo>
                  <a:pt x="10584" y="1001"/>
                </a:lnTo>
                <a:lnTo>
                  <a:pt x="10054" y="10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8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2" name=""/>
          <p:cNvSpPr/>
          <p:nvPr/>
        </p:nvSpPr>
        <p:spPr>
          <a:xfrm>
            <a:off x="0" y="810000"/>
            <a:ext cx="3619080" cy="342000"/>
          </a:xfrm>
          <a:custGeom>
            <a:avLst/>
            <a:gdLst>
              <a:gd name="textAreaLeft" fmla="*/ 0 w 3619080"/>
              <a:gd name="textAreaRight" fmla="*/ 3619440 w 3619080"/>
              <a:gd name="textAreaTop" fmla="*/ 0 h 342000"/>
              <a:gd name="textAreaBottom" fmla="*/ 342360 h 342000"/>
            </a:gdLst>
            <a:ahLst/>
            <a:cxnLst/>
            <a:rect l="textAreaLeft" t="textAreaTop" r="textAreaRight" b="textAreaBottom"/>
            <a:pathLst>
              <a:path w="10054" h="951">
                <a:moveTo>
                  <a:pt x="0" y="0"/>
                </a:moveTo>
                <a:lnTo>
                  <a:pt x="10054" y="951"/>
                </a:lnTo>
                <a:lnTo>
                  <a:pt x="9525" y="9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3" name=""/>
          <p:cNvSpPr/>
          <p:nvPr/>
        </p:nvSpPr>
        <p:spPr>
          <a:xfrm>
            <a:off x="0" y="828000"/>
            <a:ext cx="3428640" cy="324000"/>
          </a:xfrm>
          <a:custGeom>
            <a:avLst/>
            <a:gdLst>
              <a:gd name="textAreaLeft" fmla="*/ 0 w 3428640"/>
              <a:gd name="textAreaRight" fmla="*/ 3429000 w 3428640"/>
              <a:gd name="textAreaTop" fmla="*/ 0 h 324000"/>
              <a:gd name="textAreaBottom" fmla="*/ 324360 h 324000"/>
            </a:gdLst>
            <a:ahLst/>
            <a:cxnLst/>
            <a:rect l="textAreaLeft" t="textAreaTop" r="textAreaRight" b="textAreaBottom"/>
            <a:pathLst>
              <a:path w="9525" h="901">
                <a:moveTo>
                  <a:pt x="0" y="0"/>
                </a:moveTo>
                <a:lnTo>
                  <a:pt x="9525" y="901"/>
                </a:lnTo>
                <a:lnTo>
                  <a:pt x="8996" y="9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4" name=""/>
          <p:cNvSpPr/>
          <p:nvPr/>
        </p:nvSpPr>
        <p:spPr>
          <a:xfrm>
            <a:off x="0" y="846000"/>
            <a:ext cx="3238200" cy="306000"/>
          </a:xfrm>
          <a:custGeom>
            <a:avLst/>
            <a:gdLst>
              <a:gd name="textAreaLeft" fmla="*/ 0 w 3238200"/>
              <a:gd name="textAreaRight" fmla="*/ 3238560 w 3238200"/>
              <a:gd name="textAreaTop" fmla="*/ 0 h 306000"/>
              <a:gd name="textAreaBottom" fmla="*/ 306360 h 306000"/>
            </a:gdLst>
            <a:ahLst/>
            <a:cxnLst/>
            <a:rect l="textAreaLeft" t="textAreaTop" r="textAreaRight" b="textAreaBottom"/>
            <a:pathLst>
              <a:path w="8996" h="851">
                <a:moveTo>
                  <a:pt x="0" y="0"/>
                </a:moveTo>
                <a:lnTo>
                  <a:pt x="8996" y="851"/>
                </a:lnTo>
                <a:lnTo>
                  <a:pt x="8467" y="8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6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5" name=""/>
          <p:cNvSpPr/>
          <p:nvPr/>
        </p:nvSpPr>
        <p:spPr>
          <a:xfrm>
            <a:off x="0" y="864000"/>
            <a:ext cx="3047760" cy="288000"/>
          </a:xfrm>
          <a:custGeom>
            <a:avLst/>
            <a:gdLst>
              <a:gd name="textAreaLeft" fmla="*/ 0 w 3047760"/>
              <a:gd name="textAreaRight" fmla="*/ 3048120 w 30477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8467" h="801">
                <a:moveTo>
                  <a:pt x="0" y="0"/>
                </a:moveTo>
                <a:lnTo>
                  <a:pt x="8467" y="801"/>
                </a:lnTo>
                <a:lnTo>
                  <a:pt x="7938" y="8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6" name=""/>
          <p:cNvSpPr/>
          <p:nvPr/>
        </p:nvSpPr>
        <p:spPr>
          <a:xfrm>
            <a:off x="0" y="882000"/>
            <a:ext cx="2857320" cy="270000"/>
          </a:xfrm>
          <a:custGeom>
            <a:avLst/>
            <a:gdLst>
              <a:gd name="textAreaLeft" fmla="*/ 0 w 2857320"/>
              <a:gd name="textAreaRight" fmla="*/ 2857680 w 2857320"/>
              <a:gd name="textAreaTop" fmla="*/ 0 h 270000"/>
              <a:gd name="textAreaBottom" fmla="*/ 270360 h 270000"/>
            </a:gdLst>
            <a:ahLst/>
            <a:cxnLst/>
            <a:rect l="textAreaLeft" t="textAreaTop" r="textAreaRight" b="textAreaBottom"/>
            <a:pathLst>
              <a:path w="7938" h="751">
                <a:moveTo>
                  <a:pt x="0" y="0"/>
                </a:moveTo>
                <a:lnTo>
                  <a:pt x="7938" y="751"/>
                </a:lnTo>
                <a:lnTo>
                  <a:pt x="7409" y="7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5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7" name=""/>
          <p:cNvSpPr/>
          <p:nvPr/>
        </p:nvSpPr>
        <p:spPr>
          <a:xfrm>
            <a:off x="0" y="900000"/>
            <a:ext cx="2666880" cy="252000"/>
          </a:xfrm>
          <a:custGeom>
            <a:avLst/>
            <a:gdLst>
              <a:gd name="textAreaLeft" fmla="*/ 0 w 2666880"/>
              <a:gd name="textAreaRight" fmla="*/ 2667240 w 2666880"/>
              <a:gd name="textAreaTop" fmla="*/ 0 h 252000"/>
              <a:gd name="textAreaBottom" fmla="*/ 252360 h 252000"/>
            </a:gdLst>
            <a:ahLst/>
            <a:cxnLst/>
            <a:rect l="textAreaLeft" t="textAreaTop" r="textAreaRight" b="textAreaBottom"/>
            <a:pathLst>
              <a:path w="7409" h="701">
                <a:moveTo>
                  <a:pt x="0" y="0"/>
                </a:moveTo>
                <a:lnTo>
                  <a:pt x="7409" y="701"/>
                </a:lnTo>
                <a:lnTo>
                  <a:pt x="6880" y="7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4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8" name=""/>
          <p:cNvSpPr/>
          <p:nvPr/>
        </p:nvSpPr>
        <p:spPr>
          <a:xfrm>
            <a:off x="0" y="918000"/>
            <a:ext cx="2476440" cy="234000"/>
          </a:xfrm>
          <a:custGeom>
            <a:avLst/>
            <a:gdLst>
              <a:gd name="textAreaLeft" fmla="*/ 0 w 2476440"/>
              <a:gd name="textAreaRight" fmla="*/ 2476800 w 2476440"/>
              <a:gd name="textAreaTop" fmla="*/ 0 h 234000"/>
              <a:gd name="textAreaBottom" fmla="*/ 234360 h 234000"/>
            </a:gdLst>
            <a:ahLst/>
            <a:cxnLst/>
            <a:rect l="textAreaLeft" t="textAreaTop" r="textAreaRight" b="textAreaBottom"/>
            <a:pathLst>
              <a:path w="6880" h="651">
                <a:moveTo>
                  <a:pt x="0" y="0"/>
                </a:moveTo>
                <a:lnTo>
                  <a:pt x="6880" y="651"/>
                </a:lnTo>
                <a:lnTo>
                  <a:pt x="6350" y="6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09" name=""/>
          <p:cNvSpPr/>
          <p:nvPr/>
        </p:nvSpPr>
        <p:spPr>
          <a:xfrm>
            <a:off x="0" y="936000"/>
            <a:ext cx="2285640" cy="216000"/>
          </a:xfrm>
          <a:custGeom>
            <a:avLst/>
            <a:gdLst>
              <a:gd name="textAreaLeft" fmla="*/ 0 w 2285640"/>
              <a:gd name="textAreaRight" fmla="*/ 2286000 w 2285640"/>
              <a:gd name="textAreaTop" fmla="*/ 0 h 216000"/>
              <a:gd name="textAreaBottom" fmla="*/ 216360 h 216000"/>
            </a:gdLst>
            <a:ahLst/>
            <a:cxnLst/>
            <a:rect l="textAreaLeft" t="textAreaTop" r="textAreaRight" b="textAreaBottom"/>
            <a:pathLst>
              <a:path w="6350" h="601">
                <a:moveTo>
                  <a:pt x="0" y="0"/>
                </a:moveTo>
                <a:lnTo>
                  <a:pt x="6350" y="601"/>
                </a:lnTo>
                <a:lnTo>
                  <a:pt x="5821" y="6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3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0" name=""/>
          <p:cNvSpPr/>
          <p:nvPr/>
        </p:nvSpPr>
        <p:spPr>
          <a:xfrm>
            <a:off x="0" y="954000"/>
            <a:ext cx="2095200" cy="198000"/>
          </a:xfrm>
          <a:custGeom>
            <a:avLst/>
            <a:gdLst>
              <a:gd name="textAreaLeft" fmla="*/ 0 w 2095200"/>
              <a:gd name="textAreaRight" fmla="*/ 2095560 w 2095200"/>
              <a:gd name="textAreaTop" fmla="*/ 0 h 198000"/>
              <a:gd name="textAreaBottom" fmla="*/ 198360 h 198000"/>
            </a:gdLst>
            <a:ahLst/>
            <a:cxnLst/>
            <a:rect l="textAreaLeft" t="textAreaTop" r="textAreaRight" b="textAreaBottom"/>
            <a:pathLst>
              <a:path w="5821" h="551">
                <a:moveTo>
                  <a:pt x="0" y="0"/>
                </a:moveTo>
                <a:lnTo>
                  <a:pt x="5821" y="551"/>
                </a:lnTo>
                <a:lnTo>
                  <a:pt x="5292" y="5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2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1" name=""/>
          <p:cNvSpPr/>
          <p:nvPr/>
        </p:nvSpPr>
        <p:spPr>
          <a:xfrm>
            <a:off x="0" y="972000"/>
            <a:ext cx="1904760" cy="180000"/>
          </a:xfrm>
          <a:custGeom>
            <a:avLst/>
            <a:gdLst>
              <a:gd name="textAreaLeft" fmla="*/ 0 w 1904760"/>
              <a:gd name="textAreaRight" fmla="*/ 1905120 w 1904760"/>
              <a:gd name="textAreaTop" fmla="*/ 0 h 180000"/>
              <a:gd name="textAreaBottom" fmla="*/ 180360 h 180000"/>
            </a:gdLst>
            <a:ahLst/>
            <a:cxnLst/>
            <a:rect l="textAreaLeft" t="textAreaTop" r="textAreaRight" b="textAreaBottom"/>
            <a:pathLst>
              <a:path w="5292" h="501">
                <a:moveTo>
                  <a:pt x="0" y="0"/>
                </a:moveTo>
                <a:lnTo>
                  <a:pt x="5292" y="501"/>
                </a:lnTo>
                <a:lnTo>
                  <a:pt x="4763" y="5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2" name=""/>
          <p:cNvSpPr/>
          <p:nvPr/>
        </p:nvSpPr>
        <p:spPr>
          <a:xfrm>
            <a:off x="0" y="990000"/>
            <a:ext cx="1714320" cy="162000"/>
          </a:xfrm>
          <a:custGeom>
            <a:avLst/>
            <a:gdLst>
              <a:gd name="textAreaLeft" fmla="*/ 0 w 1714320"/>
              <a:gd name="textAreaRight" fmla="*/ 1714680 w 1714320"/>
              <a:gd name="textAreaTop" fmla="*/ 0 h 162000"/>
              <a:gd name="textAreaBottom" fmla="*/ 162360 h 162000"/>
            </a:gdLst>
            <a:ahLst/>
            <a:cxnLst/>
            <a:rect l="textAreaLeft" t="textAreaTop" r="textAreaRight" b="textAreaBottom"/>
            <a:pathLst>
              <a:path w="4763" h="451">
                <a:moveTo>
                  <a:pt x="0" y="0"/>
                </a:moveTo>
                <a:lnTo>
                  <a:pt x="4763" y="451"/>
                </a:lnTo>
                <a:lnTo>
                  <a:pt x="4234" y="4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1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3" name=""/>
          <p:cNvSpPr/>
          <p:nvPr/>
        </p:nvSpPr>
        <p:spPr>
          <a:xfrm>
            <a:off x="0" y="1008000"/>
            <a:ext cx="1523880" cy="144000"/>
          </a:xfrm>
          <a:custGeom>
            <a:avLst/>
            <a:gdLst>
              <a:gd name="textAreaLeft" fmla="*/ 0 w 1523880"/>
              <a:gd name="textAreaRight" fmla="*/ 1524240 w 1523880"/>
              <a:gd name="textAreaTop" fmla="*/ 0 h 144000"/>
              <a:gd name="textAreaBottom" fmla="*/ 144360 h 144000"/>
            </a:gdLst>
            <a:ahLst/>
            <a:cxnLst/>
            <a:rect l="textAreaLeft" t="textAreaTop" r="textAreaRight" b="textAreaBottom"/>
            <a:pathLst>
              <a:path w="4234" h="401">
                <a:moveTo>
                  <a:pt x="0" y="0"/>
                </a:moveTo>
                <a:lnTo>
                  <a:pt x="4234" y="401"/>
                </a:lnTo>
                <a:lnTo>
                  <a:pt x="3705" y="4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4" name=""/>
          <p:cNvSpPr/>
          <p:nvPr/>
        </p:nvSpPr>
        <p:spPr>
          <a:xfrm>
            <a:off x="0" y="1026000"/>
            <a:ext cx="1333440" cy="126000"/>
          </a:xfrm>
          <a:custGeom>
            <a:avLst/>
            <a:gdLst>
              <a:gd name="textAreaLeft" fmla="*/ 0 w 1333440"/>
              <a:gd name="textAreaRight" fmla="*/ 1333800 w 1333440"/>
              <a:gd name="textAreaTop" fmla="*/ 0 h 126000"/>
              <a:gd name="textAreaBottom" fmla="*/ 126360 h 126000"/>
            </a:gdLst>
            <a:ahLst/>
            <a:cxnLst/>
            <a:rect l="textAreaLeft" t="textAreaTop" r="textAreaRight" b="textAreaBottom"/>
            <a:pathLst>
              <a:path w="3705" h="351">
                <a:moveTo>
                  <a:pt x="0" y="0"/>
                </a:moveTo>
                <a:lnTo>
                  <a:pt x="3705" y="351"/>
                </a:lnTo>
                <a:lnTo>
                  <a:pt x="3175" y="3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5" name=""/>
          <p:cNvSpPr/>
          <p:nvPr/>
        </p:nvSpPr>
        <p:spPr>
          <a:xfrm>
            <a:off x="0" y="1044000"/>
            <a:ext cx="1142640" cy="108000"/>
          </a:xfrm>
          <a:custGeom>
            <a:avLst/>
            <a:gdLst>
              <a:gd name="textAreaLeft" fmla="*/ 0 w 1142640"/>
              <a:gd name="textAreaRight" fmla="*/ 1143000 w 1142640"/>
              <a:gd name="textAreaTop" fmla="*/ 0 h 108000"/>
              <a:gd name="textAreaBottom" fmla="*/ 108360 h 108000"/>
            </a:gdLst>
            <a:ahLst/>
            <a:cxnLst/>
            <a:rect l="textAreaLeft" t="textAreaTop" r="textAreaRight" b="textAreaBottom"/>
            <a:pathLst>
              <a:path w="3175" h="301">
                <a:moveTo>
                  <a:pt x="0" y="0"/>
                </a:moveTo>
                <a:lnTo>
                  <a:pt x="3175" y="301"/>
                </a:lnTo>
                <a:lnTo>
                  <a:pt x="2646" y="3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6" name=""/>
          <p:cNvSpPr/>
          <p:nvPr/>
        </p:nvSpPr>
        <p:spPr>
          <a:xfrm>
            <a:off x="0" y="1062000"/>
            <a:ext cx="952200" cy="90000"/>
          </a:xfrm>
          <a:custGeom>
            <a:avLst/>
            <a:gdLst>
              <a:gd name="textAreaLeft" fmla="*/ 0 w 952200"/>
              <a:gd name="textAreaRight" fmla="*/ 952560 w 952200"/>
              <a:gd name="textAreaTop" fmla="*/ 0 h 90000"/>
              <a:gd name="textAreaBottom" fmla="*/ 90360 h 90000"/>
            </a:gdLst>
            <a:ahLst/>
            <a:cxnLst/>
            <a:rect l="textAreaLeft" t="textAreaTop" r="textAreaRight" b="textAreaBottom"/>
            <a:pathLst>
              <a:path w="2646" h="251">
                <a:moveTo>
                  <a:pt x="0" y="0"/>
                </a:moveTo>
                <a:lnTo>
                  <a:pt x="2646" y="251"/>
                </a:lnTo>
                <a:lnTo>
                  <a:pt x="2117" y="25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e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7" name=""/>
          <p:cNvSpPr/>
          <p:nvPr/>
        </p:nvSpPr>
        <p:spPr>
          <a:xfrm>
            <a:off x="0" y="1080000"/>
            <a:ext cx="761760" cy="72000"/>
          </a:xfrm>
          <a:custGeom>
            <a:avLst/>
            <a:gdLst>
              <a:gd name="textAreaLeft" fmla="*/ 0 w 761760"/>
              <a:gd name="textAreaRight" fmla="*/ 762120 w 761760"/>
              <a:gd name="textAreaTop" fmla="*/ 0 h 72000"/>
              <a:gd name="textAreaBottom" fmla="*/ 72360 h 72000"/>
            </a:gdLst>
            <a:ahLst/>
            <a:cxnLst/>
            <a:rect l="textAreaLeft" t="textAreaTop" r="textAreaRight" b="textAreaBottom"/>
            <a:pathLst>
              <a:path w="2117" h="201">
                <a:moveTo>
                  <a:pt x="0" y="0"/>
                </a:moveTo>
                <a:lnTo>
                  <a:pt x="2117" y="201"/>
                </a:lnTo>
                <a:lnTo>
                  <a:pt x="1588" y="201"/>
                </a:lnTo>
                <a:lnTo>
                  <a:pt x="0" y="50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8" name=""/>
          <p:cNvSpPr/>
          <p:nvPr/>
        </p:nvSpPr>
        <p:spPr>
          <a:xfrm>
            <a:off x="0" y="1098000"/>
            <a:ext cx="571320" cy="54000"/>
          </a:xfrm>
          <a:custGeom>
            <a:avLst/>
            <a:gdLst>
              <a:gd name="textAreaLeft" fmla="*/ 0 w 571320"/>
              <a:gd name="textAreaRight" fmla="*/ 571680 w 571320"/>
              <a:gd name="textAreaTop" fmla="*/ 0 h 54000"/>
              <a:gd name="textAreaBottom" fmla="*/ 54360 h 54000"/>
            </a:gdLst>
            <a:ahLst/>
            <a:cxnLst/>
            <a:rect l="textAreaLeft" t="textAreaTop" r="textAreaRight" b="textAreaBottom"/>
            <a:pathLst>
              <a:path w="1588" h="151">
                <a:moveTo>
                  <a:pt x="0" y="0"/>
                </a:moveTo>
                <a:lnTo>
                  <a:pt x="1588" y="151"/>
                </a:lnTo>
                <a:lnTo>
                  <a:pt x="1059" y="1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19" name=""/>
          <p:cNvSpPr/>
          <p:nvPr/>
        </p:nvSpPr>
        <p:spPr>
          <a:xfrm>
            <a:off x="0" y="1116000"/>
            <a:ext cx="380880" cy="36000"/>
          </a:xfrm>
          <a:custGeom>
            <a:avLst/>
            <a:gdLst>
              <a:gd name="textAreaLeft" fmla="*/ 0 w 380880"/>
              <a:gd name="textAreaRight" fmla="*/ 381240 w 380880"/>
              <a:gd name="textAreaTop" fmla="*/ 0 h 36000"/>
              <a:gd name="textAreaBottom" fmla="*/ 36360 h 36000"/>
            </a:gdLst>
            <a:ahLst/>
            <a:cxnLst/>
            <a:rect l="textAreaLeft" t="textAreaTop" r="textAreaRight" b="textAreaBottom"/>
            <a:pathLst>
              <a:path w="1059" h="101">
                <a:moveTo>
                  <a:pt x="0" y="0"/>
                </a:moveTo>
                <a:lnTo>
                  <a:pt x="1059" y="101"/>
                </a:lnTo>
                <a:lnTo>
                  <a:pt x="530" y="10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20" name=""/>
          <p:cNvSpPr/>
          <p:nvPr/>
        </p:nvSpPr>
        <p:spPr>
          <a:xfrm>
            <a:off x="0" y="1134000"/>
            <a:ext cx="190440" cy="18000"/>
          </a:xfrm>
          <a:custGeom>
            <a:avLst/>
            <a:gdLst>
              <a:gd name="textAreaLeft" fmla="*/ 0 w 190440"/>
              <a:gd name="textAreaRight" fmla="*/ 190800 w 190440"/>
              <a:gd name="textAreaTop" fmla="*/ 0 h 18000"/>
              <a:gd name="textAreaBottom" fmla="*/ 18360 h 18000"/>
            </a:gdLst>
            <a:ahLst/>
            <a:cxnLst/>
            <a:rect l="textAreaLeft" t="textAreaTop" r="textAreaRight" b="textAreaBottom"/>
            <a:pathLst>
              <a:path w="530" h="51">
                <a:moveTo>
                  <a:pt x="0" y="0"/>
                </a:moveTo>
                <a:lnTo>
                  <a:pt x="530" y="51"/>
                </a:lnTo>
                <a:lnTo>
                  <a:pt x="0" y="51"/>
                </a:lnTo>
                <a:lnTo>
                  <a:pt x="0" y="0"/>
                </a:lnTo>
                <a:close/>
              </a:path>
            </a:pathLst>
          </a:custGeom>
          <a:solidFill>
            <a:srgbClr val="008b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3421" name="" descr=""/>
          <p:cNvPicPr/>
          <p:nvPr/>
        </p:nvPicPr>
        <p:blipFill>
          <a:blip r:embed="rId1"/>
          <a:stretch/>
        </p:blipFill>
        <p:spPr>
          <a:xfrm>
            <a:off x="187560" y="128160"/>
            <a:ext cx="810000" cy="89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22" name=""/>
          <p:cNvSpPr/>
          <p:nvPr/>
        </p:nvSpPr>
        <p:spPr>
          <a:xfrm>
            <a:off x="1614960" y="1471680"/>
            <a:ext cx="926928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По истечении 14 дней с момента подачи заявления о предварительном согласовании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3" name=""/>
          <p:cNvSpPr/>
          <p:nvPr/>
        </p:nvSpPr>
        <p:spPr>
          <a:xfrm>
            <a:off x="1614960" y="1718640"/>
            <a:ext cx="95256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предоставления земельного участка Вы </a:t>
            </a:r>
            <a:r>
              <a:rPr b="1" lang="en-US" sz="18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получаете решение уполномоченного органа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4" name=""/>
          <p:cNvSpPr/>
          <p:nvPr/>
        </p:nvSpPr>
        <p:spPr>
          <a:xfrm>
            <a:off x="1146240" y="5547600"/>
            <a:ext cx="95943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ВАЖНО! </a:t>
            </a:r>
            <a:r>
              <a:rPr b="0" lang="en-US" sz="16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На «дачную амнистию» не распространяются положения подпункта 2 пункта 3 статьи 11.3,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5" name=""/>
          <p:cNvSpPr/>
          <p:nvPr/>
        </p:nvSpPr>
        <p:spPr>
          <a:xfrm>
            <a:off x="1146240" y="5791680"/>
            <a:ext cx="92948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подпункта 6 пункта 1, пункта 2 статьи 39.15, подпунктов 8 - 10 статьи 39.16, подпункта 4 пункта 1,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6" name=""/>
          <p:cNvSpPr/>
          <p:nvPr/>
        </p:nvSpPr>
        <p:spPr>
          <a:xfrm>
            <a:off x="1146240" y="6035040"/>
            <a:ext cx="4397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ed7d31"/>
                </a:solidFill>
                <a:effectLst/>
                <a:uFillTx/>
                <a:latin typeface="Arial"/>
                <a:ea typeface="Arial"/>
              </a:rPr>
              <a:t>пункта 2 статьи 39.17 Земельного кодекса РФ.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7" name=""/>
          <p:cNvSpPr/>
          <p:nvPr/>
        </p:nvSpPr>
        <p:spPr>
          <a:xfrm>
            <a:off x="1564920" y="223560"/>
            <a:ext cx="1005012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79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Шаг 6. Предварительное согласование предоставления </a:t>
            </a:r>
            <a:endParaRPr b="0" lang="ru-RU" sz="27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8" name=""/>
          <p:cNvSpPr/>
          <p:nvPr/>
        </p:nvSpPr>
        <p:spPr>
          <a:xfrm>
            <a:off x="1564920" y="607320"/>
            <a:ext cx="352116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2800" strike="noStrike" u="non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земельного участка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29" name="" descr=""/>
          <p:cNvPicPr/>
          <p:nvPr/>
        </p:nvPicPr>
        <p:blipFill>
          <a:blip r:embed="rId2"/>
          <a:stretch/>
        </p:blipFill>
        <p:spPr>
          <a:xfrm>
            <a:off x="562320" y="1397520"/>
            <a:ext cx="723240" cy="677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30" name="" descr=""/>
          <p:cNvPicPr/>
          <p:nvPr/>
        </p:nvPicPr>
        <p:blipFill>
          <a:blip r:embed="rId3"/>
          <a:stretch/>
        </p:blipFill>
        <p:spPr>
          <a:xfrm>
            <a:off x="443520" y="2299680"/>
            <a:ext cx="5144400" cy="2836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31" name=""/>
          <p:cNvSpPr/>
          <p:nvPr/>
        </p:nvSpPr>
        <p:spPr>
          <a:xfrm>
            <a:off x="561240" y="2417760"/>
            <a:ext cx="4913640" cy="2606400"/>
          </a:xfrm>
          <a:custGeom>
            <a:avLst/>
            <a:gdLst>
              <a:gd name="textAreaLeft" fmla="*/ 0 w 4913640"/>
              <a:gd name="textAreaRight" fmla="*/ 4914000 w 4913640"/>
              <a:gd name="textAreaTop" fmla="*/ 0 h 2606400"/>
              <a:gd name="textAreaBottom" fmla="*/ 2606760 h 2606400"/>
            </a:gdLst>
            <a:ahLst/>
            <a:cxnLst/>
            <a:rect l="textAreaLeft" t="textAreaTop" r="textAreaRight" b="textAreaBottom"/>
            <a:pathLst>
              <a:path w="13650" h="7241">
                <a:moveTo>
                  <a:pt x="0" y="751"/>
                </a:moveTo>
                <a:cubicBezTo>
                  <a:pt x="0" y="336"/>
                  <a:pt x="337" y="0"/>
                  <a:pt x="752" y="0"/>
                </a:cubicBezTo>
                <a:lnTo>
                  <a:pt x="12898" y="0"/>
                </a:lnTo>
                <a:cubicBezTo>
                  <a:pt x="13313" y="0"/>
                  <a:pt x="13650" y="336"/>
                  <a:pt x="13650" y="751"/>
                </a:cubicBezTo>
                <a:lnTo>
                  <a:pt x="13650" y="6489"/>
                </a:lnTo>
                <a:cubicBezTo>
                  <a:pt x="13650" y="6904"/>
                  <a:pt x="13313" y="7241"/>
                  <a:pt x="12898" y="7241"/>
                </a:cubicBezTo>
                <a:lnTo>
                  <a:pt x="752" y="7241"/>
                </a:lnTo>
                <a:cubicBezTo>
                  <a:pt x="337" y="7241"/>
                  <a:pt x="0" y="6904"/>
                  <a:pt x="0" y="6489"/>
                </a:cubicBezTo>
                <a:lnTo>
                  <a:pt x="0" y="7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32" name=""/>
          <p:cNvSpPr/>
          <p:nvPr/>
        </p:nvSpPr>
        <p:spPr>
          <a:xfrm>
            <a:off x="584640" y="4891320"/>
            <a:ext cx="272520" cy="145440"/>
          </a:xfrm>
          <a:custGeom>
            <a:avLst/>
            <a:gdLst>
              <a:gd name="textAreaLeft" fmla="*/ 0 w 272520"/>
              <a:gd name="textAreaRight" fmla="*/ 272880 w 272520"/>
              <a:gd name="textAreaTop" fmla="*/ 0 h 145440"/>
              <a:gd name="textAreaBottom" fmla="*/ 145800 h 145440"/>
            </a:gdLst>
            <a:ahLst/>
            <a:cxnLst/>
            <a:rect l="textAreaLeft" t="textAreaTop" r="textAreaRight" b="textAreaBottom"/>
            <a:pathLst>
              <a:path w="758" h="405">
                <a:moveTo>
                  <a:pt x="688" y="405"/>
                </a:moveTo>
                <a:lnTo>
                  <a:pt x="648" y="404"/>
                </a:lnTo>
                <a:lnTo>
                  <a:pt x="608" y="400"/>
                </a:lnTo>
                <a:lnTo>
                  <a:pt x="568" y="395"/>
                </a:lnTo>
                <a:lnTo>
                  <a:pt x="530" y="388"/>
                </a:lnTo>
                <a:lnTo>
                  <a:pt x="492" y="380"/>
                </a:lnTo>
                <a:lnTo>
                  <a:pt x="454" y="369"/>
                </a:lnTo>
                <a:lnTo>
                  <a:pt x="418" y="357"/>
                </a:lnTo>
                <a:lnTo>
                  <a:pt x="382" y="343"/>
                </a:lnTo>
                <a:lnTo>
                  <a:pt x="347" y="327"/>
                </a:lnTo>
                <a:lnTo>
                  <a:pt x="312" y="308"/>
                </a:lnTo>
                <a:lnTo>
                  <a:pt x="247" y="269"/>
                </a:lnTo>
                <a:lnTo>
                  <a:pt x="186" y="224"/>
                </a:lnTo>
                <a:lnTo>
                  <a:pt x="130" y="173"/>
                </a:lnTo>
                <a:lnTo>
                  <a:pt x="79" y="117"/>
                </a:lnTo>
                <a:lnTo>
                  <a:pt x="34" y="56"/>
                </a:lnTo>
                <a:lnTo>
                  <a:pt x="0" y="0"/>
                </a:lnTo>
                <a:lnTo>
                  <a:pt x="137" y="73"/>
                </a:lnTo>
                <a:lnTo>
                  <a:pt x="182" y="124"/>
                </a:lnTo>
                <a:lnTo>
                  <a:pt x="180" y="121"/>
                </a:lnTo>
                <a:lnTo>
                  <a:pt x="232" y="169"/>
                </a:lnTo>
                <a:lnTo>
                  <a:pt x="287" y="209"/>
                </a:lnTo>
                <a:lnTo>
                  <a:pt x="349" y="246"/>
                </a:lnTo>
                <a:lnTo>
                  <a:pt x="346" y="245"/>
                </a:lnTo>
                <a:lnTo>
                  <a:pt x="379" y="261"/>
                </a:lnTo>
                <a:lnTo>
                  <a:pt x="377" y="261"/>
                </a:lnTo>
                <a:lnTo>
                  <a:pt x="409" y="275"/>
                </a:lnTo>
                <a:lnTo>
                  <a:pt x="442" y="288"/>
                </a:lnTo>
                <a:lnTo>
                  <a:pt x="476" y="300"/>
                </a:lnTo>
                <a:lnTo>
                  <a:pt x="475" y="299"/>
                </a:lnTo>
                <a:lnTo>
                  <a:pt x="511" y="309"/>
                </a:lnTo>
                <a:lnTo>
                  <a:pt x="509" y="309"/>
                </a:lnTo>
                <a:lnTo>
                  <a:pt x="543" y="318"/>
                </a:lnTo>
                <a:lnTo>
                  <a:pt x="580" y="325"/>
                </a:lnTo>
                <a:lnTo>
                  <a:pt x="578" y="324"/>
                </a:lnTo>
                <a:lnTo>
                  <a:pt x="616" y="329"/>
                </a:lnTo>
                <a:lnTo>
                  <a:pt x="614" y="329"/>
                </a:lnTo>
                <a:lnTo>
                  <a:pt x="616" y="329"/>
                </a:lnTo>
                <a:lnTo>
                  <a:pt x="758" y="405"/>
                </a:lnTo>
                <a:lnTo>
                  <a:pt x="688" y="405"/>
                </a:lnTo>
                <a:moveTo>
                  <a:pt x="233" y="169"/>
                </a:moveTo>
                <a:lnTo>
                  <a:pt x="232" y="169"/>
                </a:lnTo>
                <a:lnTo>
                  <a:pt x="231" y="167"/>
                </a:lnTo>
                <a:lnTo>
                  <a:pt x="233" y="169"/>
                </a:lnTo>
                <a:moveTo>
                  <a:pt x="290" y="211"/>
                </a:moveTo>
                <a:lnTo>
                  <a:pt x="287" y="209"/>
                </a:lnTo>
                <a:lnTo>
                  <a:pt x="290" y="211"/>
                </a:lnTo>
                <a:moveTo>
                  <a:pt x="411" y="276"/>
                </a:moveTo>
                <a:lnTo>
                  <a:pt x="409" y="275"/>
                </a:lnTo>
                <a:lnTo>
                  <a:pt x="411" y="276"/>
                </a:lnTo>
                <a:moveTo>
                  <a:pt x="443" y="289"/>
                </a:moveTo>
                <a:lnTo>
                  <a:pt x="442" y="288"/>
                </a:lnTo>
                <a:lnTo>
                  <a:pt x="441" y="288"/>
                </a:lnTo>
                <a:lnTo>
                  <a:pt x="443" y="289"/>
                </a:lnTo>
                <a:moveTo>
                  <a:pt x="545" y="318"/>
                </a:moveTo>
                <a:lnTo>
                  <a:pt x="543" y="318"/>
                </a:lnTo>
                <a:lnTo>
                  <a:pt x="545" y="318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33" name=""/>
          <p:cNvSpPr/>
          <p:nvPr/>
        </p:nvSpPr>
        <p:spPr>
          <a:xfrm>
            <a:off x="570600" y="4863240"/>
            <a:ext cx="325080" cy="173520"/>
          </a:xfrm>
          <a:custGeom>
            <a:avLst/>
            <a:gdLst>
              <a:gd name="textAreaLeft" fmla="*/ 0 w 325080"/>
              <a:gd name="textAreaRight" fmla="*/ 325440 w 325080"/>
              <a:gd name="textAreaTop" fmla="*/ 0 h 173520"/>
              <a:gd name="textAreaBottom" fmla="*/ 173880 h 173520"/>
            </a:gdLst>
            <a:ahLst/>
            <a:cxnLst/>
            <a:rect l="textAreaLeft" t="textAreaTop" r="textAreaRight" b="textAreaBottom"/>
            <a:pathLst>
              <a:path w="904" h="483">
                <a:moveTo>
                  <a:pt x="34" y="70"/>
                </a:moveTo>
                <a:lnTo>
                  <a:pt x="16" y="36"/>
                </a:lnTo>
                <a:lnTo>
                  <a:pt x="0" y="1"/>
                </a:lnTo>
                <a:lnTo>
                  <a:pt x="0" y="0"/>
                </a:lnTo>
                <a:lnTo>
                  <a:pt x="112" y="60"/>
                </a:lnTo>
                <a:lnTo>
                  <a:pt x="133" y="94"/>
                </a:lnTo>
                <a:lnTo>
                  <a:pt x="175" y="150"/>
                </a:lnTo>
                <a:lnTo>
                  <a:pt x="176" y="151"/>
                </a:lnTo>
                <a:lnTo>
                  <a:pt x="39" y="78"/>
                </a:lnTo>
                <a:lnTo>
                  <a:pt x="34" y="70"/>
                </a:lnTo>
                <a:moveTo>
                  <a:pt x="692" y="410"/>
                </a:moveTo>
                <a:lnTo>
                  <a:pt x="690" y="410"/>
                </a:lnTo>
                <a:lnTo>
                  <a:pt x="728" y="411"/>
                </a:lnTo>
                <a:lnTo>
                  <a:pt x="769" y="411"/>
                </a:lnTo>
                <a:lnTo>
                  <a:pt x="904" y="483"/>
                </a:lnTo>
                <a:lnTo>
                  <a:pt x="797" y="483"/>
                </a:lnTo>
                <a:lnTo>
                  <a:pt x="654" y="407"/>
                </a:lnTo>
                <a:lnTo>
                  <a:pt x="692" y="410"/>
                </a:lnTo>
                <a:moveTo>
                  <a:pt x="134" y="95"/>
                </a:moveTo>
                <a:lnTo>
                  <a:pt x="133" y="94"/>
                </a:lnTo>
                <a:lnTo>
                  <a:pt x="132" y="93"/>
                </a:lnTo>
                <a:lnTo>
                  <a:pt x="134" y="95"/>
                </a:lnTo>
                <a:moveTo>
                  <a:pt x="175" y="150"/>
                </a:moveTo>
                <a:lnTo>
                  <a:pt x="173" y="148"/>
                </a:lnTo>
                <a:lnTo>
                  <a:pt x="175" y="150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34" name=""/>
          <p:cNvSpPr/>
          <p:nvPr/>
        </p:nvSpPr>
        <p:spPr>
          <a:xfrm>
            <a:off x="561240" y="4838040"/>
            <a:ext cx="372960" cy="198720"/>
          </a:xfrm>
          <a:custGeom>
            <a:avLst/>
            <a:gdLst>
              <a:gd name="textAreaLeft" fmla="*/ 0 w 372960"/>
              <a:gd name="textAreaRight" fmla="*/ 373320 w 372960"/>
              <a:gd name="textAreaTop" fmla="*/ 0 h 198720"/>
              <a:gd name="textAreaBottom" fmla="*/ 199080 h 198720"/>
            </a:gdLst>
            <a:ahLst/>
            <a:cxnLst/>
            <a:rect l="textAreaLeft" t="textAreaTop" r="textAreaRight" b="textAreaBottom"/>
            <a:pathLst>
              <a:path w="1037" h="553">
                <a:moveTo>
                  <a:pt x="12" y="35"/>
                </a:moveTo>
                <a:lnTo>
                  <a:pt x="0" y="0"/>
                </a:lnTo>
                <a:lnTo>
                  <a:pt x="96" y="51"/>
                </a:lnTo>
                <a:lnTo>
                  <a:pt x="107" y="74"/>
                </a:lnTo>
                <a:lnTo>
                  <a:pt x="123" y="106"/>
                </a:lnTo>
                <a:lnTo>
                  <a:pt x="138" y="131"/>
                </a:lnTo>
                <a:lnTo>
                  <a:pt x="26" y="71"/>
                </a:lnTo>
                <a:lnTo>
                  <a:pt x="12" y="35"/>
                </a:lnTo>
                <a:moveTo>
                  <a:pt x="901" y="481"/>
                </a:moveTo>
                <a:lnTo>
                  <a:pt x="1037" y="553"/>
                </a:lnTo>
                <a:lnTo>
                  <a:pt x="929" y="553"/>
                </a:lnTo>
                <a:lnTo>
                  <a:pt x="794" y="481"/>
                </a:lnTo>
                <a:lnTo>
                  <a:pt x="901" y="481"/>
                </a:lnTo>
                <a:moveTo>
                  <a:pt x="107" y="76"/>
                </a:moveTo>
                <a:lnTo>
                  <a:pt x="107" y="74"/>
                </a:lnTo>
                <a:lnTo>
                  <a:pt x="107" y="76"/>
                </a:lnTo>
                <a:moveTo>
                  <a:pt x="123" y="107"/>
                </a:moveTo>
                <a:lnTo>
                  <a:pt x="123" y="106"/>
                </a:lnTo>
                <a:lnTo>
                  <a:pt x="122" y="105"/>
                </a:lnTo>
                <a:lnTo>
                  <a:pt x="123" y="107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35" name=""/>
          <p:cNvSpPr/>
          <p:nvPr/>
        </p:nvSpPr>
        <p:spPr>
          <a:xfrm>
            <a:off x="551160" y="4791240"/>
            <a:ext cx="460440" cy="245520"/>
          </a:xfrm>
          <a:custGeom>
            <a:avLst/>
            <a:gdLst>
              <a:gd name="textAreaLeft" fmla="*/ 0 w 460440"/>
              <a:gd name="textAreaRight" fmla="*/ 460800 w 460440"/>
              <a:gd name="textAreaTop" fmla="*/ 0 h 245520"/>
              <a:gd name="textAreaBottom" fmla="*/ 245880 h 245520"/>
            </a:gdLst>
            <a:ahLst/>
            <a:cxnLst/>
            <a:rect l="textAreaLeft" t="textAreaTop" r="textAreaRight" b="textAreaBottom"/>
            <a:pathLst>
              <a:path w="1280" h="683">
                <a:moveTo>
                  <a:pt x="28" y="128"/>
                </a:moveTo>
                <a:lnTo>
                  <a:pt x="17" y="91"/>
                </a:lnTo>
                <a:lnTo>
                  <a:pt x="9" y="52"/>
                </a:lnTo>
                <a:lnTo>
                  <a:pt x="2" y="14"/>
                </a:lnTo>
                <a:lnTo>
                  <a:pt x="0" y="0"/>
                </a:lnTo>
                <a:lnTo>
                  <a:pt x="80" y="43"/>
                </a:lnTo>
                <a:lnTo>
                  <a:pt x="87" y="73"/>
                </a:lnTo>
                <a:lnTo>
                  <a:pt x="97" y="107"/>
                </a:lnTo>
                <a:lnTo>
                  <a:pt x="108" y="141"/>
                </a:lnTo>
                <a:lnTo>
                  <a:pt x="107" y="139"/>
                </a:lnTo>
                <a:lnTo>
                  <a:pt x="121" y="173"/>
                </a:lnTo>
                <a:lnTo>
                  <a:pt x="120" y="172"/>
                </a:lnTo>
                <a:lnTo>
                  <a:pt x="124" y="181"/>
                </a:lnTo>
                <a:lnTo>
                  <a:pt x="28" y="130"/>
                </a:lnTo>
                <a:lnTo>
                  <a:pt x="28" y="128"/>
                </a:lnTo>
                <a:moveTo>
                  <a:pt x="1145" y="610"/>
                </a:moveTo>
                <a:lnTo>
                  <a:pt x="1280" y="683"/>
                </a:lnTo>
                <a:lnTo>
                  <a:pt x="1065" y="683"/>
                </a:lnTo>
                <a:lnTo>
                  <a:pt x="930" y="610"/>
                </a:lnTo>
                <a:lnTo>
                  <a:pt x="1145" y="610"/>
                </a:lnTo>
                <a:moveTo>
                  <a:pt x="87" y="74"/>
                </a:moveTo>
                <a:lnTo>
                  <a:pt x="87" y="73"/>
                </a:lnTo>
                <a:lnTo>
                  <a:pt x="87" y="72"/>
                </a:lnTo>
                <a:lnTo>
                  <a:pt x="87" y="74"/>
                </a:lnTo>
                <a:moveTo>
                  <a:pt x="97" y="108"/>
                </a:moveTo>
                <a:lnTo>
                  <a:pt x="97" y="107"/>
                </a:lnTo>
                <a:lnTo>
                  <a:pt x="96" y="106"/>
                </a:lnTo>
                <a:lnTo>
                  <a:pt x="97" y="108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36" name=""/>
          <p:cNvSpPr/>
          <p:nvPr/>
        </p:nvSpPr>
        <p:spPr>
          <a:xfrm>
            <a:off x="549000" y="4769640"/>
            <a:ext cx="501120" cy="267120"/>
          </a:xfrm>
          <a:custGeom>
            <a:avLst/>
            <a:gdLst>
              <a:gd name="textAreaLeft" fmla="*/ 0 w 501120"/>
              <a:gd name="textAreaRight" fmla="*/ 501480 w 501120"/>
              <a:gd name="textAreaTop" fmla="*/ 0 h 267120"/>
              <a:gd name="textAreaBottom" fmla="*/ 267480 h 267120"/>
            </a:gdLst>
            <a:ahLst/>
            <a:cxnLst/>
            <a:rect l="textAreaLeft" t="textAreaTop" r="textAreaRight" b="textAreaBottom"/>
            <a:pathLst>
              <a:path w="1393" h="743">
                <a:moveTo>
                  <a:pt x="3" y="34"/>
                </a:moveTo>
                <a:lnTo>
                  <a:pt x="0" y="0"/>
                </a:lnTo>
                <a:lnTo>
                  <a:pt x="76" y="40"/>
                </a:lnTo>
                <a:lnTo>
                  <a:pt x="79" y="62"/>
                </a:lnTo>
                <a:lnTo>
                  <a:pt x="85" y="99"/>
                </a:lnTo>
                <a:lnTo>
                  <a:pt x="86" y="103"/>
                </a:lnTo>
                <a:lnTo>
                  <a:pt x="6" y="60"/>
                </a:lnTo>
                <a:lnTo>
                  <a:pt x="3" y="34"/>
                </a:lnTo>
                <a:moveTo>
                  <a:pt x="1258" y="671"/>
                </a:moveTo>
                <a:lnTo>
                  <a:pt x="1393" y="743"/>
                </a:lnTo>
                <a:lnTo>
                  <a:pt x="1286" y="743"/>
                </a:lnTo>
                <a:lnTo>
                  <a:pt x="1151" y="671"/>
                </a:lnTo>
                <a:lnTo>
                  <a:pt x="1258" y="671"/>
                </a:lnTo>
                <a:moveTo>
                  <a:pt x="79" y="64"/>
                </a:moveTo>
                <a:lnTo>
                  <a:pt x="79" y="62"/>
                </a:lnTo>
                <a:lnTo>
                  <a:pt x="79" y="64"/>
                </a:lnTo>
                <a:moveTo>
                  <a:pt x="85" y="99"/>
                </a:moveTo>
                <a:lnTo>
                  <a:pt x="85" y="97"/>
                </a:lnTo>
                <a:lnTo>
                  <a:pt x="85" y="99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37" name=""/>
          <p:cNvSpPr/>
          <p:nvPr/>
        </p:nvSpPr>
        <p:spPr>
          <a:xfrm>
            <a:off x="548640" y="4748760"/>
            <a:ext cx="540360" cy="288000"/>
          </a:xfrm>
          <a:custGeom>
            <a:avLst/>
            <a:gdLst>
              <a:gd name="textAreaLeft" fmla="*/ 0 w 540360"/>
              <a:gd name="textAreaRight" fmla="*/ 540720 w 5403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1502" h="801">
                <a:moveTo>
                  <a:pt x="2" y="52"/>
                </a:moveTo>
                <a:lnTo>
                  <a:pt x="0" y="13"/>
                </a:lnTo>
                <a:lnTo>
                  <a:pt x="0" y="0"/>
                </a:lnTo>
                <a:lnTo>
                  <a:pt x="73" y="39"/>
                </a:lnTo>
                <a:lnTo>
                  <a:pt x="74" y="49"/>
                </a:lnTo>
                <a:lnTo>
                  <a:pt x="76" y="86"/>
                </a:lnTo>
                <a:lnTo>
                  <a:pt x="78" y="98"/>
                </a:lnTo>
                <a:lnTo>
                  <a:pt x="2" y="58"/>
                </a:lnTo>
                <a:lnTo>
                  <a:pt x="2" y="52"/>
                </a:lnTo>
                <a:moveTo>
                  <a:pt x="1367" y="728"/>
                </a:moveTo>
                <a:lnTo>
                  <a:pt x="1502" y="801"/>
                </a:lnTo>
                <a:lnTo>
                  <a:pt x="1395" y="801"/>
                </a:lnTo>
                <a:lnTo>
                  <a:pt x="1260" y="728"/>
                </a:lnTo>
                <a:lnTo>
                  <a:pt x="1367" y="728"/>
                </a:lnTo>
                <a:moveTo>
                  <a:pt x="74" y="50"/>
                </a:moveTo>
                <a:lnTo>
                  <a:pt x="74" y="49"/>
                </a:lnTo>
                <a:lnTo>
                  <a:pt x="73" y="48"/>
                </a:lnTo>
                <a:lnTo>
                  <a:pt x="74" y="50"/>
                </a:lnTo>
                <a:moveTo>
                  <a:pt x="76" y="86"/>
                </a:moveTo>
                <a:lnTo>
                  <a:pt x="76" y="84"/>
                </a:lnTo>
                <a:lnTo>
                  <a:pt x="76" y="86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38" name=""/>
          <p:cNvSpPr/>
          <p:nvPr/>
        </p:nvSpPr>
        <p:spPr>
          <a:xfrm>
            <a:off x="548640" y="4707720"/>
            <a:ext cx="617760" cy="329040"/>
          </a:xfrm>
          <a:custGeom>
            <a:avLst/>
            <a:gdLst>
              <a:gd name="textAreaLeft" fmla="*/ 0 w 617760"/>
              <a:gd name="textAreaRight" fmla="*/ 618120 w 617760"/>
              <a:gd name="textAreaTop" fmla="*/ 0 h 329040"/>
              <a:gd name="textAreaBottom" fmla="*/ 329400 h 329040"/>
            </a:gdLst>
            <a:ahLst/>
            <a:cxnLst/>
            <a:rect l="textAreaLeft" t="textAreaTop" r="textAreaRight" b="textAreaBottom"/>
            <a:pathLst>
              <a:path w="1717" h="915">
                <a:moveTo>
                  <a:pt x="1581" y="843"/>
                </a:moveTo>
                <a:lnTo>
                  <a:pt x="1717" y="915"/>
                </a:lnTo>
                <a:lnTo>
                  <a:pt x="1502" y="915"/>
                </a:lnTo>
                <a:lnTo>
                  <a:pt x="1367" y="843"/>
                </a:lnTo>
                <a:lnTo>
                  <a:pt x="1581" y="843"/>
                </a:lnTo>
                <a:moveTo>
                  <a:pt x="72" y="125"/>
                </a:moveTo>
                <a:lnTo>
                  <a:pt x="73" y="153"/>
                </a:ln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25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39" name=""/>
          <p:cNvSpPr/>
          <p:nvPr/>
        </p:nvSpPr>
        <p:spPr>
          <a:xfrm>
            <a:off x="548640" y="4666680"/>
            <a:ext cx="694800" cy="370080"/>
          </a:xfrm>
          <a:custGeom>
            <a:avLst/>
            <a:gdLst>
              <a:gd name="textAreaLeft" fmla="*/ 0 w 694800"/>
              <a:gd name="textAreaRight" fmla="*/ 695160 w 694800"/>
              <a:gd name="textAreaTop" fmla="*/ 0 h 370080"/>
              <a:gd name="textAreaBottom" fmla="*/ 370440 h 370080"/>
            </a:gdLst>
            <a:ahLst/>
            <a:cxnLst/>
            <a:rect l="textAreaLeft" t="textAreaTop" r="textAreaRight" b="textAreaBottom"/>
            <a:pathLst>
              <a:path w="1931" h="1029">
                <a:moveTo>
                  <a:pt x="1796" y="957"/>
                </a:moveTo>
                <a:lnTo>
                  <a:pt x="1931" y="1029"/>
                </a:lnTo>
                <a:lnTo>
                  <a:pt x="1717" y="1029"/>
                </a:lnTo>
                <a:lnTo>
                  <a:pt x="1581" y="957"/>
                </a:lnTo>
                <a:lnTo>
                  <a:pt x="1796" y="957"/>
                </a:lnTo>
                <a:moveTo>
                  <a:pt x="72" y="152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2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0" name=""/>
          <p:cNvSpPr/>
          <p:nvPr/>
        </p:nvSpPr>
        <p:spPr>
          <a:xfrm>
            <a:off x="548640" y="4625280"/>
            <a:ext cx="771840" cy="411480"/>
          </a:xfrm>
          <a:custGeom>
            <a:avLst/>
            <a:gdLst>
              <a:gd name="textAreaLeft" fmla="*/ 0 w 771840"/>
              <a:gd name="textAreaRight" fmla="*/ 772200 w 771840"/>
              <a:gd name="textAreaTop" fmla="*/ 0 h 411480"/>
              <a:gd name="textAreaBottom" fmla="*/ 411840 h 411480"/>
            </a:gdLst>
            <a:ahLst/>
            <a:cxnLst/>
            <a:rect l="textAreaLeft" t="textAreaTop" r="textAreaRight" b="textAreaBottom"/>
            <a:pathLst>
              <a:path w="2145" h="1144">
                <a:moveTo>
                  <a:pt x="2010" y="1072"/>
                </a:moveTo>
                <a:lnTo>
                  <a:pt x="2145" y="1144"/>
                </a:lnTo>
                <a:lnTo>
                  <a:pt x="1931" y="1144"/>
                </a:lnTo>
                <a:lnTo>
                  <a:pt x="1796" y="1072"/>
                </a:lnTo>
                <a:lnTo>
                  <a:pt x="2010" y="1072"/>
                </a:lnTo>
                <a:moveTo>
                  <a:pt x="72" y="153"/>
                </a:moveTo>
                <a:lnTo>
                  <a:pt x="0" y="115"/>
                </a:lnTo>
                <a:lnTo>
                  <a:pt x="0" y="0"/>
                </a:lnTo>
                <a:lnTo>
                  <a:pt x="72" y="39"/>
                </a:lnTo>
                <a:lnTo>
                  <a:pt x="72" y="153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1" name=""/>
          <p:cNvSpPr/>
          <p:nvPr/>
        </p:nvSpPr>
        <p:spPr>
          <a:xfrm>
            <a:off x="548640" y="4604760"/>
            <a:ext cx="810360" cy="432000"/>
          </a:xfrm>
          <a:custGeom>
            <a:avLst/>
            <a:gdLst>
              <a:gd name="textAreaLeft" fmla="*/ 0 w 810360"/>
              <a:gd name="textAreaRight" fmla="*/ 810720 w 81036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2252" h="1201">
                <a:moveTo>
                  <a:pt x="2117" y="1129"/>
                </a:moveTo>
                <a:lnTo>
                  <a:pt x="2252" y="1201"/>
                </a:lnTo>
                <a:lnTo>
                  <a:pt x="2145" y="1201"/>
                </a:lnTo>
                <a:lnTo>
                  <a:pt x="2010" y="1129"/>
                </a:lnTo>
                <a:lnTo>
                  <a:pt x="2117" y="1129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2" name=""/>
          <p:cNvSpPr/>
          <p:nvPr/>
        </p:nvSpPr>
        <p:spPr>
          <a:xfrm>
            <a:off x="548640" y="4584240"/>
            <a:ext cx="849240" cy="452520"/>
          </a:xfrm>
          <a:custGeom>
            <a:avLst/>
            <a:gdLst>
              <a:gd name="textAreaLeft" fmla="*/ 0 w 849240"/>
              <a:gd name="textAreaRight" fmla="*/ 849600 w 849240"/>
              <a:gd name="textAreaTop" fmla="*/ 0 h 452520"/>
              <a:gd name="textAreaBottom" fmla="*/ 452880 h 452520"/>
            </a:gdLst>
            <a:ahLst/>
            <a:cxnLst/>
            <a:rect l="textAreaLeft" t="textAreaTop" r="textAreaRight" b="textAreaBottom"/>
            <a:pathLst>
              <a:path w="2360" h="1258">
                <a:moveTo>
                  <a:pt x="2225" y="1186"/>
                </a:moveTo>
                <a:lnTo>
                  <a:pt x="2360" y="1258"/>
                </a:lnTo>
                <a:lnTo>
                  <a:pt x="2252" y="1258"/>
                </a:lnTo>
                <a:lnTo>
                  <a:pt x="2117" y="1186"/>
                </a:lnTo>
                <a:lnTo>
                  <a:pt x="2225" y="1186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6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3" name=""/>
          <p:cNvSpPr/>
          <p:nvPr/>
        </p:nvSpPr>
        <p:spPr>
          <a:xfrm>
            <a:off x="548640" y="4543200"/>
            <a:ext cx="926280" cy="493560"/>
          </a:xfrm>
          <a:custGeom>
            <a:avLst/>
            <a:gdLst>
              <a:gd name="textAreaLeft" fmla="*/ 0 w 926280"/>
              <a:gd name="textAreaRight" fmla="*/ 926640 w 926280"/>
              <a:gd name="textAreaTop" fmla="*/ 0 h 493560"/>
              <a:gd name="textAreaBottom" fmla="*/ 493920 h 493560"/>
            </a:gdLst>
            <a:ahLst/>
            <a:cxnLst/>
            <a:rect l="textAreaLeft" t="textAreaTop" r="textAreaRight" b="textAreaBottom"/>
            <a:pathLst>
              <a:path w="2574" h="1372">
                <a:moveTo>
                  <a:pt x="2439" y="1300"/>
                </a:moveTo>
                <a:lnTo>
                  <a:pt x="2574" y="1372"/>
                </a:lnTo>
                <a:lnTo>
                  <a:pt x="2360" y="1372"/>
                </a:lnTo>
                <a:lnTo>
                  <a:pt x="2224" y="1300"/>
                </a:lnTo>
                <a:lnTo>
                  <a:pt x="2439" y="1300"/>
                </a:lnTo>
                <a:moveTo>
                  <a:pt x="72" y="152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2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4" name=""/>
          <p:cNvSpPr/>
          <p:nvPr/>
        </p:nvSpPr>
        <p:spPr>
          <a:xfrm>
            <a:off x="548640" y="4522680"/>
            <a:ext cx="964800" cy="514080"/>
          </a:xfrm>
          <a:custGeom>
            <a:avLst/>
            <a:gdLst>
              <a:gd name="textAreaLeft" fmla="*/ 0 w 964800"/>
              <a:gd name="textAreaRight" fmla="*/ 965160 w 964800"/>
              <a:gd name="textAreaTop" fmla="*/ 0 h 514080"/>
              <a:gd name="textAreaBottom" fmla="*/ 514440 h 514080"/>
            </a:gdLst>
            <a:ahLst/>
            <a:cxnLst/>
            <a:rect l="textAreaLeft" t="textAreaTop" r="textAreaRight" b="textAreaBottom"/>
            <a:pathLst>
              <a:path w="2681" h="1429">
                <a:moveTo>
                  <a:pt x="2546" y="1357"/>
                </a:moveTo>
                <a:lnTo>
                  <a:pt x="2681" y="1429"/>
                </a:lnTo>
                <a:lnTo>
                  <a:pt x="2574" y="1429"/>
                </a:lnTo>
                <a:lnTo>
                  <a:pt x="2438" y="1357"/>
                </a:lnTo>
                <a:lnTo>
                  <a:pt x="2546" y="1357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5" name=""/>
          <p:cNvSpPr/>
          <p:nvPr/>
        </p:nvSpPr>
        <p:spPr>
          <a:xfrm>
            <a:off x="548640" y="4502160"/>
            <a:ext cx="1003320" cy="534600"/>
          </a:xfrm>
          <a:custGeom>
            <a:avLst/>
            <a:gdLst>
              <a:gd name="textAreaLeft" fmla="*/ 0 w 1003320"/>
              <a:gd name="textAreaRight" fmla="*/ 1003680 w 1003320"/>
              <a:gd name="textAreaTop" fmla="*/ 0 h 534600"/>
              <a:gd name="textAreaBottom" fmla="*/ 534960 h 534600"/>
            </a:gdLst>
            <a:ahLst/>
            <a:cxnLst/>
            <a:rect l="textAreaLeft" t="textAreaTop" r="textAreaRight" b="textAreaBottom"/>
            <a:pathLst>
              <a:path w="2788" h="1486">
                <a:moveTo>
                  <a:pt x="2652" y="1414"/>
                </a:moveTo>
                <a:lnTo>
                  <a:pt x="2788" y="1486"/>
                </a:lnTo>
                <a:lnTo>
                  <a:pt x="2681" y="1486"/>
                </a:lnTo>
                <a:lnTo>
                  <a:pt x="2545" y="1414"/>
                </a:lnTo>
                <a:lnTo>
                  <a:pt x="2652" y="1414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6" name=""/>
          <p:cNvSpPr/>
          <p:nvPr/>
        </p:nvSpPr>
        <p:spPr>
          <a:xfrm>
            <a:off x="548640" y="4460760"/>
            <a:ext cx="1080720" cy="576000"/>
          </a:xfrm>
          <a:custGeom>
            <a:avLst/>
            <a:gdLst>
              <a:gd name="textAreaLeft" fmla="*/ 0 w 1080720"/>
              <a:gd name="textAreaRight" fmla="*/ 1081080 w 108072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3003" h="1601">
                <a:moveTo>
                  <a:pt x="2867" y="1529"/>
                </a:moveTo>
                <a:lnTo>
                  <a:pt x="3003" y="1601"/>
                </a:lnTo>
                <a:lnTo>
                  <a:pt x="2787" y="1601"/>
                </a:lnTo>
                <a:lnTo>
                  <a:pt x="2652" y="1529"/>
                </a:lnTo>
                <a:lnTo>
                  <a:pt x="2867" y="1529"/>
                </a:lnTo>
                <a:moveTo>
                  <a:pt x="72" y="153"/>
                </a:moveTo>
                <a:lnTo>
                  <a:pt x="0" y="115"/>
                </a:lnTo>
                <a:lnTo>
                  <a:pt x="0" y="0"/>
                </a:lnTo>
                <a:lnTo>
                  <a:pt x="72" y="39"/>
                </a:lnTo>
                <a:lnTo>
                  <a:pt x="72" y="153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7" name=""/>
          <p:cNvSpPr/>
          <p:nvPr/>
        </p:nvSpPr>
        <p:spPr>
          <a:xfrm>
            <a:off x="548640" y="4419720"/>
            <a:ext cx="1157760" cy="617040"/>
          </a:xfrm>
          <a:custGeom>
            <a:avLst/>
            <a:gdLst>
              <a:gd name="textAreaLeft" fmla="*/ 0 w 1157760"/>
              <a:gd name="textAreaRight" fmla="*/ 1158120 w 1157760"/>
              <a:gd name="textAreaTop" fmla="*/ 0 h 617040"/>
              <a:gd name="textAreaBottom" fmla="*/ 617400 h 617040"/>
            </a:gdLst>
            <a:ahLst/>
            <a:cxnLst/>
            <a:rect l="textAreaLeft" t="textAreaTop" r="textAreaRight" b="textAreaBottom"/>
            <a:pathLst>
              <a:path w="3217" h="1715">
                <a:moveTo>
                  <a:pt x="3082" y="1643"/>
                </a:moveTo>
                <a:lnTo>
                  <a:pt x="3217" y="1715"/>
                </a:lnTo>
                <a:lnTo>
                  <a:pt x="3003" y="1715"/>
                </a:lnTo>
                <a:lnTo>
                  <a:pt x="2868" y="1643"/>
                </a:lnTo>
                <a:lnTo>
                  <a:pt x="3082" y="1643"/>
                </a:lnTo>
                <a:moveTo>
                  <a:pt x="72" y="153"/>
                </a:moveTo>
                <a:lnTo>
                  <a:pt x="0" y="114"/>
                </a:lnTo>
                <a:lnTo>
                  <a:pt x="0" y="0"/>
                </a:lnTo>
                <a:lnTo>
                  <a:pt x="72" y="39"/>
                </a:lnTo>
                <a:lnTo>
                  <a:pt x="72" y="153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8" name=""/>
          <p:cNvSpPr/>
          <p:nvPr/>
        </p:nvSpPr>
        <p:spPr>
          <a:xfrm>
            <a:off x="548640" y="4399200"/>
            <a:ext cx="1196280" cy="637560"/>
          </a:xfrm>
          <a:custGeom>
            <a:avLst/>
            <a:gdLst>
              <a:gd name="textAreaLeft" fmla="*/ 0 w 1196280"/>
              <a:gd name="textAreaRight" fmla="*/ 1196640 w 1196280"/>
              <a:gd name="textAreaTop" fmla="*/ 0 h 637560"/>
              <a:gd name="textAreaBottom" fmla="*/ 637920 h 637560"/>
            </a:gdLst>
            <a:ahLst/>
            <a:cxnLst/>
            <a:rect l="textAreaLeft" t="textAreaTop" r="textAreaRight" b="textAreaBottom"/>
            <a:pathLst>
              <a:path w="3324" h="1772">
                <a:moveTo>
                  <a:pt x="3189" y="1700"/>
                </a:moveTo>
                <a:lnTo>
                  <a:pt x="3324" y="1772"/>
                </a:lnTo>
                <a:lnTo>
                  <a:pt x="3217" y="1772"/>
                </a:lnTo>
                <a:lnTo>
                  <a:pt x="3082" y="1700"/>
                </a:lnTo>
                <a:lnTo>
                  <a:pt x="3189" y="1700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6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49" name=""/>
          <p:cNvSpPr/>
          <p:nvPr/>
        </p:nvSpPr>
        <p:spPr>
          <a:xfrm>
            <a:off x="548640" y="4378680"/>
            <a:ext cx="1235160" cy="658080"/>
          </a:xfrm>
          <a:custGeom>
            <a:avLst/>
            <a:gdLst>
              <a:gd name="textAreaLeft" fmla="*/ 0 w 1235160"/>
              <a:gd name="textAreaRight" fmla="*/ 1235520 w 1235160"/>
              <a:gd name="textAreaTop" fmla="*/ 0 h 658080"/>
              <a:gd name="textAreaBottom" fmla="*/ 658440 h 658080"/>
            </a:gdLst>
            <a:ahLst/>
            <a:cxnLst/>
            <a:rect l="textAreaLeft" t="textAreaTop" r="textAreaRight" b="textAreaBottom"/>
            <a:pathLst>
              <a:path w="3432" h="1829">
                <a:moveTo>
                  <a:pt x="3297" y="1757"/>
                </a:moveTo>
                <a:lnTo>
                  <a:pt x="3432" y="1829"/>
                </a:lnTo>
                <a:lnTo>
                  <a:pt x="3324" y="1829"/>
                </a:lnTo>
                <a:lnTo>
                  <a:pt x="3189" y="1757"/>
                </a:lnTo>
                <a:lnTo>
                  <a:pt x="3297" y="1757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0" name=""/>
          <p:cNvSpPr/>
          <p:nvPr/>
        </p:nvSpPr>
        <p:spPr>
          <a:xfrm>
            <a:off x="548640" y="4358160"/>
            <a:ext cx="1273680" cy="678600"/>
          </a:xfrm>
          <a:custGeom>
            <a:avLst/>
            <a:gdLst>
              <a:gd name="textAreaLeft" fmla="*/ 0 w 1273680"/>
              <a:gd name="textAreaRight" fmla="*/ 1274040 w 127368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3539" h="1886">
                <a:moveTo>
                  <a:pt x="3404" y="1814"/>
                </a:moveTo>
                <a:lnTo>
                  <a:pt x="3539" y="1886"/>
                </a:lnTo>
                <a:lnTo>
                  <a:pt x="3432" y="1886"/>
                </a:lnTo>
                <a:lnTo>
                  <a:pt x="3297" y="1814"/>
                </a:lnTo>
                <a:lnTo>
                  <a:pt x="3404" y="1814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1" name=""/>
          <p:cNvSpPr/>
          <p:nvPr/>
        </p:nvSpPr>
        <p:spPr>
          <a:xfrm>
            <a:off x="548640" y="4337640"/>
            <a:ext cx="1312200" cy="699120"/>
          </a:xfrm>
          <a:custGeom>
            <a:avLst/>
            <a:gdLst>
              <a:gd name="textAreaLeft" fmla="*/ 0 w 1312200"/>
              <a:gd name="textAreaRight" fmla="*/ 1312560 w 1312200"/>
              <a:gd name="textAreaTop" fmla="*/ 0 h 699120"/>
              <a:gd name="textAreaBottom" fmla="*/ 699480 h 699120"/>
            </a:gdLst>
            <a:ahLst/>
            <a:cxnLst/>
            <a:rect l="textAreaLeft" t="textAreaTop" r="textAreaRight" b="textAreaBottom"/>
            <a:pathLst>
              <a:path w="3646" h="1943">
                <a:moveTo>
                  <a:pt x="3511" y="1871"/>
                </a:moveTo>
                <a:lnTo>
                  <a:pt x="3646" y="1943"/>
                </a:lnTo>
                <a:lnTo>
                  <a:pt x="3539" y="1943"/>
                </a:lnTo>
                <a:lnTo>
                  <a:pt x="3404" y="1871"/>
                </a:lnTo>
                <a:lnTo>
                  <a:pt x="3511" y="1871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2" name=""/>
          <p:cNvSpPr/>
          <p:nvPr/>
        </p:nvSpPr>
        <p:spPr>
          <a:xfrm>
            <a:off x="548640" y="4296240"/>
            <a:ext cx="1389240" cy="740520"/>
          </a:xfrm>
          <a:custGeom>
            <a:avLst/>
            <a:gdLst>
              <a:gd name="textAreaLeft" fmla="*/ 0 w 1389240"/>
              <a:gd name="textAreaRight" fmla="*/ 1389600 w 1389240"/>
              <a:gd name="textAreaTop" fmla="*/ 0 h 740520"/>
              <a:gd name="textAreaBottom" fmla="*/ 740880 h 740520"/>
            </a:gdLst>
            <a:ahLst/>
            <a:cxnLst/>
            <a:rect l="textAreaLeft" t="textAreaTop" r="textAreaRight" b="textAreaBottom"/>
            <a:pathLst>
              <a:path w="3860" h="2058">
                <a:moveTo>
                  <a:pt x="3725" y="1986"/>
                </a:moveTo>
                <a:lnTo>
                  <a:pt x="3860" y="2058"/>
                </a:lnTo>
                <a:lnTo>
                  <a:pt x="3646" y="2058"/>
                </a:lnTo>
                <a:lnTo>
                  <a:pt x="3511" y="1986"/>
                </a:lnTo>
                <a:lnTo>
                  <a:pt x="3725" y="1986"/>
                </a:lnTo>
                <a:moveTo>
                  <a:pt x="72" y="153"/>
                </a:moveTo>
                <a:lnTo>
                  <a:pt x="0" y="115"/>
                </a:lnTo>
                <a:lnTo>
                  <a:pt x="0" y="0"/>
                </a:lnTo>
                <a:lnTo>
                  <a:pt x="72" y="39"/>
                </a:lnTo>
                <a:lnTo>
                  <a:pt x="72" y="153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3" name=""/>
          <p:cNvSpPr/>
          <p:nvPr/>
        </p:nvSpPr>
        <p:spPr>
          <a:xfrm>
            <a:off x="548640" y="4275720"/>
            <a:ext cx="1428120" cy="761040"/>
          </a:xfrm>
          <a:custGeom>
            <a:avLst/>
            <a:gdLst>
              <a:gd name="textAreaLeft" fmla="*/ 0 w 1428120"/>
              <a:gd name="textAreaRight" fmla="*/ 1428480 w 1428120"/>
              <a:gd name="textAreaTop" fmla="*/ 0 h 761040"/>
              <a:gd name="textAreaBottom" fmla="*/ 761400 h 761040"/>
            </a:gdLst>
            <a:ahLst/>
            <a:cxnLst/>
            <a:rect l="textAreaLeft" t="textAreaTop" r="textAreaRight" b="textAreaBottom"/>
            <a:pathLst>
              <a:path w="3968" h="2115">
                <a:moveTo>
                  <a:pt x="3832" y="2043"/>
                </a:moveTo>
                <a:lnTo>
                  <a:pt x="3968" y="2115"/>
                </a:lnTo>
                <a:lnTo>
                  <a:pt x="3860" y="2115"/>
                </a:lnTo>
                <a:lnTo>
                  <a:pt x="3725" y="2043"/>
                </a:lnTo>
                <a:lnTo>
                  <a:pt x="3832" y="2043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4" name=""/>
          <p:cNvSpPr/>
          <p:nvPr/>
        </p:nvSpPr>
        <p:spPr>
          <a:xfrm>
            <a:off x="548640" y="4255200"/>
            <a:ext cx="1466640" cy="78156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781560"/>
              <a:gd name="textAreaBottom" fmla="*/ 781920 h 781560"/>
            </a:gdLst>
            <a:ahLst/>
            <a:cxnLst/>
            <a:rect l="textAreaLeft" t="textAreaTop" r="textAreaRight" b="textAreaBottom"/>
            <a:pathLst>
              <a:path w="4075" h="2172">
                <a:moveTo>
                  <a:pt x="3940" y="2100"/>
                </a:moveTo>
                <a:lnTo>
                  <a:pt x="4075" y="2172"/>
                </a:lnTo>
                <a:lnTo>
                  <a:pt x="3968" y="2172"/>
                </a:lnTo>
                <a:lnTo>
                  <a:pt x="3832" y="2100"/>
                </a:lnTo>
                <a:lnTo>
                  <a:pt x="3940" y="2100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5" name=""/>
          <p:cNvSpPr/>
          <p:nvPr/>
        </p:nvSpPr>
        <p:spPr>
          <a:xfrm>
            <a:off x="548640" y="4214160"/>
            <a:ext cx="1543680" cy="822600"/>
          </a:xfrm>
          <a:custGeom>
            <a:avLst/>
            <a:gdLst>
              <a:gd name="textAreaLeft" fmla="*/ 0 w 1543680"/>
              <a:gd name="textAreaRight" fmla="*/ 1544040 w 1543680"/>
              <a:gd name="textAreaTop" fmla="*/ 0 h 822600"/>
              <a:gd name="textAreaBottom" fmla="*/ 822960 h 822600"/>
            </a:gdLst>
            <a:ahLst/>
            <a:cxnLst/>
            <a:rect l="textAreaLeft" t="textAreaTop" r="textAreaRight" b="textAreaBottom"/>
            <a:pathLst>
              <a:path w="4289" h="2286">
                <a:moveTo>
                  <a:pt x="4154" y="2214"/>
                </a:moveTo>
                <a:lnTo>
                  <a:pt x="4289" y="2286"/>
                </a:lnTo>
                <a:lnTo>
                  <a:pt x="4075" y="2286"/>
                </a:lnTo>
                <a:lnTo>
                  <a:pt x="3940" y="2214"/>
                </a:lnTo>
                <a:lnTo>
                  <a:pt x="4154" y="2214"/>
                </a:lnTo>
                <a:moveTo>
                  <a:pt x="72" y="153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3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6" name=""/>
          <p:cNvSpPr/>
          <p:nvPr/>
        </p:nvSpPr>
        <p:spPr>
          <a:xfrm>
            <a:off x="548640" y="4193640"/>
            <a:ext cx="1582200" cy="843120"/>
          </a:xfrm>
          <a:custGeom>
            <a:avLst/>
            <a:gdLst>
              <a:gd name="textAreaLeft" fmla="*/ 0 w 1582200"/>
              <a:gd name="textAreaRight" fmla="*/ 1582560 w 1582200"/>
              <a:gd name="textAreaTop" fmla="*/ 0 h 843120"/>
              <a:gd name="textAreaBottom" fmla="*/ 843480 h 843120"/>
            </a:gdLst>
            <a:ahLst/>
            <a:cxnLst/>
            <a:rect l="textAreaLeft" t="textAreaTop" r="textAreaRight" b="textAreaBottom"/>
            <a:pathLst>
              <a:path w="4396" h="2343">
                <a:moveTo>
                  <a:pt x="4261" y="2271"/>
                </a:moveTo>
                <a:lnTo>
                  <a:pt x="4396" y="2343"/>
                </a:lnTo>
                <a:lnTo>
                  <a:pt x="4289" y="2343"/>
                </a:lnTo>
                <a:lnTo>
                  <a:pt x="4154" y="2271"/>
                </a:lnTo>
                <a:lnTo>
                  <a:pt x="4261" y="2271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7" name=""/>
          <p:cNvSpPr/>
          <p:nvPr/>
        </p:nvSpPr>
        <p:spPr>
          <a:xfrm>
            <a:off x="548640" y="4173120"/>
            <a:ext cx="1620720" cy="863640"/>
          </a:xfrm>
          <a:custGeom>
            <a:avLst/>
            <a:gdLst>
              <a:gd name="textAreaLeft" fmla="*/ 0 w 1620720"/>
              <a:gd name="textAreaRight" fmla="*/ 1621080 w 1620720"/>
              <a:gd name="textAreaTop" fmla="*/ 0 h 863640"/>
              <a:gd name="textAreaBottom" fmla="*/ 864000 h 863640"/>
            </a:gdLst>
            <a:ahLst/>
            <a:cxnLst/>
            <a:rect l="textAreaLeft" t="textAreaTop" r="textAreaRight" b="textAreaBottom"/>
            <a:pathLst>
              <a:path w="4503" h="2400">
                <a:moveTo>
                  <a:pt x="4368" y="2328"/>
                </a:moveTo>
                <a:lnTo>
                  <a:pt x="4503" y="2400"/>
                </a:lnTo>
                <a:lnTo>
                  <a:pt x="4396" y="2400"/>
                </a:lnTo>
                <a:lnTo>
                  <a:pt x="4261" y="2328"/>
                </a:lnTo>
                <a:lnTo>
                  <a:pt x="4368" y="2328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8" name=""/>
          <p:cNvSpPr/>
          <p:nvPr/>
        </p:nvSpPr>
        <p:spPr>
          <a:xfrm>
            <a:off x="548640" y="4132080"/>
            <a:ext cx="1698120" cy="904680"/>
          </a:xfrm>
          <a:custGeom>
            <a:avLst/>
            <a:gdLst>
              <a:gd name="textAreaLeft" fmla="*/ 0 w 1698120"/>
              <a:gd name="textAreaRight" fmla="*/ 1698480 w 1698120"/>
              <a:gd name="textAreaTop" fmla="*/ 0 h 904680"/>
              <a:gd name="textAreaBottom" fmla="*/ 905040 h 904680"/>
            </a:gdLst>
            <a:ahLst/>
            <a:cxnLst/>
            <a:rect l="textAreaLeft" t="textAreaTop" r="textAreaRight" b="textAreaBottom"/>
            <a:pathLst>
              <a:path w="4718" h="2514">
                <a:moveTo>
                  <a:pt x="4583" y="2442"/>
                </a:moveTo>
                <a:lnTo>
                  <a:pt x="4718" y="2514"/>
                </a:lnTo>
                <a:lnTo>
                  <a:pt x="4503" y="2514"/>
                </a:lnTo>
                <a:lnTo>
                  <a:pt x="4368" y="2442"/>
                </a:lnTo>
                <a:lnTo>
                  <a:pt x="4583" y="2442"/>
                </a:lnTo>
                <a:moveTo>
                  <a:pt x="72" y="152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2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59" name=""/>
          <p:cNvSpPr/>
          <p:nvPr/>
        </p:nvSpPr>
        <p:spPr>
          <a:xfrm>
            <a:off x="548640" y="4090680"/>
            <a:ext cx="1775160" cy="946080"/>
          </a:xfrm>
          <a:custGeom>
            <a:avLst/>
            <a:gdLst>
              <a:gd name="textAreaLeft" fmla="*/ 0 w 1775160"/>
              <a:gd name="textAreaRight" fmla="*/ 1775520 w 1775160"/>
              <a:gd name="textAreaTop" fmla="*/ 0 h 946080"/>
              <a:gd name="textAreaBottom" fmla="*/ 946440 h 946080"/>
            </a:gdLst>
            <a:ahLst/>
            <a:cxnLst/>
            <a:rect l="textAreaLeft" t="textAreaTop" r="textAreaRight" b="textAreaBottom"/>
            <a:pathLst>
              <a:path w="4932" h="2629">
                <a:moveTo>
                  <a:pt x="4797" y="2557"/>
                </a:moveTo>
                <a:lnTo>
                  <a:pt x="4932" y="2629"/>
                </a:lnTo>
                <a:lnTo>
                  <a:pt x="4718" y="2629"/>
                </a:lnTo>
                <a:lnTo>
                  <a:pt x="4583" y="2557"/>
                </a:lnTo>
                <a:lnTo>
                  <a:pt x="4797" y="2557"/>
                </a:lnTo>
                <a:moveTo>
                  <a:pt x="72" y="153"/>
                </a:moveTo>
                <a:lnTo>
                  <a:pt x="0" y="115"/>
                </a:lnTo>
                <a:lnTo>
                  <a:pt x="0" y="0"/>
                </a:lnTo>
                <a:lnTo>
                  <a:pt x="72" y="39"/>
                </a:lnTo>
                <a:lnTo>
                  <a:pt x="72" y="153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0" name=""/>
          <p:cNvSpPr/>
          <p:nvPr/>
        </p:nvSpPr>
        <p:spPr>
          <a:xfrm>
            <a:off x="548640" y="4049640"/>
            <a:ext cx="1852560" cy="987120"/>
          </a:xfrm>
          <a:custGeom>
            <a:avLst/>
            <a:gdLst>
              <a:gd name="textAreaLeft" fmla="*/ 0 w 1852560"/>
              <a:gd name="textAreaRight" fmla="*/ 1852920 w 1852560"/>
              <a:gd name="textAreaTop" fmla="*/ 0 h 987120"/>
              <a:gd name="textAreaBottom" fmla="*/ 987480 h 987120"/>
            </a:gdLst>
            <a:ahLst/>
            <a:cxnLst/>
            <a:rect l="textAreaLeft" t="textAreaTop" r="textAreaRight" b="textAreaBottom"/>
            <a:pathLst>
              <a:path w="5147" h="2743">
                <a:moveTo>
                  <a:pt x="5012" y="2671"/>
                </a:moveTo>
                <a:lnTo>
                  <a:pt x="5147" y="2743"/>
                </a:lnTo>
                <a:lnTo>
                  <a:pt x="4932" y="2743"/>
                </a:lnTo>
                <a:lnTo>
                  <a:pt x="4797" y="2671"/>
                </a:lnTo>
                <a:lnTo>
                  <a:pt x="5012" y="2671"/>
                </a:lnTo>
                <a:moveTo>
                  <a:pt x="72" y="153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3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1" name=""/>
          <p:cNvSpPr/>
          <p:nvPr/>
        </p:nvSpPr>
        <p:spPr>
          <a:xfrm>
            <a:off x="548640" y="4008600"/>
            <a:ext cx="1929600" cy="1028160"/>
          </a:xfrm>
          <a:custGeom>
            <a:avLst/>
            <a:gdLst>
              <a:gd name="textAreaLeft" fmla="*/ 0 w 1929600"/>
              <a:gd name="textAreaRight" fmla="*/ 1929960 w 1929600"/>
              <a:gd name="textAreaTop" fmla="*/ 0 h 1028160"/>
              <a:gd name="textAreaBottom" fmla="*/ 1028520 h 1028160"/>
            </a:gdLst>
            <a:ahLst/>
            <a:cxnLst/>
            <a:rect l="textAreaLeft" t="textAreaTop" r="textAreaRight" b="textAreaBottom"/>
            <a:pathLst>
              <a:path w="5361" h="2857">
                <a:moveTo>
                  <a:pt x="5226" y="2785"/>
                </a:moveTo>
                <a:lnTo>
                  <a:pt x="5361" y="2857"/>
                </a:lnTo>
                <a:lnTo>
                  <a:pt x="5147" y="2857"/>
                </a:lnTo>
                <a:lnTo>
                  <a:pt x="5012" y="2785"/>
                </a:lnTo>
                <a:lnTo>
                  <a:pt x="5226" y="2785"/>
                </a:lnTo>
                <a:moveTo>
                  <a:pt x="72" y="152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2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2" name=""/>
          <p:cNvSpPr/>
          <p:nvPr/>
        </p:nvSpPr>
        <p:spPr>
          <a:xfrm>
            <a:off x="548640" y="3967560"/>
            <a:ext cx="2006640" cy="1069200"/>
          </a:xfrm>
          <a:custGeom>
            <a:avLst/>
            <a:gdLst>
              <a:gd name="textAreaLeft" fmla="*/ 0 w 2006640"/>
              <a:gd name="textAreaRight" fmla="*/ 2007000 w 2006640"/>
              <a:gd name="textAreaTop" fmla="*/ 0 h 1069200"/>
              <a:gd name="textAreaBottom" fmla="*/ 1069560 h 1069200"/>
            </a:gdLst>
            <a:ahLst/>
            <a:cxnLst/>
            <a:rect l="textAreaLeft" t="textAreaTop" r="textAreaRight" b="textAreaBottom"/>
            <a:pathLst>
              <a:path w="5575" h="2971">
                <a:moveTo>
                  <a:pt x="5440" y="2899"/>
                </a:moveTo>
                <a:lnTo>
                  <a:pt x="5575" y="2971"/>
                </a:lnTo>
                <a:lnTo>
                  <a:pt x="5361" y="2971"/>
                </a:lnTo>
                <a:lnTo>
                  <a:pt x="5226" y="2899"/>
                </a:lnTo>
                <a:lnTo>
                  <a:pt x="5440" y="2899"/>
                </a:lnTo>
                <a:moveTo>
                  <a:pt x="72" y="152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2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3" name=""/>
          <p:cNvSpPr/>
          <p:nvPr/>
        </p:nvSpPr>
        <p:spPr>
          <a:xfrm>
            <a:off x="548640" y="3946680"/>
            <a:ext cx="2045520" cy="1090080"/>
          </a:xfrm>
          <a:custGeom>
            <a:avLst/>
            <a:gdLst>
              <a:gd name="textAreaLeft" fmla="*/ 0 w 2045520"/>
              <a:gd name="textAreaRight" fmla="*/ 2045880 w 2045520"/>
              <a:gd name="textAreaTop" fmla="*/ 0 h 1090080"/>
              <a:gd name="textAreaBottom" fmla="*/ 1090440 h 1090080"/>
            </a:gdLst>
            <a:ahLst/>
            <a:cxnLst/>
            <a:rect l="textAreaLeft" t="textAreaTop" r="textAreaRight" b="textAreaBottom"/>
            <a:pathLst>
              <a:path w="5683" h="3029">
                <a:moveTo>
                  <a:pt x="5547" y="2957"/>
                </a:moveTo>
                <a:lnTo>
                  <a:pt x="5683" y="3029"/>
                </a:lnTo>
                <a:lnTo>
                  <a:pt x="5575" y="3029"/>
                </a:lnTo>
                <a:lnTo>
                  <a:pt x="5440" y="2957"/>
                </a:lnTo>
                <a:lnTo>
                  <a:pt x="5547" y="2957"/>
                </a:lnTo>
                <a:moveTo>
                  <a:pt x="72" y="96"/>
                </a:moveTo>
                <a:lnTo>
                  <a:pt x="0" y="58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4" name=""/>
          <p:cNvSpPr/>
          <p:nvPr/>
        </p:nvSpPr>
        <p:spPr>
          <a:xfrm>
            <a:off x="548640" y="3926160"/>
            <a:ext cx="2084040" cy="1110600"/>
          </a:xfrm>
          <a:custGeom>
            <a:avLst/>
            <a:gdLst>
              <a:gd name="textAreaLeft" fmla="*/ 0 w 2084040"/>
              <a:gd name="textAreaRight" fmla="*/ 2084400 w 2084040"/>
              <a:gd name="textAreaTop" fmla="*/ 0 h 1110600"/>
              <a:gd name="textAreaBottom" fmla="*/ 1110960 h 1110600"/>
            </a:gdLst>
            <a:ahLst/>
            <a:cxnLst/>
            <a:rect l="textAreaLeft" t="textAreaTop" r="textAreaRight" b="textAreaBottom"/>
            <a:pathLst>
              <a:path w="5790" h="3086">
                <a:moveTo>
                  <a:pt x="5655" y="3014"/>
                </a:moveTo>
                <a:lnTo>
                  <a:pt x="5790" y="3086"/>
                </a:lnTo>
                <a:lnTo>
                  <a:pt x="5683" y="3086"/>
                </a:lnTo>
                <a:lnTo>
                  <a:pt x="5547" y="3014"/>
                </a:lnTo>
                <a:lnTo>
                  <a:pt x="5655" y="3014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5" name=""/>
          <p:cNvSpPr/>
          <p:nvPr/>
        </p:nvSpPr>
        <p:spPr>
          <a:xfrm>
            <a:off x="548640" y="3885120"/>
            <a:ext cx="2161080" cy="1151640"/>
          </a:xfrm>
          <a:custGeom>
            <a:avLst/>
            <a:gdLst>
              <a:gd name="textAreaLeft" fmla="*/ 0 w 2161080"/>
              <a:gd name="textAreaRight" fmla="*/ 2161440 w 2161080"/>
              <a:gd name="textAreaTop" fmla="*/ 0 h 1151640"/>
              <a:gd name="textAreaBottom" fmla="*/ 1152000 h 1151640"/>
            </a:gdLst>
            <a:ahLst/>
            <a:cxnLst/>
            <a:rect l="textAreaLeft" t="textAreaTop" r="textAreaRight" b="textAreaBottom"/>
            <a:pathLst>
              <a:path w="6004" h="3200">
                <a:moveTo>
                  <a:pt x="5869" y="3128"/>
                </a:moveTo>
                <a:lnTo>
                  <a:pt x="6004" y="3200"/>
                </a:lnTo>
                <a:lnTo>
                  <a:pt x="5790" y="3200"/>
                </a:lnTo>
                <a:lnTo>
                  <a:pt x="5655" y="3128"/>
                </a:lnTo>
                <a:lnTo>
                  <a:pt x="5869" y="3128"/>
                </a:lnTo>
                <a:moveTo>
                  <a:pt x="72" y="153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3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6" name=""/>
          <p:cNvSpPr/>
          <p:nvPr/>
        </p:nvSpPr>
        <p:spPr>
          <a:xfrm>
            <a:off x="548640" y="3844080"/>
            <a:ext cx="2238120" cy="1192680"/>
          </a:xfrm>
          <a:custGeom>
            <a:avLst/>
            <a:gdLst>
              <a:gd name="textAreaLeft" fmla="*/ 0 w 2238120"/>
              <a:gd name="textAreaRight" fmla="*/ 2238480 w 2238120"/>
              <a:gd name="textAreaTop" fmla="*/ 0 h 1192680"/>
              <a:gd name="textAreaBottom" fmla="*/ 1193040 h 1192680"/>
            </a:gdLst>
            <a:ahLst/>
            <a:cxnLst/>
            <a:rect l="textAreaLeft" t="textAreaTop" r="textAreaRight" b="textAreaBottom"/>
            <a:pathLst>
              <a:path w="6218" h="3314">
                <a:moveTo>
                  <a:pt x="6083" y="3242"/>
                </a:moveTo>
                <a:lnTo>
                  <a:pt x="6218" y="3314"/>
                </a:lnTo>
                <a:lnTo>
                  <a:pt x="6004" y="3314"/>
                </a:lnTo>
                <a:lnTo>
                  <a:pt x="5869" y="3242"/>
                </a:lnTo>
                <a:lnTo>
                  <a:pt x="6083" y="3242"/>
                </a:lnTo>
                <a:moveTo>
                  <a:pt x="72" y="152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2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7" name=""/>
          <p:cNvSpPr/>
          <p:nvPr/>
        </p:nvSpPr>
        <p:spPr>
          <a:xfrm>
            <a:off x="548640" y="3823560"/>
            <a:ext cx="2277000" cy="1213200"/>
          </a:xfrm>
          <a:custGeom>
            <a:avLst/>
            <a:gdLst>
              <a:gd name="textAreaLeft" fmla="*/ 0 w 2277000"/>
              <a:gd name="textAreaRight" fmla="*/ 2277360 w 2277000"/>
              <a:gd name="textAreaTop" fmla="*/ 0 h 1213200"/>
              <a:gd name="textAreaBottom" fmla="*/ 1213560 h 1213200"/>
            </a:gdLst>
            <a:ahLst/>
            <a:cxnLst/>
            <a:rect l="textAreaLeft" t="textAreaTop" r="textAreaRight" b="textAreaBottom"/>
            <a:pathLst>
              <a:path w="6326" h="3371">
                <a:moveTo>
                  <a:pt x="6191" y="3299"/>
                </a:moveTo>
                <a:lnTo>
                  <a:pt x="6326" y="3371"/>
                </a:lnTo>
                <a:lnTo>
                  <a:pt x="6218" y="3371"/>
                </a:lnTo>
                <a:lnTo>
                  <a:pt x="6083" y="3299"/>
                </a:lnTo>
                <a:lnTo>
                  <a:pt x="6191" y="3299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8" name=""/>
          <p:cNvSpPr/>
          <p:nvPr/>
        </p:nvSpPr>
        <p:spPr>
          <a:xfrm>
            <a:off x="548640" y="3803040"/>
            <a:ext cx="2315520" cy="1233720"/>
          </a:xfrm>
          <a:custGeom>
            <a:avLst/>
            <a:gdLst>
              <a:gd name="textAreaLeft" fmla="*/ 0 w 2315520"/>
              <a:gd name="textAreaRight" fmla="*/ 2315880 w 2315520"/>
              <a:gd name="textAreaTop" fmla="*/ 0 h 1233720"/>
              <a:gd name="textAreaBottom" fmla="*/ 1234080 h 1233720"/>
            </a:gdLst>
            <a:ahLst/>
            <a:cxnLst/>
            <a:rect l="textAreaLeft" t="textAreaTop" r="textAreaRight" b="textAreaBottom"/>
            <a:pathLst>
              <a:path w="6433" h="3428">
                <a:moveTo>
                  <a:pt x="6298" y="3356"/>
                </a:moveTo>
                <a:lnTo>
                  <a:pt x="6433" y="3428"/>
                </a:lnTo>
                <a:lnTo>
                  <a:pt x="6326" y="3428"/>
                </a:lnTo>
                <a:lnTo>
                  <a:pt x="6191" y="3356"/>
                </a:lnTo>
                <a:lnTo>
                  <a:pt x="6298" y="3356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69" name=""/>
          <p:cNvSpPr/>
          <p:nvPr/>
        </p:nvSpPr>
        <p:spPr>
          <a:xfrm>
            <a:off x="548640" y="3761640"/>
            <a:ext cx="2392560" cy="1275120"/>
          </a:xfrm>
          <a:custGeom>
            <a:avLst/>
            <a:gdLst>
              <a:gd name="textAreaLeft" fmla="*/ 0 w 2392560"/>
              <a:gd name="textAreaRight" fmla="*/ 2392920 w 2392560"/>
              <a:gd name="textAreaTop" fmla="*/ 0 h 1275120"/>
              <a:gd name="textAreaBottom" fmla="*/ 1275480 h 1275120"/>
            </a:gdLst>
            <a:ahLst/>
            <a:cxnLst/>
            <a:rect l="textAreaLeft" t="textAreaTop" r="textAreaRight" b="textAreaBottom"/>
            <a:pathLst>
              <a:path w="6647" h="3543">
                <a:moveTo>
                  <a:pt x="6512" y="3471"/>
                </a:moveTo>
                <a:lnTo>
                  <a:pt x="6647" y="3543"/>
                </a:lnTo>
                <a:lnTo>
                  <a:pt x="6433" y="3543"/>
                </a:lnTo>
                <a:lnTo>
                  <a:pt x="6298" y="3471"/>
                </a:lnTo>
                <a:lnTo>
                  <a:pt x="6512" y="3471"/>
                </a:lnTo>
                <a:moveTo>
                  <a:pt x="72" y="153"/>
                </a:moveTo>
                <a:lnTo>
                  <a:pt x="0" y="115"/>
                </a:lnTo>
                <a:lnTo>
                  <a:pt x="0" y="0"/>
                </a:lnTo>
                <a:lnTo>
                  <a:pt x="72" y="39"/>
                </a:lnTo>
                <a:lnTo>
                  <a:pt x="72" y="153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0" name=""/>
          <p:cNvSpPr/>
          <p:nvPr/>
        </p:nvSpPr>
        <p:spPr>
          <a:xfrm>
            <a:off x="548640" y="3720600"/>
            <a:ext cx="2469960" cy="1316160"/>
          </a:xfrm>
          <a:custGeom>
            <a:avLst/>
            <a:gdLst>
              <a:gd name="textAreaLeft" fmla="*/ 0 w 2469960"/>
              <a:gd name="textAreaRight" fmla="*/ 2470320 w 2469960"/>
              <a:gd name="textAreaTop" fmla="*/ 0 h 1316160"/>
              <a:gd name="textAreaBottom" fmla="*/ 1316520 h 1316160"/>
            </a:gdLst>
            <a:ahLst/>
            <a:cxnLst/>
            <a:rect l="textAreaLeft" t="textAreaTop" r="textAreaRight" b="textAreaBottom"/>
            <a:pathLst>
              <a:path w="6862" h="3657">
                <a:moveTo>
                  <a:pt x="6727" y="3585"/>
                </a:moveTo>
                <a:lnTo>
                  <a:pt x="6862" y="3657"/>
                </a:lnTo>
                <a:lnTo>
                  <a:pt x="6647" y="3657"/>
                </a:lnTo>
                <a:lnTo>
                  <a:pt x="6512" y="3585"/>
                </a:lnTo>
                <a:lnTo>
                  <a:pt x="6727" y="3585"/>
                </a:lnTo>
                <a:moveTo>
                  <a:pt x="72" y="153"/>
                </a:moveTo>
                <a:lnTo>
                  <a:pt x="0" y="114"/>
                </a:lnTo>
                <a:lnTo>
                  <a:pt x="0" y="0"/>
                </a:lnTo>
                <a:lnTo>
                  <a:pt x="72" y="39"/>
                </a:lnTo>
                <a:lnTo>
                  <a:pt x="72" y="153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1" name=""/>
          <p:cNvSpPr/>
          <p:nvPr/>
        </p:nvSpPr>
        <p:spPr>
          <a:xfrm>
            <a:off x="548640" y="3700080"/>
            <a:ext cx="2508480" cy="1336680"/>
          </a:xfrm>
          <a:custGeom>
            <a:avLst/>
            <a:gdLst>
              <a:gd name="textAreaLeft" fmla="*/ 0 w 2508480"/>
              <a:gd name="textAreaRight" fmla="*/ 2508840 w 2508480"/>
              <a:gd name="textAreaTop" fmla="*/ 0 h 1336680"/>
              <a:gd name="textAreaBottom" fmla="*/ 1337040 h 1336680"/>
            </a:gdLst>
            <a:ahLst/>
            <a:cxnLst/>
            <a:rect l="textAreaLeft" t="textAreaTop" r="textAreaRight" b="textAreaBottom"/>
            <a:pathLst>
              <a:path w="6969" h="3714">
                <a:moveTo>
                  <a:pt x="6834" y="3642"/>
                </a:moveTo>
                <a:lnTo>
                  <a:pt x="6969" y="3714"/>
                </a:lnTo>
                <a:lnTo>
                  <a:pt x="6862" y="3714"/>
                </a:lnTo>
                <a:lnTo>
                  <a:pt x="6727" y="3642"/>
                </a:lnTo>
                <a:lnTo>
                  <a:pt x="6834" y="3642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6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2" name=""/>
          <p:cNvSpPr/>
          <p:nvPr/>
        </p:nvSpPr>
        <p:spPr>
          <a:xfrm>
            <a:off x="548640" y="3679560"/>
            <a:ext cx="2547000" cy="1357200"/>
          </a:xfrm>
          <a:custGeom>
            <a:avLst/>
            <a:gdLst>
              <a:gd name="textAreaLeft" fmla="*/ 0 w 2547000"/>
              <a:gd name="textAreaRight" fmla="*/ 2547360 w 2547000"/>
              <a:gd name="textAreaTop" fmla="*/ 0 h 1357200"/>
              <a:gd name="textAreaBottom" fmla="*/ 1357560 h 1357200"/>
            </a:gdLst>
            <a:ahLst/>
            <a:cxnLst/>
            <a:rect l="textAreaLeft" t="textAreaTop" r="textAreaRight" b="textAreaBottom"/>
            <a:pathLst>
              <a:path w="7076" h="3771">
                <a:moveTo>
                  <a:pt x="6941" y="3699"/>
                </a:moveTo>
                <a:lnTo>
                  <a:pt x="7076" y="3771"/>
                </a:lnTo>
                <a:lnTo>
                  <a:pt x="6969" y="3771"/>
                </a:lnTo>
                <a:lnTo>
                  <a:pt x="6834" y="3699"/>
                </a:lnTo>
                <a:lnTo>
                  <a:pt x="6941" y="3699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3" name=""/>
          <p:cNvSpPr/>
          <p:nvPr/>
        </p:nvSpPr>
        <p:spPr>
          <a:xfrm>
            <a:off x="548640" y="3659040"/>
            <a:ext cx="2585520" cy="1377720"/>
          </a:xfrm>
          <a:custGeom>
            <a:avLst/>
            <a:gdLst>
              <a:gd name="textAreaLeft" fmla="*/ 0 w 2585520"/>
              <a:gd name="textAreaRight" fmla="*/ 2585880 w 2585520"/>
              <a:gd name="textAreaTop" fmla="*/ 0 h 1377720"/>
              <a:gd name="textAreaBottom" fmla="*/ 1378080 h 1377720"/>
            </a:gdLst>
            <a:ahLst/>
            <a:cxnLst/>
            <a:rect l="textAreaLeft" t="textAreaTop" r="textAreaRight" b="textAreaBottom"/>
            <a:pathLst>
              <a:path w="7183" h="3828">
                <a:moveTo>
                  <a:pt x="7048" y="3756"/>
                </a:moveTo>
                <a:lnTo>
                  <a:pt x="7183" y="3828"/>
                </a:lnTo>
                <a:lnTo>
                  <a:pt x="7076" y="3828"/>
                </a:lnTo>
                <a:lnTo>
                  <a:pt x="6941" y="3756"/>
                </a:lnTo>
                <a:lnTo>
                  <a:pt x="7048" y="3756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4" name=""/>
          <p:cNvSpPr/>
          <p:nvPr/>
        </p:nvSpPr>
        <p:spPr>
          <a:xfrm>
            <a:off x="548640" y="3638520"/>
            <a:ext cx="2624040" cy="1398240"/>
          </a:xfrm>
          <a:custGeom>
            <a:avLst/>
            <a:gdLst>
              <a:gd name="textAreaLeft" fmla="*/ 0 w 2624040"/>
              <a:gd name="textAreaRight" fmla="*/ 2624400 w 2624040"/>
              <a:gd name="textAreaTop" fmla="*/ 0 h 1398240"/>
              <a:gd name="textAreaBottom" fmla="*/ 1398600 h 1398240"/>
            </a:gdLst>
            <a:ahLst/>
            <a:cxnLst/>
            <a:rect l="textAreaLeft" t="textAreaTop" r="textAreaRight" b="textAreaBottom"/>
            <a:pathLst>
              <a:path w="7290" h="3885">
                <a:moveTo>
                  <a:pt x="7155" y="3813"/>
                </a:moveTo>
                <a:lnTo>
                  <a:pt x="7290" y="3885"/>
                </a:lnTo>
                <a:lnTo>
                  <a:pt x="7183" y="3885"/>
                </a:lnTo>
                <a:lnTo>
                  <a:pt x="7048" y="3813"/>
                </a:lnTo>
                <a:lnTo>
                  <a:pt x="7155" y="3813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5" name=""/>
          <p:cNvSpPr/>
          <p:nvPr/>
        </p:nvSpPr>
        <p:spPr>
          <a:xfrm>
            <a:off x="548640" y="3597120"/>
            <a:ext cx="2701440" cy="1439640"/>
          </a:xfrm>
          <a:custGeom>
            <a:avLst/>
            <a:gdLst>
              <a:gd name="textAreaLeft" fmla="*/ 0 w 2701440"/>
              <a:gd name="textAreaRight" fmla="*/ 2701800 w 2701440"/>
              <a:gd name="textAreaTop" fmla="*/ 0 h 1439640"/>
              <a:gd name="textAreaBottom" fmla="*/ 1440000 h 1439640"/>
            </a:gdLst>
            <a:ahLst/>
            <a:cxnLst/>
            <a:rect l="textAreaLeft" t="textAreaTop" r="textAreaRight" b="textAreaBottom"/>
            <a:pathLst>
              <a:path w="7505" h="4000">
                <a:moveTo>
                  <a:pt x="7370" y="3928"/>
                </a:moveTo>
                <a:lnTo>
                  <a:pt x="7505" y="4000"/>
                </a:lnTo>
                <a:lnTo>
                  <a:pt x="7290" y="4000"/>
                </a:lnTo>
                <a:lnTo>
                  <a:pt x="7155" y="3928"/>
                </a:lnTo>
                <a:lnTo>
                  <a:pt x="7370" y="3928"/>
                </a:lnTo>
                <a:moveTo>
                  <a:pt x="72" y="154"/>
                </a:moveTo>
                <a:lnTo>
                  <a:pt x="0" y="116"/>
                </a:lnTo>
                <a:lnTo>
                  <a:pt x="0" y="0"/>
                </a:lnTo>
                <a:lnTo>
                  <a:pt x="72" y="40"/>
                </a:lnTo>
                <a:lnTo>
                  <a:pt x="72" y="154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6" name=""/>
          <p:cNvSpPr/>
          <p:nvPr/>
        </p:nvSpPr>
        <p:spPr>
          <a:xfrm>
            <a:off x="548640" y="3556080"/>
            <a:ext cx="2778480" cy="1480680"/>
          </a:xfrm>
          <a:custGeom>
            <a:avLst/>
            <a:gdLst>
              <a:gd name="textAreaLeft" fmla="*/ 0 w 2778480"/>
              <a:gd name="textAreaRight" fmla="*/ 2778840 w 2778480"/>
              <a:gd name="textAreaTop" fmla="*/ 0 h 1480680"/>
              <a:gd name="textAreaBottom" fmla="*/ 1481040 h 1480680"/>
            </a:gdLst>
            <a:ahLst/>
            <a:cxnLst/>
            <a:rect l="textAreaLeft" t="textAreaTop" r="textAreaRight" b="textAreaBottom"/>
            <a:pathLst>
              <a:path w="7719" h="4114">
                <a:moveTo>
                  <a:pt x="7584" y="4042"/>
                </a:moveTo>
                <a:lnTo>
                  <a:pt x="7719" y="4114"/>
                </a:lnTo>
                <a:lnTo>
                  <a:pt x="7505" y="4114"/>
                </a:lnTo>
                <a:lnTo>
                  <a:pt x="7370" y="4042"/>
                </a:lnTo>
                <a:lnTo>
                  <a:pt x="7584" y="4042"/>
                </a:lnTo>
                <a:moveTo>
                  <a:pt x="72" y="153"/>
                </a:moveTo>
                <a:lnTo>
                  <a:pt x="0" y="114"/>
                </a:lnTo>
                <a:lnTo>
                  <a:pt x="0" y="0"/>
                </a:lnTo>
                <a:lnTo>
                  <a:pt x="72" y="39"/>
                </a:lnTo>
                <a:lnTo>
                  <a:pt x="72" y="153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7" name=""/>
          <p:cNvSpPr/>
          <p:nvPr/>
        </p:nvSpPr>
        <p:spPr>
          <a:xfrm>
            <a:off x="548640" y="3535560"/>
            <a:ext cx="2817000" cy="1501200"/>
          </a:xfrm>
          <a:custGeom>
            <a:avLst/>
            <a:gdLst>
              <a:gd name="textAreaLeft" fmla="*/ 0 w 2817000"/>
              <a:gd name="textAreaRight" fmla="*/ 2817360 w 281700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7826" h="4171">
                <a:moveTo>
                  <a:pt x="7691" y="4099"/>
                </a:moveTo>
                <a:lnTo>
                  <a:pt x="7826" y="4171"/>
                </a:lnTo>
                <a:lnTo>
                  <a:pt x="7719" y="4171"/>
                </a:lnTo>
                <a:lnTo>
                  <a:pt x="7584" y="4099"/>
                </a:lnTo>
                <a:lnTo>
                  <a:pt x="7691" y="4099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6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478" name=""/>
          <p:cNvSpPr/>
          <p:nvPr/>
        </p:nvSpPr>
        <p:spPr>
          <a:xfrm>
            <a:off x="548640" y="3515040"/>
            <a:ext cx="2855880" cy="1521720"/>
          </a:xfrm>
          <a:custGeom>
            <a:avLst/>
            <a:gdLst>
              <a:gd name="textAreaLeft" fmla="*/ 0 w 2855880"/>
              <a:gd name="textAreaRight" fmla="*/ 2856240 w 2855880"/>
              <a:gd name="textAreaTop" fmla="*/ 0 h 1521720"/>
              <a:gd name="textAreaBottom" fmla="*/ 1522080 h 1521720"/>
            </a:gdLst>
            <a:ahLst/>
            <a:cxnLst/>
            <a:rect l="textAreaLeft" t="textAreaTop" r="textAreaRight" b="textAreaBottom"/>
            <a:pathLst>
              <a:path w="7934" h="4228">
                <a:moveTo>
                  <a:pt x="7798" y="4156"/>
                </a:moveTo>
                <a:lnTo>
                  <a:pt x="7934" y="4228"/>
                </a:lnTo>
                <a:lnTo>
                  <a:pt x="7826" y="4228"/>
                </a:lnTo>
                <a:lnTo>
                  <a:pt x="7691" y="4156"/>
                </a:lnTo>
                <a:lnTo>
                  <a:pt x="7798" y="4156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79" name=""/>
          <p:cNvSpPr/>
          <p:nvPr/>
        </p:nvSpPr>
        <p:spPr>
          <a:xfrm>
            <a:off x="548640" y="3494520"/>
            <a:ext cx="2894400" cy="1542240"/>
          </a:xfrm>
          <a:custGeom>
            <a:avLst/>
            <a:gdLst>
              <a:gd name="textAreaLeft" fmla="*/ 0 w 2894400"/>
              <a:gd name="textAreaRight" fmla="*/ 2894760 w 2894400"/>
              <a:gd name="textAreaTop" fmla="*/ 0 h 1542240"/>
              <a:gd name="textAreaBottom" fmla="*/ 1542600 h 1542240"/>
            </a:gdLst>
            <a:ahLst/>
            <a:cxnLst/>
            <a:rect l="textAreaLeft" t="textAreaTop" r="textAreaRight" b="textAreaBottom"/>
            <a:pathLst>
              <a:path w="8041" h="4285">
                <a:moveTo>
                  <a:pt x="7906" y="4213"/>
                </a:moveTo>
                <a:lnTo>
                  <a:pt x="8041" y="4285"/>
                </a:lnTo>
                <a:lnTo>
                  <a:pt x="7934" y="4285"/>
                </a:lnTo>
                <a:lnTo>
                  <a:pt x="7798" y="4213"/>
                </a:lnTo>
                <a:lnTo>
                  <a:pt x="7906" y="4213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0" name=""/>
          <p:cNvSpPr/>
          <p:nvPr/>
        </p:nvSpPr>
        <p:spPr>
          <a:xfrm>
            <a:off x="548640" y="3474000"/>
            <a:ext cx="2932920" cy="1562760"/>
          </a:xfrm>
          <a:custGeom>
            <a:avLst/>
            <a:gdLst>
              <a:gd name="textAreaLeft" fmla="*/ 0 w 2932920"/>
              <a:gd name="textAreaRight" fmla="*/ 2933280 w 2932920"/>
              <a:gd name="textAreaTop" fmla="*/ 0 h 1562760"/>
              <a:gd name="textAreaBottom" fmla="*/ 1563120 h 1562760"/>
            </a:gdLst>
            <a:ahLst/>
            <a:cxnLst/>
            <a:rect l="textAreaLeft" t="textAreaTop" r="textAreaRight" b="textAreaBottom"/>
            <a:pathLst>
              <a:path w="8148" h="4342">
                <a:moveTo>
                  <a:pt x="8013" y="4270"/>
                </a:moveTo>
                <a:lnTo>
                  <a:pt x="8148" y="4342"/>
                </a:lnTo>
                <a:lnTo>
                  <a:pt x="8041" y="4342"/>
                </a:lnTo>
                <a:lnTo>
                  <a:pt x="7906" y="4270"/>
                </a:lnTo>
                <a:lnTo>
                  <a:pt x="8013" y="4270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1" name=""/>
          <p:cNvSpPr/>
          <p:nvPr/>
        </p:nvSpPr>
        <p:spPr>
          <a:xfrm>
            <a:off x="548640" y="3432960"/>
            <a:ext cx="3009960" cy="1603800"/>
          </a:xfrm>
          <a:custGeom>
            <a:avLst/>
            <a:gdLst>
              <a:gd name="textAreaLeft" fmla="*/ 0 w 3009960"/>
              <a:gd name="textAreaRight" fmla="*/ 3010320 w 3009960"/>
              <a:gd name="textAreaTop" fmla="*/ 0 h 1603800"/>
              <a:gd name="textAreaBottom" fmla="*/ 1604160 h 1603800"/>
            </a:gdLst>
            <a:ahLst/>
            <a:cxnLst/>
            <a:rect l="textAreaLeft" t="textAreaTop" r="textAreaRight" b="textAreaBottom"/>
            <a:pathLst>
              <a:path w="8362" h="4456">
                <a:moveTo>
                  <a:pt x="8227" y="4384"/>
                </a:moveTo>
                <a:lnTo>
                  <a:pt x="8362" y="4456"/>
                </a:lnTo>
                <a:lnTo>
                  <a:pt x="8148" y="4456"/>
                </a:lnTo>
                <a:lnTo>
                  <a:pt x="8013" y="4384"/>
                </a:lnTo>
                <a:lnTo>
                  <a:pt x="8227" y="4384"/>
                </a:lnTo>
                <a:moveTo>
                  <a:pt x="72" y="152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2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2" name=""/>
          <p:cNvSpPr/>
          <p:nvPr/>
        </p:nvSpPr>
        <p:spPr>
          <a:xfrm>
            <a:off x="548640" y="3412080"/>
            <a:ext cx="3048480" cy="1624680"/>
          </a:xfrm>
          <a:custGeom>
            <a:avLst/>
            <a:gdLst>
              <a:gd name="textAreaLeft" fmla="*/ 0 w 3048480"/>
              <a:gd name="textAreaRight" fmla="*/ 3048840 w 3048480"/>
              <a:gd name="textAreaTop" fmla="*/ 0 h 1624680"/>
              <a:gd name="textAreaBottom" fmla="*/ 1625040 h 1624680"/>
            </a:gdLst>
            <a:ahLst/>
            <a:cxnLst/>
            <a:rect l="textAreaLeft" t="textAreaTop" r="textAreaRight" b="textAreaBottom"/>
            <a:pathLst>
              <a:path w="8469" h="4514">
                <a:moveTo>
                  <a:pt x="8334" y="4442"/>
                </a:moveTo>
                <a:lnTo>
                  <a:pt x="8469" y="4514"/>
                </a:lnTo>
                <a:lnTo>
                  <a:pt x="8362" y="4514"/>
                </a:lnTo>
                <a:lnTo>
                  <a:pt x="8227" y="4442"/>
                </a:lnTo>
                <a:lnTo>
                  <a:pt x="8334" y="4442"/>
                </a:lnTo>
                <a:moveTo>
                  <a:pt x="72" y="96"/>
                </a:moveTo>
                <a:lnTo>
                  <a:pt x="0" y="58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3" name=""/>
          <p:cNvSpPr/>
          <p:nvPr/>
        </p:nvSpPr>
        <p:spPr>
          <a:xfrm>
            <a:off x="548640" y="3391560"/>
            <a:ext cx="3087360" cy="1645200"/>
          </a:xfrm>
          <a:custGeom>
            <a:avLst/>
            <a:gdLst>
              <a:gd name="textAreaLeft" fmla="*/ 0 w 3087360"/>
              <a:gd name="textAreaRight" fmla="*/ 3087720 w 3087360"/>
              <a:gd name="textAreaTop" fmla="*/ 0 h 1645200"/>
              <a:gd name="textAreaBottom" fmla="*/ 1645560 h 1645200"/>
            </a:gdLst>
            <a:ahLst/>
            <a:cxnLst/>
            <a:rect l="textAreaLeft" t="textAreaTop" r="textAreaRight" b="textAreaBottom"/>
            <a:pathLst>
              <a:path w="8577" h="4571">
                <a:moveTo>
                  <a:pt x="8442" y="4499"/>
                </a:moveTo>
                <a:lnTo>
                  <a:pt x="8577" y="4571"/>
                </a:lnTo>
                <a:lnTo>
                  <a:pt x="8469" y="4571"/>
                </a:lnTo>
                <a:lnTo>
                  <a:pt x="8334" y="4499"/>
                </a:lnTo>
                <a:lnTo>
                  <a:pt x="8442" y="4499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4" name=""/>
          <p:cNvSpPr/>
          <p:nvPr/>
        </p:nvSpPr>
        <p:spPr>
          <a:xfrm>
            <a:off x="548640" y="3371040"/>
            <a:ext cx="3125880" cy="1665720"/>
          </a:xfrm>
          <a:custGeom>
            <a:avLst/>
            <a:gdLst>
              <a:gd name="textAreaLeft" fmla="*/ 0 w 3125880"/>
              <a:gd name="textAreaRight" fmla="*/ 3126240 w 3125880"/>
              <a:gd name="textAreaTop" fmla="*/ 0 h 1665720"/>
              <a:gd name="textAreaBottom" fmla="*/ 1666080 h 1665720"/>
            </a:gdLst>
            <a:ahLst/>
            <a:cxnLst/>
            <a:rect l="textAreaLeft" t="textAreaTop" r="textAreaRight" b="textAreaBottom"/>
            <a:pathLst>
              <a:path w="8684" h="4628">
                <a:moveTo>
                  <a:pt x="8549" y="4556"/>
                </a:moveTo>
                <a:lnTo>
                  <a:pt x="8684" y="4628"/>
                </a:lnTo>
                <a:lnTo>
                  <a:pt x="8577" y="4628"/>
                </a:lnTo>
                <a:lnTo>
                  <a:pt x="8442" y="4556"/>
                </a:lnTo>
                <a:lnTo>
                  <a:pt x="8549" y="4556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5" name=""/>
          <p:cNvSpPr/>
          <p:nvPr/>
        </p:nvSpPr>
        <p:spPr>
          <a:xfrm>
            <a:off x="548640" y="3350520"/>
            <a:ext cx="3164400" cy="1686240"/>
          </a:xfrm>
          <a:custGeom>
            <a:avLst/>
            <a:gdLst>
              <a:gd name="textAreaLeft" fmla="*/ 0 w 3164400"/>
              <a:gd name="textAreaRight" fmla="*/ 3164760 w 3164400"/>
              <a:gd name="textAreaTop" fmla="*/ 0 h 1686240"/>
              <a:gd name="textAreaBottom" fmla="*/ 1686600 h 1686240"/>
            </a:gdLst>
            <a:ahLst/>
            <a:cxnLst/>
            <a:rect l="textAreaLeft" t="textAreaTop" r="textAreaRight" b="textAreaBottom"/>
            <a:pathLst>
              <a:path w="8791" h="4685">
                <a:moveTo>
                  <a:pt x="8656" y="4613"/>
                </a:moveTo>
                <a:lnTo>
                  <a:pt x="8791" y="4685"/>
                </a:lnTo>
                <a:lnTo>
                  <a:pt x="8684" y="4685"/>
                </a:lnTo>
                <a:lnTo>
                  <a:pt x="8549" y="4613"/>
                </a:lnTo>
                <a:lnTo>
                  <a:pt x="8656" y="4613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6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6" name=""/>
          <p:cNvSpPr/>
          <p:nvPr/>
        </p:nvSpPr>
        <p:spPr>
          <a:xfrm>
            <a:off x="548640" y="3309480"/>
            <a:ext cx="3241440" cy="1727280"/>
          </a:xfrm>
          <a:custGeom>
            <a:avLst/>
            <a:gdLst>
              <a:gd name="textAreaLeft" fmla="*/ 0 w 3241440"/>
              <a:gd name="textAreaRight" fmla="*/ 3241800 w 3241440"/>
              <a:gd name="textAreaTop" fmla="*/ 0 h 1727280"/>
              <a:gd name="textAreaBottom" fmla="*/ 1727640 h 1727280"/>
            </a:gdLst>
            <a:ahLst/>
            <a:cxnLst/>
            <a:rect l="textAreaLeft" t="textAreaTop" r="textAreaRight" b="textAreaBottom"/>
            <a:pathLst>
              <a:path w="9005" h="4799">
                <a:moveTo>
                  <a:pt x="8870" y="4727"/>
                </a:moveTo>
                <a:lnTo>
                  <a:pt x="9005" y="4799"/>
                </a:lnTo>
                <a:lnTo>
                  <a:pt x="8791" y="4799"/>
                </a:lnTo>
                <a:lnTo>
                  <a:pt x="8656" y="4727"/>
                </a:lnTo>
                <a:lnTo>
                  <a:pt x="8870" y="4727"/>
                </a:lnTo>
                <a:moveTo>
                  <a:pt x="72" y="152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2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7" name=""/>
          <p:cNvSpPr/>
          <p:nvPr/>
        </p:nvSpPr>
        <p:spPr>
          <a:xfrm>
            <a:off x="548640" y="3288960"/>
            <a:ext cx="3280320" cy="1747800"/>
          </a:xfrm>
          <a:custGeom>
            <a:avLst/>
            <a:gdLst>
              <a:gd name="textAreaLeft" fmla="*/ 0 w 3280320"/>
              <a:gd name="textAreaRight" fmla="*/ 3280680 w 3280320"/>
              <a:gd name="textAreaTop" fmla="*/ 0 h 1747800"/>
              <a:gd name="textAreaBottom" fmla="*/ 1748160 h 1747800"/>
            </a:gdLst>
            <a:ahLst/>
            <a:cxnLst/>
            <a:rect l="textAreaLeft" t="textAreaTop" r="textAreaRight" b="textAreaBottom"/>
            <a:pathLst>
              <a:path w="9113" h="4856">
                <a:moveTo>
                  <a:pt x="8978" y="4784"/>
                </a:moveTo>
                <a:lnTo>
                  <a:pt x="9113" y="4856"/>
                </a:lnTo>
                <a:lnTo>
                  <a:pt x="9005" y="4856"/>
                </a:lnTo>
                <a:lnTo>
                  <a:pt x="8870" y="4784"/>
                </a:lnTo>
                <a:lnTo>
                  <a:pt x="8978" y="4784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8" name=""/>
          <p:cNvSpPr/>
          <p:nvPr/>
        </p:nvSpPr>
        <p:spPr>
          <a:xfrm>
            <a:off x="548640" y="3268440"/>
            <a:ext cx="3318840" cy="1768320"/>
          </a:xfrm>
          <a:custGeom>
            <a:avLst/>
            <a:gdLst>
              <a:gd name="textAreaLeft" fmla="*/ 0 w 3318840"/>
              <a:gd name="textAreaRight" fmla="*/ 3319200 w 3318840"/>
              <a:gd name="textAreaTop" fmla="*/ 0 h 1768320"/>
              <a:gd name="textAreaBottom" fmla="*/ 1768680 h 1768320"/>
            </a:gdLst>
            <a:ahLst/>
            <a:cxnLst/>
            <a:rect l="textAreaLeft" t="textAreaTop" r="textAreaRight" b="textAreaBottom"/>
            <a:pathLst>
              <a:path w="9220" h="4913">
                <a:moveTo>
                  <a:pt x="9085" y="4841"/>
                </a:moveTo>
                <a:lnTo>
                  <a:pt x="9220" y="4913"/>
                </a:lnTo>
                <a:lnTo>
                  <a:pt x="9113" y="4913"/>
                </a:lnTo>
                <a:lnTo>
                  <a:pt x="8978" y="4841"/>
                </a:lnTo>
                <a:lnTo>
                  <a:pt x="9085" y="4841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89" name=""/>
          <p:cNvSpPr/>
          <p:nvPr/>
        </p:nvSpPr>
        <p:spPr>
          <a:xfrm>
            <a:off x="548640" y="3247560"/>
            <a:ext cx="3357360" cy="1789200"/>
          </a:xfrm>
          <a:custGeom>
            <a:avLst/>
            <a:gdLst>
              <a:gd name="textAreaLeft" fmla="*/ 0 w 3357360"/>
              <a:gd name="textAreaRight" fmla="*/ 3357720 w 3357360"/>
              <a:gd name="textAreaTop" fmla="*/ 0 h 1789200"/>
              <a:gd name="textAreaBottom" fmla="*/ 1789560 h 1789200"/>
            </a:gdLst>
            <a:ahLst/>
            <a:cxnLst/>
            <a:rect l="textAreaLeft" t="textAreaTop" r="textAreaRight" b="textAreaBottom"/>
            <a:pathLst>
              <a:path w="9327" h="4971">
                <a:moveTo>
                  <a:pt x="9192" y="4899"/>
                </a:moveTo>
                <a:lnTo>
                  <a:pt x="9327" y="4971"/>
                </a:lnTo>
                <a:lnTo>
                  <a:pt x="9220" y="4971"/>
                </a:lnTo>
                <a:lnTo>
                  <a:pt x="9085" y="4899"/>
                </a:lnTo>
                <a:lnTo>
                  <a:pt x="9192" y="4899"/>
                </a:lnTo>
                <a:moveTo>
                  <a:pt x="72" y="96"/>
                </a:moveTo>
                <a:lnTo>
                  <a:pt x="0" y="58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0" name=""/>
          <p:cNvSpPr/>
          <p:nvPr/>
        </p:nvSpPr>
        <p:spPr>
          <a:xfrm>
            <a:off x="548640" y="3227040"/>
            <a:ext cx="3395880" cy="1809720"/>
          </a:xfrm>
          <a:custGeom>
            <a:avLst/>
            <a:gdLst>
              <a:gd name="textAreaLeft" fmla="*/ 0 w 3395880"/>
              <a:gd name="textAreaRight" fmla="*/ 3396240 w 3395880"/>
              <a:gd name="textAreaTop" fmla="*/ 0 h 1809720"/>
              <a:gd name="textAreaBottom" fmla="*/ 1810080 h 1809720"/>
            </a:gdLst>
            <a:ahLst/>
            <a:cxnLst/>
            <a:rect l="textAreaLeft" t="textAreaTop" r="textAreaRight" b="textAreaBottom"/>
            <a:pathLst>
              <a:path w="9434" h="5028">
                <a:moveTo>
                  <a:pt x="9299" y="4956"/>
                </a:moveTo>
                <a:lnTo>
                  <a:pt x="9434" y="5028"/>
                </a:lnTo>
                <a:lnTo>
                  <a:pt x="9327" y="5028"/>
                </a:lnTo>
                <a:lnTo>
                  <a:pt x="9192" y="4956"/>
                </a:lnTo>
                <a:lnTo>
                  <a:pt x="9299" y="4956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1" name=""/>
          <p:cNvSpPr/>
          <p:nvPr/>
        </p:nvSpPr>
        <p:spPr>
          <a:xfrm>
            <a:off x="548640" y="3206520"/>
            <a:ext cx="3434400" cy="1830240"/>
          </a:xfrm>
          <a:custGeom>
            <a:avLst/>
            <a:gdLst>
              <a:gd name="textAreaLeft" fmla="*/ 0 w 3434400"/>
              <a:gd name="textAreaRight" fmla="*/ 3434760 w 3434400"/>
              <a:gd name="textAreaTop" fmla="*/ 0 h 1830240"/>
              <a:gd name="textAreaBottom" fmla="*/ 1830600 h 1830240"/>
            </a:gdLst>
            <a:ahLst/>
            <a:cxnLst/>
            <a:rect l="textAreaLeft" t="textAreaTop" r="textAreaRight" b="textAreaBottom"/>
            <a:pathLst>
              <a:path w="9541" h="5085">
                <a:moveTo>
                  <a:pt x="9406" y="5013"/>
                </a:moveTo>
                <a:lnTo>
                  <a:pt x="9541" y="5085"/>
                </a:lnTo>
                <a:lnTo>
                  <a:pt x="9434" y="5085"/>
                </a:lnTo>
                <a:lnTo>
                  <a:pt x="9299" y="5013"/>
                </a:lnTo>
                <a:lnTo>
                  <a:pt x="9406" y="5013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2" name=""/>
          <p:cNvSpPr/>
          <p:nvPr/>
        </p:nvSpPr>
        <p:spPr>
          <a:xfrm>
            <a:off x="548640" y="3186000"/>
            <a:ext cx="3473280" cy="1850760"/>
          </a:xfrm>
          <a:custGeom>
            <a:avLst/>
            <a:gdLst>
              <a:gd name="textAreaLeft" fmla="*/ 0 w 3473280"/>
              <a:gd name="textAreaRight" fmla="*/ 3473640 w 3473280"/>
              <a:gd name="textAreaTop" fmla="*/ 0 h 1850760"/>
              <a:gd name="textAreaBottom" fmla="*/ 1851120 h 1850760"/>
            </a:gdLst>
            <a:ahLst/>
            <a:cxnLst/>
            <a:rect l="textAreaLeft" t="textAreaTop" r="textAreaRight" b="textAreaBottom"/>
            <a:pathLst>
              <a:path w="9649" h="5142">
                <a:moveTo>
                  <a:pt x="9513" y="5070"/>
                </a:moveTo>
                <a:lnTo>
                  <a:pt x="9649" y="5142"/>
                </a:lnTo>
                <a:lnTo>
                  <a:pt x="9541" y="5142"/>
                </a:lnTo>
                <a:lnTo>
                  <a:pt x="9406" y="5070"/>
                </a:lnTo>
                <a:lnTo>
                  <a:pt x="9513" y="5070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6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3" name=""/>
          <p:cNvSpPr/>
          <p:nvPr/>
        </p:nvSpPr>
        <p:spPr>
          <a:xfrm>
            <a:off x="548640" y="3165480"/>
            <a:ext cx="3511800" cy="1871280"/>
          </a:xfrm>
          <a:custGeom>
            <a:avLst/>
            <a:gdLst>
              <a:gd name="textAreaLeft" fmla="*/ 0 w 3511800"/>
              <a:gd name="textAreaRight" fmla="*/ 3512160 w 3511800"/>
              <a:gd name="textAreaTop" fmla="*/ 0 h 1871280"/>
              <a:gd name="textAreaBottom" fmla="*/ 1871640 h 1871280"/>
            </a:gdLst>
            <a:ahLst/>
            <a:cxnLst/>
            <a:rect l="textAreaLeft" t="textAreaTop" r="textAreaRight" b="textAreaBottom"/>
            <a:pathLst>
              <a:path w="9756" h="5199">
                <a:moveTo>
                  <a:pt x="9621" y="5127"/>
                </a:moveTo>
                <a:lnTo>
                  <a:pt x="9756" y="5199"/>
                </a:lnTo>
                <a:lnTo>
                  <a:pt x="9649" y="5199"/>
                </a:lnTo>
                <a:lnTo>
                  <a:pt x="9513" y="5127"/>
                </a:lnTo>
                <a:lnTo>
                  <a:pt x="9621" y="5127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4" name=""/>
          <p:cNvSpPr/>
          <p:nvPr/>
        </p:nvSpPr>
        <p:spPr>
          <a:xfrm>
            <a:off x="548640" y="3144960"/>
            <a:ext cx="3550320" cy="1891800"/>
          </a:xfrm>
          <a:custGeom>
            <a:avLst/>
            <a:gdLst>
              <a:gd name="textAreaLeft" fmla="*/ 0 w 3550320"/>
              <a:gd name="textAreaRight" fmla="*/ 3550680 w 3550320"/>
              <a:gd name="textAreaTop" fmla="*/ 0 h 1891800"/>
              <a:gd name="textAreaBottom" fmla="*/ 1892160 h 1891800"/>
            </a:gdLst>
            <a:ahLst/>
            <a:cxnLst/>
            <a:rect l="textAreaLeft" t="textAreaTop" r="textAreaRight" b="textAreaBottom"/>
            <a:pathLst>
              <a:path w="9863" h="5256">
                <a:moveTo>
                  <a:pt x="9728" y="5184"/>
                </a:moveTo>
                <a:lnTo>
                  <a:pt x="9863" y="5256"/>
                </a:lnTo>
                <a:lnTo>
                  <a:pt x="9756" y="5256"/>
                </a:lnTo>
                <a:lnTo>
                  <a:pt x="9621" y="5184"/>
                </a:lnTo>
                <a:lnTo>
                  <a:pt x="9728" y="5184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5" name=""/>
          <p:cNvSpPr/>
          <p:nvPr/>
        </p:nvSpPr>
        <p:spPr>
          <a:xfrm>
            <a:off x="548640" y="3103920"/>
            <a:ext cx="3627360" cy="1932840"/>
          </a:xfrm>
          <a:custGeom>
            <a:avLst/>
            <a:gdLst>
              <a:gd name="textAreaLeft" fmla="*/ 0 w 3627360"/>
              <a:gd name="textAreaRight" fmla="*/ 3627720 w 3627360"/>
              <a:gd name="textAreaTop" fmla="*/ 0 h 1932840"/>
              <a:gd name="textAreaBottom" fmla="*/ 1933200 h 1932840"/>
            </a:gdLst>
            <a:ahLst/>
            <a:cxnLst/>
            <a:rect l="textAreaLeft" t="textAreaTop" r="textAreaRight" b="textAreaBottom"/>
            <a:pathLst>
              <a:path w="10077" h="5370">
                <a:moveTo>
                  <a:pt x="9942" y="5298"/>
                </a:moveTo>
                <a:lnTo>
                  <a:pt x="10077" y="5370"/>
                </a:lnTo>
                <a:lnTo>
                  <a:pt x="9863" y="5370"/>
                </a:lnTo>
                <a:lnTo>
                  <a:pt x="9728" y="5298"/>
                </a:lnTo>
                <a:lnTo>
                  <a:pt x="9942" y="5298"/>
                </a:lnTo>
                <a:moveTo>
                  <a:pt x="72" y="152"/>
                </a:moveTo>
                <a:lnTo>
                  <a:pt x="0" y="114"/>
                </a:lnTo>
                <a:lnTo>
                  <a:pt x="0" y="0"/>
                </a:lnTo>
                <a:lnTo>
                  <a:pt x="72" y="38"/>
                </a:lnTo>
                <a:lnTo>
                  <a:pt x="72" y="152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6" name=""/>
          <p:cNvSpPr/>
          <p:nvPr/>
        </p:nvSpPr>
        <p:spPr>
          <a:xfrm>
            <a:off x="548640" y="3083400"/>
            <a:ext cx="3665880" cy="1953360"/>
          </a:xfrm>
          <a:custGeom>
            <a:avLst/>
            <a:gdLst>
              <a:gd name="textAreaLeft" fmla="*/ 0 w 3665880"/>
              <a:gd name="textAreaRight" fmla="*/ 3666240 w 3665880"/>
              <a:gd name="textAreaTop" fmla="*/ 0 h 1953360"/>
              <a:gd name="textAreaBottom" fmla="*/ 1953720 h 1953360"/>
            </a:gdLst>
            <a:ahLst/>
            <a:cxnLst/>
            <a:rect l="textAreaLeft" t="textAreaTop" r="textAreaRight" b="textAreaBottom"/>
            <a:pathLst>
              <a:path w="10184" h="5427">
                <a:moveTo>
                  <a:pt x="10049" y="5355"/>
                </a:moveTo>
                <a:lnTo>
                  <a:pt x="10184" y="5427"/>
                </a:lnTo>
                <a:lnTo>
                  <a:pt x="10077" y="5427"/>
                </a:lnTo>
                <a:lnTo>
                  <a:pt x="9942" y="5355"/>
                </a:lnTo>
                <a:lnTo>
                  <a:pt x="10049" y="5355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7" name=""/>
          <p:cNvSpPr/>
          <p:nvPr/>
        </p:nvSpPr>
        <p:spPr>
          <a:xfrm>
            <a:off x="548640" y="3062520"/>
            <a:ext cx="3704760" cy="1974240"/>
          </a:xfrm>
          <a:custGeom>
            <a:avLst/>
            <a:gdLst>
              <a:gd name="textAreaLeft" fmla="*/ 0 w 3704760"/>
              <a:gd name="textAreaRight" fmla="*/ 3705120 w 3704760"/>
              <a:gd name="textAreaTop" fmla="*/ 0 h 1974240"/>
              <a:gd name="textAreaBottom" fmla="*/ 1974600 h 1974240"/>
            </a:gdLst>
            <a:ahLst/>
            <a:cxnLst/>
            <a:rect l="textAreaLeft" t="textAreaTop" r="textAreaRight" b="textAreaBottom"/>
            <a:pathLst>
              <a:path w="10292" h="5485">
                <a:moveTo>
                  <a:pt x="10157" y="5413"/>
                </a:moveTo>
                <a:lnTo>
                  <a:pt x="10292" y="5485"/>
                </a:lnTo>
                <a:lnTo>
                  <a:pt x="10184" y="5485"/>
                </a:lnTo>
                <a:lnTo>
                  <a:pt x="10049" y="5413"/>
                </a:lnTo>
                <a:lnTo>
                  <a:pt x="10157" y="5413"/>
                </a:lnTo>
                <a:moveTo>
                  <a:pt x="72" y="96"/>
                </a:moveTo>
                <a:lnTo>
                  <a:pt x="0" y="58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8" name=""/>
          <p:cNvSpPr/>
          <p:nvPr/>
        </p:nvSpPr>
        <p:spPr>
          <a:xfrm>
            <a:off x="548640" y="3042000"/>
            <a:ext cx="3743280" cy="1994760"/>
          </a:xfrm>
          <a:custGeom>
            <a:avLst/>
            <a:gdLst>
              <a:gd name="textAreaLeft" fmla="*/ 0 w 3743280"/>
              <a:gd name="textAreaRight" fmla="*/ 3743640 w 3743280"/>
              <a:gd name="textAreaTop" fmla="*/ 0 h 1994760"/>
              <a:gd name="textAreaBottom" fmla="*/ 1995120 h 1994760"/>
            </a:gdLst>
            <a:ahLst/>
            <a:cxnLst/>
            <a:rect l="textAreaLeft" t="textAreaTop" r="textAreaRight" b="textAreaBottom"/>
            <a:pathLst>
              <a:path w="10399" h="5542">
                <a:moveTo>
                  <a:pt x="10264" y="5470"/>
                </a:moveTo>
                <a:lnTo>
                  <a:pt x="10399" y="5542"/>
                </a:lnTo>
                <a:lnTo>
                  <a:pt x="10292" y="5542"/>
                </a:lnTo>
                <a:lnTo>
                  <a:pt x="10157" y="5470"/>
                </a:lnTo>
                <a:lnTo>
                  <a:pt x="10264" y="5470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499" name=""/>
          <p:cNvSpPr/>
          <p:nvPr/>
        </p:nvSpPr>
        <p:spPr>
          <a:xfrm>
            <a:off x="548640" y="3021480"/>
            <a:ext cx="3781800" cy="2015280"/>
          </a:xfrm>
          <a:custGeom>
            <a:avLst/>
            <a:gdLst>
              <a:gd name="textAreaLeft" fmla="*/ 0 w 3781800"/>
              <a:gd name="textAreaRight" fmla="*/ 3782160 w 3781800"/>
              <a:gd name="textAreaTop" fmla="*/ 0 h 2015280"/>
              <a:gd name="textAreaBottom" fmla="*/ 2015640 h 2015280"/>
            </a:gdLst>
            <a:ahLst/>
            <a:cxnLst/>
            <a:rect l="textAreaLeft" t="textAreaTop" r="textAreaRight" b="textAreaBottom"/>
            <a:pathLst>
              <a:path w="10506" h="5599">
                <a:moveTo>
                  <a:pt x="10371" y="5527"/>
                </a:moveTo>
                <a:lnTo>
                  <a:pt x="10506" y="5599"/>
                </a:lnTo>
                <a:lnTo>
                  <a:pt x="10399" y="5599"/>
                </a:lnTo>
                <a:lnTo>
                  <a:pt x="10264" y="5527"/>
                </a:lnTo>
                <a:lnTo>
                  <a:pt x="10371" y="5527"/>
                </a:lnTo>
                <a:moveTo>
                  <a:pt x="72" y="97"/>
                </a:moveTo>
                <a:lnTo>
                  <a:pt x="0" y="58"/>
                </a:lnTo>
                <a:lnTo>
                  <a:pt x="0" y="0"/>
                </a:lnTo>
                <a:lnTo>
                  <a:pt x="72" y="40"/>
                </a:lnTo>
                <a:lnTo>
                  <a:pt x="72" y="97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0" name=""/>
          <p:cNvSpPr/>
          <p:nvPr/>
        </p:nvSpPr>
        <p:spPr>
          <a:xfrm>
            <a:off x="548640" y="3000960"/>
            <a:ext cx="3820320" cy="2035800"/>
          </a:xfrm>
          <a:custGeom>
            <a:avLst/>
            <a:gdLst>
              <a:gd name="textAreaLeft" fmla="*/ 0 w 3820320"/>
              <a:gd name="textAreaRight" fmla="*/ 3820680 w 3820320"/>
              <a:gd name="textAreaTop" fmla="*/ 0 h 2035800"/>
              <a:gd name="textAreaBottom" fmla="*/ 2036160 h 2035800"/>
            </a:gdLst>
            <a:ahLst/>
            <a:cxnLst/>
            <a:rect l="textAreaLeft" t="textAreaTop" r="textAreaRight" b="textAreaBottom"/>
            <a:pathLst>
              <a:path w="10613" h="5656">
                <a:moveTo>
                  <a:pt x="10478" y="5584"/>
                </a:moveTo>
                <a:lnTo>
                  <a:pt x="10613" y="5656"/>
                </a:lnTo>
                <a:lnTo>
                  <a:pt x="10506" y="5656"/>
                </a:lnTo>
                <a:lnTo>
                  <a:pt x="10371" y="5584"/>
                </a:lnTo>
                <a:lnTo>
                  <a:pt x="10478" y="5584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6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1" name=""/>
          <p:cNvSpPr/>
          <p:nvPr/>
        </p:nvSpPr>
        <p:spPr>
          <a:xfrm>
            <a:off x="548640" y="2980440"/>
            <a:ext cx="3858840" cy="2056320"/>
          </a:xfrm>
          <a:custGeom>
            <a:avLst/>
            <a:gdLst>
              <a:gd name="textAreaLeft" fmla="*/ 0 w 3858840"/>
              <a:gd name="textAreaRight" fmla="*/ 3859200 w 3858840"/>
              <a:gd name="textAreaTop" fmla="*/ 0 h 2056320"/>
              <a:gd name="textAreaBottom" fmla="*/ 2056680 h 2056320"/>
            </a:gdLst>
            <a:ahLst/>
            <a:cxnLst/>
            <a:rect l="textAreaLeft" t="textAreaTop" r="textAreaRight" b="textAreaBottom"/>
            <a:pathLst>
              <a:path w="10720" h="5713">
                <a:moveTo>
                  <a:pt x="10585" y="5641"/>
                </a:moveTo>
                <a:lnTo>
                  <a:pt x="10720" y="5713"/>
                </a:lnTo>
                <a:lnTo>
                  <a:pt x="10613" y="5713"/>
                </a:lnTo>
                <a:lnTo>
                  <a:pt x="10478" y="5641"/>
                </a:lnTo>
                <a:lnTo>
                  <a:pt x="10585" y="5641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2" name=""/>
          <p:cNvSpPr/>
          <p:nvPr/>
        </p:nvSpPr>
        <p:spPr>
          <a:xfrm>
            <a:off x="548640" y="2959920"/>
            <a:ext cx="3897720" cy="2076840"/>
          </a:xfrm>
          <a:custGeom>
            <a:avLst/>
            <a:gdLst>
              <a:gd name="textAreaLeft" fmla="*/ 0 w 3897720"/>
              <a:gd name="textAreaRight" fmla="*/ 3898080 w 3897720"/>
              <a:gd name="textAreaTop" fmla="*/ 0 h 2076840"/>
              <a:gd name="textAreaBottom" fmla="*/ 2077200 h 2076840"/>
            </a:gdLst>
            <a:ahLst/>
            <a:cxnLst/>
            <a:rect l="textAreaLeft" t="textAreaTop" r="textAreaRight" b="textAreaBottom"/>
            <a:pathLst>
              <a:path w="10828" h="5770">
                <a:moveTo>
                  <a:pt x="10693" y="5698"/>
                </a:moveTo>
                <a:lnTo>
                  <a:pt x="10828" y="5770"/>
                </a:lnTo>
                <a:lnTo>
                  <a:pt x="10720" y="5770"/>
                </a:lnTo>
                <a:lnTo>
                  <a:pt x="10585" y="5698"/>
                </a:lnTo>
                <a:lnTo>
                  <a:pt x="10693" y="5698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3" name=""/>
          <p:cNvSpPr/>
          <p:nvPr/>
        </p:nvSpPr>
        <p:spPr>
          <a:xfrm>
            <a:off x="548640" y="2939400"/>
            <a:ext cx="3936240" cy="2097360"/>
          </a:xfrm>
          <a:custGeom>
            <a:avLst/>
            <a:gdLst>
              <a:gd name="textAreaLeft" fmla="*/ 0 w 3936240"/>
              <a:gd name="textAreaRight" fmla="*/ 3936600 w 3936240"/>
              <a:gd name="textAreaTop" fmla="*/ 0 h 2097360"/>
              <a:gd name="textAreaBottom" fmla="*/ 2097720 h 2097360"/>
            </a:gdLst>
            <a:ahLst/>
            <a:cxnLst/>
            <a:rect l="textAreaLeft" t="textAreaTop" r="textAreaRight" b="textAreaBottom"/>
            <a:pathLst>
              <a:path w="10935" h="5827">
                <a:moveTo>
                  <a:pt x="10800" y="5755"/>
                </a:moveTo>
                <a:lnTo>
                  <a:pt x="10935" y="5827"/>
                </a:lnTo>
                <a:lnTo>
                  <a:pt x="10828" y="5827"/>
                </a:lnTo>
                <a:lnTo>
                  <a:pt x="10693" y="5755"/>
                </a:lnTo>
                <a:lnTo>
                  <a:pt x="10800" y="5755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4" name=""/>
          <p:cNvSpPr/>
          <p:nvPr/>
        </p:nvSpPr>
        <p:spPr>
          <a:xfrm>
            <a:off x="548640" y="2918880"/>
            <a:ext cx="3974760" cy="2117880"/>
          </a:xfrm>
          <a:custGeom>
            <a:avLst/>
            <a:gdLst>
              <a:gd name="textAreaLeft" fmla="*/ 0 w 3974760"/>
              <a:gd name="textAreaRight" fmla="*/ 3975120 w 3974760"/>
              <a:gd name="textAreaTop" fmla="*/ 0 h 2117880"/>
              <a:gd name="textAreaBottom" fmla="*/ 2118240 h 2117880"/>
            </a:gdLst>
            <a:ahLst/>
            <a:cxnLst/>
            <a:rect l="textAreaLeft" t="textAreaTop" r="textAreaRight" b="textAreaBottom"/>
            <a:pathLst>
              <a:path w="11042" h="5884">
                <a:moveTo>
                  <a:pt x="10907" y="5812"/>
                </a:moveTo>
                <a:lnTo>
                  <a:pt x="11042" y="5884"/>
                </a:lnTo>
                <a:lnTo>
                  <a:pt x="10935" y="5884"/>
                </a:lnTo>
                <a:lnTo>
                  <a:pt x="10800" y="5812"/>
                </a:lnTo>
                <a:lnTo>
                  <a:pt x="10907" y="5812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5" name=""/>
          <p:cNvSpPr/>
          <p:nvPr/>
        </p:nvSpPr>
        <p:spPr>
          <a:xfrm>
            <a:off x="548640" y="2898360"/>
            <a:ext cx="4013280" cy="2138400"/>
          </a:xfrm>
          <a:custGeom>
            <a:avLst/>
            <a:gdLst>
              <a:gd name="textAreaLeft" fmla="*/ 0 w 4013280"/>
              <a:gd name="textAreaRight" fmla="*/ 4013640 w 4013280"/>
              <a:gd name="textAreaTop" fmla="*/ 0 h 2138400"/>
              <a:gd name="textAreaBottom" fmla="*/ 2138760 h 2138400"/>
            </a:gdLst>
            <a:ahLst/>
            <a:cxnLst/>
            <a:rect l="textAreaLeft" t="textAreaTop" r="textAreaRight" b="textAreaBottom"/>
            <a:pathLst>
              <a:path w="11149" h="5941">
                <a:moveTo>
                  <a:pt x="11014" y="5869"/>
                </a:moveTo>
                <a:lnTo>
                  <a:pt x="11149" y="5941"/>
                </a:lnTo>
                <a:lnTo>
                  <a:pt x="11042" y="5941"/>
                </a:lnTo>
                <a:lnTo>
                  <a:pt x="10907" y="5869"/>
                </a:lnTo>
                <a:lnTo>
                  <a:pt x="11014" y="5869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6" name=""/>
          <p:cNvSpPr/>
          <p:nvPr/>
        </p:nvSpPr>
        <p:spPr>
          <a:xfrm>
            <a:off x="548640" y="2856960"/>
            <a:ext cx="4090680" cy="2179800"/>
          </a:xfrm>
          <a:custGeom>
            <a:avLst/>
            <a:gdLst>
              <a:gd name="textAreaLeft" fmla="*/ 0 w 4090680"/>
              <a:gd name="textAreaRight" fmla="*/ 4091040 w 4090680"/>
              <a:gd name="textAreaTop" fmla="*/ 0 h 2179800"/>
              <a:gd name="textAreaBottom" fmla="*/ 2180160 h 2179800"/>
            </a:gdLst>
            <a:ahLst/>
            <a:cxnLst/>
            <a:rect l="textAreaLeft" t="textAreaTop" r="textAreaRight" b="textAreaBottom"/>
            <a:pathLst>
              <a:path w="11364" h="6056">
                <a:moveTo>
                  <a:pt x="11229" y="5984"/>
                </a:moveTo>
                <a:lnTo>
                  <a:pt x="11364" y="6056"/>
                </a:lnTo>
                <a:lnTo>
                  <a:pt x="11149" y="6056"/>
                </a:lnTo>
                <a:lnTo>
                  <a:pt x="11014" y="5984"/>
                </a:lnTo>
                <a:lnTo>
                  <a:pt x="11229" y="5984"/>
                </a:lnTo>
                <a:moveTo>
                  <a:pt x="72" y="153"/>
                </a:moveTo>
                <a:lnTo>
                  <a:pt x="0" y="115"/>
                </a:lnTo>
                <a:lnTo>
                  <a:pt x="0" y="0"/>
                </a:lnTo>
                <a:lnTo>
                  <a:pt x="72" y="39"/>
                </a:lnTo>
                <a:lnTo>
                  <a:pt x="72" y="153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7" name=""/>
          <p:cNvSpPr/>
          <p:nvPr/>
        </p:nvSpPr>
        <p:spPr>
          <a:xfrm>
            <a:off x="548640" y="2836440"/>
            <a:ext cx="4129200" cy="2200320"/>
          </a:xfrm>
          <a:custGeom>
            <a:avLst/>
            <a:gdLst>
              <a:gd name="textAreaLeft" fmla="*/ 0 w 4129200"/>
              <a:gd name="textAreaRight" fmla="*/ 4129560 w 4129200"/>
              <a:gd name="textAreaTop" fmla="*/ 0 h 2200320"/>
              <a:gd name="textAreaBottom" fmla="*/ 2200680 h 2200320"/>
            </a:gdLst>
            <a:ahLst/>
            <a:cxnLst/>
            <a:rect l="textAreaLeft" t="textAreaTop" r="textAreaRight" b="textAreaBottom"/>
            <a:pathLst>
              <a:path w="11471" h="6113">
                <a:moveTo>
                  <a:pt x="11336" y="6041"/>
                </a:moveTo>
                <a:lnTo>
                  <a:pt x="11471" y="6113"/>
                </a:lnTo>
                <a:lnTo>
                  <a:pt x="11364" y="6113"/>
                </a:lnTo>
                <a:lnTo>
                  <a:pt x="11229" y="6041"/>
                </a:lnTo>
                <a:lnTo>
                  <a:pt x="11336" y="6041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8" name=""/>
          <p:cNvSpPr/>
          <p:nvPr/>
        </p:nvSpPr>
        <p:spPr>
          <a:xfrm>
            <a:off x="548640" y="2815920"/>
            <a:ext cx="4167720" cy="2220840"/>
          </a:xfrm>
          <a:custGeom>
            <a:avLst/>
            <a:gdLst>
              <a:gd name="textAreaLeft" fmla="*/ 0 w 4167720"/>
              <a:gd name="textAreaRight" fmla="*/ 4168080 w 4167720"/>
              <a:gd name="textAreaTop" fmla="*/ 0 h 2220840"/>
              <a:gd name="textAreaBottom" fmla="*/ 2221200 h 2220840"/>
            </a:gdLst>
            <a:ahLst/>
            <a:cxnLst/>
            <a:rect l="textAreaLeft" t="textAreaTop" r="textAreaRight" b="textAreaBottom"/>
            <a:pathLst>
              <a:path w="11578" h="6170">
                <a:moveTo>
                  <a:pt x="11443" y="6098"/>
                </a:moveTo>
                <a:lnTo>
                  <a:pt x="11578" y="6170"/>
                </a:lnTo>
                <a:lnTo>
                  <a:pt x="11471" y="6170"/>
                </a:lnTo>
                <a:lnTo>
                  <a:pt x="11336" y="6098"/>
                </a:lnTo>
                <a:lnTo>
                  <a:pt x="11443" y="6098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6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09" name=""/>
          <p:cNvSpPr/>
          <p:nvPr/>
        </p:nvSpPr>
        <p:spPr>
          <a:xfrm>
            <a:off x="548640" y="2795400"/>
            <a:ext cx="4206240" cy="2241360"/>
          </a:xfrm>
          <a:custGeom>
            <a:avLst/>
            <a:gdLst>
              <a:gd name="textAreaLeft" fmla="*/ 0 w 4206240"/>
              <a:gd name="textAreaRight" fmla="*/ 4206600 w 4206240"/>
              <a:gd name="textAreaTop" fmla="*/ 0 h 2241360"/>
              <a:gd name="textAreaBottom" fmla="*/ 2241720 h 2241360"/>
            </a:gdLst>
            <a:ahLst/>
            <a:cxnLst/>
            <a:rect l="textAreaLeft" t="textAreaTop" r="textAreaRight" b="textAreaBottom"/>
            <a:pathLst>
              <a:path w="11685" h="6227">
                <a:moveTo>
                  <a:pt x="11550" y="6155"/>
                </a:moveTo>
                <a:lnTo>
                  <a:pt x="11685" y="6227"/>
                </a:lnTo>
                <a:lnTo>
                  <a:pt x="11578" y="6227"/>
                </a:lnTo>
                <a:lnTo>
                  <a:pt x="11443" y="6155"/>
                </a:lnTo>
                <a:lnTo>
                  <a:pt x="11550" y="6155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0" name=""/>
          <p:cNvSpPr/>
          <p:nvPr/>
        </p:nvSpPr>
        <p:spPr>
          <a:xfrm>
            <a:off x="548640" y="2774880"/>
            <a:ext cx="4244760" cy="2261880"/>
          </a:xfrm>
          <a:custGeom>
            <a:avLst/>
            <a:gdLst>
              <a:gd name="textAreaLeft" fmla="*/ 0 w 4244760"/>
              <a:gd name="textAreaRight" fmla="*/ 4245120 w 4244760"/>
              <a:gd name="textAreaTop" fmla="*/ 0 h 2261880"/>
              <a:gd name="textAreaBottom" fmla="*/ 2262240 h 2261880"/>
            </a:gdLst>
            <a:ahLst/>
            <a:cxnLst/>
            <a:rect l="textAreaLeft" t="textAreaTop" r="textAreaRight" b="textAreaBottom"/>
            <a:pathLst>
              <a:path w="11792" h="6284">
                <a:moveTo>
                  <a:pt x="11657" y="6212"/>
                </a:moveTo>
                <a:lnTo>
                  <a:pt x="11792" y="6284"/>
                </a:lnTo>
                <a:lnTo>
                  <a:pt x="11685" y="6284"/>
                </a:lnTo>
                <a:lnTo>
                  <a:pt x="11550" y="6212"/>
                </a:lnTo>
                <a:lnTo>
                  <a:pt x="11657" y="6212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1" name=""/>
          <p:cNvSpPr/>
          <p:nvPr/>
        </p:nvSpPr>
        <p:spPr>
          <a:xfrm>
            <a:off x="548640" y="2754360"/>
            <a:ext cx="4283640" cy="2282400"/>
          </a:xfrm>
          <a:custGeom>
            <a:avLst/>
            <a:gdLst>
              <a:gd name="textAreaLeft" fmla="*/ 0 w 4283640"/>
              <a:gd name="textAreaRight" fmla="*/ 4284000 w 4283640"/>
              <a:gd name="textAreaTop" fmla="*/ 0 h 2282400"/>
              <a:gd name="textAreaBottom" fmla="*/ 2282760 h 2282400"/>
            </a:gdLst>
            <a:ahLst/>
            <a:cxnLst/>
            <a:rect l="textAreaLeft" t="textAreaTop" r="textAreaRight" b="textAreaBottom"/>
            <a:pathLst>
              <a:path w="11900" h="6341">
                <a:moveTo>
                  <a:pt x="11764" y="6269"/>
                </a:moveTo>
                <a:lnTo>
                  <a:pt x="11900" y="6341"/>
                </a:lnTo>
                <a:lnTo>
                  <a:pt x="11792" y="6341"/>
                </a:lnTo>
                <a:lnTo>
                  <a:pt x="11657" y="6269"/>
                </a:lnTo>
                <a:lnTo>
                  <a:pt x="11764" y="6269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2" name=""/>
          <p:cNvSpPr/>
          <p:nvPr/>
        </p:nvSpPr>
        <p:spPr>
          <a:xfrm>
            <a:off x="548640" y="2733840"/>
            <a:ext cx="4322160" cy="2302920"/>
          </a:xfrm>
          <a:custGeom>
            <a:avLst/>
            <a:gdLst>
              <a:gd name="textAreaLeft" fmla="*/ 0 w 4322160"/>
              <a:gd name="textAreaRight" fmla="*/ 4322520 w 4322160"/>
              <a:gd name="textAreaTop" fmla="*/ 0 h 2302920"/>
              <a:gd name="textAreaBottom" fmla="*/ 2303280 h 2302920"/>
            </a:gdLst>
            <a:ahLst/>
            <a:cxnLst/>
            <a:rect l="textAreaLeft" t="textAreaTop" r="textAreaRight" b="textAreaBottom"/>
            <a:pathLst>
              <a:path w="12007" h="6398">
                <a:moveTo>
                  <a:pt x="11872" y="6326"/>
                </a:moveTo>
                <a:lnTo>
                  <a:pt x="12007" y="6398"/>
                </a:lnTo>
                <a:lnTo>
                  <a:pt x="11900" y="6398"/>
                </a:lnTo>
                <a:lnTo>
                  <a:pt x="11764" y="6326"/>
                </a:lnTo>
                <a:lnTo>
                  <a:pt x="11872" y="6326"/>
                </a:lnTo>
                <a:moveTo>
                  <a:pt x="72" y="95"/>
                </a:moveTo>
                <a:lnTo>
                  <a:pt x="0" y="57"/>
                </a:lnTo>
                <a:lnTo>
                  <a:pt x="0" y="0"/>
                </a:lnTo>
                <a:lnTo>
                  <a:pt x="72" y="38"/>
                </a:lnTo>
                <a:lnTo>
                  <a:pt x="72" y="95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3" name=""/>
          <p:cNvSpPr/>
          <p:nvPr/>
        </p:nvSpPr>
        <p:spPr>
          <a:xfrm>
            <a:off x="548640" y="2712960"/>
            <a:ext cx="4360680" cy="2323800"/>
          </a:xfrm>
          <a:custGeom>
            <a:avLst/>
            <a:gdLst>
              <a:gd name="textAreaLeft" fmla="*/ 0 w 4360680"/>
              <a:gd name="textAreaRight" fmla="*/ 4361040 w 4360680"/>
              <a:gd name="textAreaTop" fmla="*/ 0 h 2323800"/>
              <a:gd name="textAreaBottom" fmla="*/ 2324160 h 2323800"/>
            </a:gdLst>
            <a:ahLst/>
            <a:cxnLst/>
            <a:rect l="textAreaLeft" t="textAreaTop" r="textAreaRight" b="textAreaBottom"/>
            <a:pathLst>
              <a:path w="12114" h="6456">
                <a:moveTo>
                  <a:pt x="11979" y="6384"/>
                </a:moveTo>
                <a:lnTo>
                  <a:pt x="12114" y="6456"/>
                </a:lnTo>
                <a:lnTo>
                  <a:pt x="12007" y="6456"/>
                </a:lnTo>
                <a:lnTo>
                  <a:pt x="11872" y="6384"/>
                </a:lnTo>
                <a:lnTo>
                  <a:pt x="11979" y="6384"/>
                </a:lnTo>
                <a:moveTo>
                  <a:pt x="72" y="96"/>
                </a:moveTo>
                <a:lnTo>
                  <a:pt x="0" y="58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4" name=""/>
          <p:cNvSpPr/>
          <p:nvPr/>
        </p:nvSpPr>
        <p:spPr>
          <a:xfrm>
            <a:off x="548640" y="2692440"/>
            <a:ext cx="4399200" cy="2344320"/>
          </a:xfrm>
          <a:custGeom>
            <a:avLst/>
            <a:gdLst>
              <a:gd name="textAreaLeft" fmla="*/ 0 w 4399200"/>
              <a:gd name="textAreaRight" fmla="*/ 4399560 w 4399200"/>
              <a:gd name="textAreaTop" fmla="*/ 0 h 2344320"/>
              <a:gd name="textAreaBottom" fmla="*/ 2344680 h 2344320"/>
            </a:gdLst>
            <a:ahLst/>
            <a:cxnLst/>
            <a:rect l="textAreaLeft" t="textAreaTop" r="textAreaRight" b="textAreaBottom"/>
            <a:pathLst>
              <a:path w="12221" h="6513">
                <a:moveTo>
                  <a:pt x="12086" y="6441"/>
                </a:moveTo>
                <a:lnTo>
                  <a:pt x="12221" y="6513"/>
                </a:lnTo>
                <a:lnTo>
                  <a:pt x="12114" y="6513"/>
                </a:lnTo>
                <a:lnTo>
                  <a:pt x="11979" y="6441"/>
                </a:lnTo>
                <a:lnTo>
                  <a:pt x="12086" y="6441"/>
                </a:lnTo>
                <a:moveTo>
                  <a:pt x="72" y="96"/>
                </a:moveTo>
                <a:lnTo>
                  <a:pt x="0" y="57"/>
                </a:lnTo>
                <a:lnTo>
                  <a:pt x="0" y="0"/>
                </a:lnTo>
                <a:lnTo>
                  <a:pt x="72" y="39"/>
                </a:lnTo>
                <a:lnTo>
                  <a:pt x="72" y="96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5" name=""/>
          <p:cNvSpPr/>
          <p:nvPr/>
        </p:nvSpPr>
        <p:spPr>
          <a:xfrm>
            <a:off x="548640" y="2672280"/>
            <a:ext cx="4437720" cy="2364480"/>
          </a:xfrm>
          <a:custGeom>
            <a:avLst/>
            <a:gdLst>
              <a:gd name="textAreaLeft" fmla="*/ 0 w 4437720"/>
              <a:gd name="textAreaRight" fmla="*/ 4438080 w 4437720"/>
              <a:gd name="textAreaTop" fmla="*/ 0 h 2364480"/>
              <a:gd name="textAreaBottom" fmla="*/ 2364840 h 2364480"/>
            </a:gdLst>
            <a:ahLst/>
            <a:cxnLst/>
            <a:rect l="textAreaLeft" t="textAreaTop" r="textAreaRight" b="textAreaBottom"/>
            <a:pathLst>
              <a:path w="12328" h="6569">
                <a:moveTo>
                  <a:pt x="0" y="44"/>
                </a:moveTo>
                <a:lnTo>
                  <a:pt x="2" y="4"/>
                </a:lnTo>
                <a:lnTo>
                  <a:pt x="2" y="0"/>
                </a:lnTo>
                <a:lnTo>
                  <a:pt x="73" y="38"/>
                </a:lnTo>
                <a:lnTo>
                  <a:pt x="72" y="46"/>
                </a:lnTo>
                <a:lnTo>
                  <a:pt x="72" y="95"/>
                </a:lnTo>
                <a:lnTo>
                  <a:pt x="0" y="56"/>
                </a:lnTo>
                <a:lnTo>
                  <a:pt x="0" y="44"/>
                </a:lnTo>
                <a:moveTo>
                  <a:pt x="12193" y="6497"/>
                </a:moveTo>
                <a:lnTo>
                  <a:pt x="12328" y="6569"/>
                </a:lnTo>
                <a:lnTo>
                  <a:pt x="12221" y="6569"/>
                </a:lnTo>
                <a:lnTo>
                  <a:pt x="12086" y="6497"/>
                </a:lnTo>
                <a:lnTo>
                  <a:pt x="12193" y="6497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6" name=""/>
          <p:cNvSpPr/>
          <p:nvPr/>
        </p:nvSpPr>
        <p:spPr>
          <a:xfrm>
            <a:off x="549000" y="2652840"/>
            <a:ext cx="4475520" cy="2383920"/>
          </a:xfrm>
          <a:custGeom>
            <a:avLst/>
            <a:gdLst>
              <a:gd name="textAreaLeft" fmla="*/ 0 w 4475520"/>
              <a:gd name="textAreaRight" fmla="*/ 4475880 w 4475520"/>
              <a:gd name="textAreaTop" fmla="*/ 0 h 2383920"/>
              <a:gd name="textAreaBottom" fmla="*/ 2384280 h 2383920"/>
            </a:gdLst>
            <a:ahLst/>
            <a:cxnLst/>
            <a:rect l="textAreaLeft" t="textAreaTop" r="textAreaRight" b="textAreaBottom"/>
            <a:pathLst>
              <a:path w="12433" h="6623">
                <a:moveTo>
                  <a:pt x="3" y="18"/>
                </a:moveTo>
                <a:lnTo>
                  <a:pt x="5" y="0"/>
                </a:lnTo>
                <a:lnTo>
                  <a:pt x="73" y="36"/>
                </a:lnTo>
                <a:lnTo>
                  <a:pt x="72" y="62"/>
                </a:lnTo>
                <a:lnTo>
                  <a:pt x="71" y="92"/>
                </a:lnTo>
                <a:lnTo>
                  <a:pt x="0" y="54"/>
                </a:lnTo>
                <a:lnTo>
                  <a:pt x="3" y="18"/>
                </a:lnTo>
                <a:moveTo>
                  <a:pt x="12298" y="6551"/>
                </a:moveTo>
                <a:lnTo>
                  <a:pt x="12433" y="6623"/>
                </a:lnTo>
                <a:lnTo>
                  <a:pt x="12326" y="6623"/>
                </a:lnTo>
                <a:lnTo>
                  <a:pt x="12191" y="6551"/>
                </a:lnTo>
                <a:lnTo>
                  <a:pt x="12298" y="6551"/>
                </a:lnTo>
                <a:moveTo>
                  <a:pt x="71" y="63"/>
                </a:moveTo>
                <a:lnTo>
                  <a:pt x="72" y="62"/>
                </a:lnTo>
                <a:lnTo>
                  <a:pt x="72" y="61"/>
                </a:lnTo>
                <a:lnTo>
                  <a:pt x="71" y="63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7" name=""/>
          <p:cNvSpPr/>
          <p:nvPr/>
        </p:nvSpPr>
        <p:spPr>
          <a:xfrm>
            <a:off x="550800" y="2615400"/>
            <a:ext cx="4551120" cy="2421360"/>
          </a:xfrm>
          <a:custGeom>
            <a:avLst/>
            <a:gdLst>
              <a:gd name="textAreaLeft" fmla="*/ 0 w 4551120"/>
              <a:gd name="textAreaRight" fmla="*/ 4551480 w 4551120"/>
              <a:gd name="textAreaTop" fmla="*/ 0 h 2421360"/>
              <a:gd name="textAreaBottom" fmla="*/ 2421720 h 2421360"/>
            </a:gdLst>
            <a:ahLst/>
            <a:cxnLst/>
            <a:rect l="textAreaLeft" t="textAreaTop" r="textAreaRight" b="textAreaBottom"/>
            <a:pathLst>
              <a:path w="12643" h="6727">
                <a:moveTo>
                  <a:pt x="3" y="83"/>
                </a:moveTo>
                <a:lnTo>
                  <a:pt x="10" y="44"/>
                </a:lnTo>
                <a:lnTo>
                  <a:pt x="18" y="6"/>
                </a:lnTo>
                <a:lnTo>
                  <a:pt x="20" y="0"/>
                </a:lnTo>
                <a:lnTo>
                  <a:pt x="85" y="35"/>
                </a:lnTo>
                <a:lnTo>
                  <a:pt x="80" y="58"/>
                </a:lnTo>
                <a:lnTo>
                  <a:pt x="74" y="94"/>
                </a:lnTo>
                <a:lnTo>
                  <a:pt x="69" y="129"/>
                </a:lnTo>
                <a:lnTo>
                  <a:pt x="68" y="140"/>
                </a:lnTo>
                <a:lnTo>
                  <a:pt x="0" y="104"/>
                </a:lnTo>
                <a:lnTo>
                  <a:pt x="3" y="83"/>
                </a:lnTo>
                <a:moveTo>
                  <a:pt x="12508" y="6655"/>
                </a:moveTo>
                <a:lnTo>
                  <a:pt x="12643" y="6727"/>
                </a:lnTo>
                <a:lnTo>
                  <a:pt x="12428" y="6727"/>
                </a:lnTo>
                <a:lnTo>
                  <a:pt x="12293" y="6655"/>
                </a:lnTo>
                <a:lnTo>
                  <a:pt x="12508" y="6655"/>
                </a:lnTo>
                <a:moveTo>
                  <a:pt x="80" y="59"/>
                </a:moveTo>
                <a:lnTo>
                  <a:pt x="80" y="58"/>
                </a:lnTo>
                <a:lnTo>
                  <a:pt x="80" y="57"/>
                </a:lnTo>
                <a:lnTo>
                  <a:pt x="80" y="59"/>
                </a:lnTo>
                <a:moveTo>
                  <a:pt x="74" y="95"/>
                </a:moveTo>
                <a:lnTo>
                  <a:pt x="74" y="94"/>
                </a:lnTo>
                <a:lnTo>
                  <a:pt x="74" y="93"/>
                </a:lnTo>
                <a:lnTo>
                  <a:pt x="74" y="95"/>
                </a:lnTo>
                <a:moveTo>
                  <a:pt x="69" y="130"/>
                </a:moveTo>
                <a:lnTo>
                  <a:pt x="69" y="129"/>
                </a:lnTo>
                <a:lnTo>
                  <a:pt x="69" y="128"/>
                </a:lnTo>
                <a:lnTo>
                  <a:pt x="69" y="130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8" name=""/>
          <p:cNvSpPr/>
          <p:nvPr/>
        </p:nvSpPr>
        <p:spPr>
          <a:xfrm>
            <a:off x="558000" y="2597760"/>
            <a:ext cx="4582440" cy="2439000"/>
          </a:xfrm>
          <a:custGeom>
            <a:avLst/>
            <a:gdLst>
              <a:gd name="textAreaLeft" fmla="*/ 0 w 4582440"/>
              <a:gd name="textAreaRight" fmla="*/ 4582800 w 4582440"/>
              <a:gd name="textAreaTop" fmla="*/ 0 h 2439000"/>
              <a:gd name="textAreaBottom" fmla="*/ 2439360 h 2439000"/>
            </a:gdLst>
            <a:ahLst/>
            <a:cxnLst/>
            <a:rect l="textAreaLeft" t="textAreaTop" r="textAreaRight" b="textAreaBottom"/>
            <a:pathLst>
              <a:path w="12730" h="6776">
                <a:moveTo>
                  <a:pt x="9" y="17"/>
                </a:moveTo>
                <a:lnTo>
                  <a:pt x="15" y="0"/>
                </a:lnTo>
                <a:lnTo>
                  <a:pt x="79" y="34"/>
                </a:lnTo>
                <a:lnTo>
                  <a:pt x="78" y="39"/>
                </a:lnTo>
                <a:lnTo>
                  <a:pt x="68" y="74"/>
                </a:lnTo>
                <a:lnTo>
                  <a:pt x="68" y="72"/>
                </a:lnTo>
                <a:lnTo>
                  <a:pt x="65" y="84"/>
                </a:lnTo>
                <a:lnTo>
                  <a:pt x="0" y="49"/>
                </a:lnTo>
                <a:lnTo>
                  <a:pt x="9" y="17"/>
                </a:lnTo>
                <a:moveTo>
                  <a:pt x="12595" y="6704"/>
                </a:moveTo>
                <a:lnTo>
                  <a:pt x="12730" y="6776"/>
                </a:lnTo>
                <a:lnTo>
                  <a:pt x="12623" y="6776"/>
                </a:lnTo>
                <a:lnTo>
                  <a:pt x="12488" y="6704"/>
                </a:lnTo>
                <a:lnTo>
                  <a:pt x="12595" y="6704"/>
                </a:lnTo>
                <a:moveTo>
                  <a:pt x="77" y="39"/>
                </a:moveTo>
                <a:lnTo>
                  <a:pt x="78" y="39"/>
                </a:lnTo>
                <a:lnTo>
                  <a:pt x="78" y="38"/>
                </a:lnTo>
                <a:lnTo>
                  <a:pt x="77" y="39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19" name=""/>
          <p:cNvSpPr/>
          <p:nvPr/>
        </p:nvSpPr>
        <p:spPr>
          <a:xfrm>
            <a:off x="563400" y="2580480"/>
            <a:ext cx="4615560" cy="2456280"/>
          </a:xfrm>
          <a:custGeom>
            <a:avLst/>
            <a:gdLst>
              <a:gd name="textAreaLeft" fmla="*/ 0 w 4615560"/>
              <a:gd name="textAreaRight" fmla="*/ 4615920 w 4615560"/>
              <a:gd name="textAreaTop" fmla="*/ 0 h 2456280"/>
              <a:gd name="textAreaBottom" fmla="*/ 2456640 h 2456280"/>
            </a:gdLst>
            <a:ahLst/>
            <a:cxnLst/>
            <a:rect l="textAreaLeft" t="textAreaTop" r="textAreaRight" b="textAreaBottom"/>
            <a:pathLst>
              <a:path w="12822" h="6824">
                <a:moveTo>
                  <a:pt x="6" y="29"/>
                </a:moveTo>
                <a:lnTo>
                  <a:pt x="18" y="0"/>
                </a:lnTo>
                <a:lnTo>
                  <a:pt x="81" y="34"/>
                </a:lnTo>
                <a:lnTo>
                  <a:pt x="74" y="53"/>
                </a:lnTo>
                <a:lnTo>
                  <a:pt x="64" y="82"/>
                </a:lnTo>
                <a:lnTo>
                  <a:pt x="0" y="48"/>
                </a:lnTo>
                <a:lnTo>
                  <a:pt x="6" y="29"/>
                </a:lnTo>
                <a:moveTo>
                  <a:pt x="12687" y="6752"/>
                </a:moveTo>
                <a:lnTo>
                  <a:pt x="12822" y="6824"/>
                </a:lnTo>
                <a:lnTo>
                  <a:pt x="12715" y="6824"/>
                </a:lnTo>
                <a:lnTo>
                  <a:pt x="12580" y="6752"/>
                </a:lnTo>
                <a:lnTo>
                  <a:pt x="12687" y="6752"/>
                </a:lnTo>
                <a:moveTo>
                  <a:pt x="73" y="54"/>
                </a:moveTo>
                <a:lnTo>
                  <a:pt x="74" y="53"/>
                </a:lnTo>
                <a:lnTo>
                  <a:pt x="73" y="54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0" name=""/>
          <p:cNvSpPr/>
          <p:nvPr/>
        </p:nvSpPr>
        <p:spPr>
          <a:xfrm>
            <a:off x="569880" y="2563920"/>
            <a:ext cx="4647240" cy="2472840"/>
          </a:xfrm>
          <a:custGeom>
            <a:avLst/>
            <a:gdLst>
              <a:gd name="textAreaLeft" fmla="*/ 0 w 4647240"/>
              <a:gd name="textAreaRight" fmla="*/ 4647600 w 4647240"/>
              <a:gd name="textAreaTop" fmla="*/ 0 h 2472840"/>
              <a:gd name="textAreaBottom" fmla="*/ 2473200 h 2472840"/>
            </a:gdLst>
            <a:ahLst/>
            <a:cxnLst/>
            <a:rect l="textAreaLeft" t="textAreaTop" r="textAreaRight" b="textAreaBottom"/>
            <a:pathLst>
              <a:path w="12910" h="6870">
                <a:moveTo>
                  <a:pt x="2" y="39"/>
                </a:moveTo>
                <a:lnTo>
                  <a:pt x="18" y="4"/>
                </a:lnTo>
                <a:lnTo>
                  <a:pt x="20" y="0"/>
                </a:lnTo>
                <a:lnTo>
                  <a:pt x="84" y="34"/>
                </a:lnTo>
                <a:lnTo>
                  <a:pt x="83" y="36"/>
                </a:lnTo>
                <a:lnTo>
                  <a:pt x="83" y="35"/>
                </a:lnTo>
                <a:lnTo>
                  <a:pt x="68" y="68"/>
                </a:lnTo>
                <a:lnTo>
                  <a:pt x="69" y="66"/>
                </a:lnTo>
                <a:lnTo>
                  <a:pt x="63" y="80"/>
                </a:lnTo>
                <a:lnTo>
                  <a:pt x="0" y="46"/>
                </a:lnTo>
                <a:lnTo>
                  <a:pt x="2" y="39"/>
                </a:lnTo>
                <a:moveTo>
                  <a:pt x="12875" y="6870"/>
                </a:moveTo>
                <a:lnTo>
                  <a:pt x="12804" y="6870"/>
                </a:lnTo>
                <a:lnTo>
                  <a:pt x="12669" y="6798"/>
                </a:lnTo>
                <a:lnTo>
                  <a:pt x="12776" y="6798"/>
                </a:lnTo>
                <a:lnTo>
                  <a:pt x="12910" y="6869"/>
                </a:lnTo>
                <a:lnTo>
                  <a:pt x="12875" y="6870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1" name=""/>
          <p:cNvSpPr/>
          <p:nvPr/>
        </p:nvSpPr>
        <p:spPr>
          <a:xfrm>
            <a:off x="577080" y="2548080"/>
            <a:ext cx="4672080" cy="2488320"/>
          </a:xfrm>
          <a:custGeom>
            <a:avLst/>
            <a:gdLst>
              <a:gd name="textAreaLeft" fmla="*/ 0 w 4672080"/>
              <a:gd name="textAreaRight" fmla="*/ 4672440 w 4672080"/>
              <a:gd name="textAreaTop" fmla="*/ 0 h 2488320"/>
              <a:gd name="textAreaBottom" fmla="*/ 2488680 h 2488320"/>
            </a:gdLst>
            <a:ahLst/>
            <a:cxnLst/>
            <a:rect l="textAreaLeft" t="textAreaTop" r="textAreaRight" b="textAreaBottom"/>
            <a:pathLst>
              <a:path w="12979" h="6913">
                <a:moveTo>
                  <a:pt x="16" y="13"/>
                </a:moveTo>
                <a:lnTo>
                  <a:pt x="24" y="0"/>
                </a:lnTo>
                <a:lnTo>
                  <a:pt x="88" y="34"/>
                </a:lnTo>
                <a:lnTo>
                  <a:pt x="79" y="48"/>
                </a:lnTo>
                <a:lnTo>
                  <a:pt x="64" y="78"/>
                </a:lnTo>
                <a:lnTo>
                  <a:pt x="0" y="44"/>
                </a:lnTo>
                <a:lnTo>
                  <a:pt x="16" y="13"/>
                </a:lnTo>
                <a:moveTo>
                  <a:pt x="12974" y="6904"/>
                </a:moveTo>
                <a:lnTo>
                  <a:pt x="12934" y="6909"/>
                </a:lnTo>
                <a:lnTo>
                  <a:pt x="12895" y="6913"/>
                </a:lnTo>
                <a:lnTo>
                  <a:pt x="12890" y="6913"/>
                </a:lnTo>
                <a:lnTo>
                  <a:pt x="12756" y="6842"/>
                </a:lnTo>
                <a:lnTo>
                  <a:pt x="12853" y="6842"/>
                </a:lnTo>
                <a:lnTo>
                  <a:pt x="12863" y="6841"/>
                </a:lnTo>
                <a:lnTo>
                  <a:pt x="12979" y="6903"/>
                </a:lnTo>
                <a:lnTo>
                  <a:pt x="12974" y="6904"/>
                </a:lnTo>
                <a:moveTo>
                  <a:pt x="78" y="50"/>
                </a:moveTo>
                <a:lnTo>
                  <a:pt x="79" y="48"/>
                </a:lnTo>
                <a:lnTo>
                  <a:pt x="78" y="50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2" name=""/>
          <p:cNvSpPr/>
          <p:nvPr/>
        </p:nvSpPr>
        <p:spPr>
          <a:xfrm>
            <a:off x="585720" y="2532600"/>
            <a:ext cx="4691160" cy="2500200"/>
          </a:xfrm>
          <a:custGeom>
            <a:avLst/>
            <a:gdLst>
              <a:gd name="textAreaLeft" fmla="*/ 0 w 4691160"/>
              <a:gd name="textAreaRight" fmla="*/ 4691520 w 4691160"/>
              <a:gd name="textAreaTop" fmla="*/ 0 h 2500200"/>
              <a:gd name="textAreaBottom" fmla="*/ 2500560 h 2500200"/>
            </a:gdLst>
            <a:ahLst/>
            <a:cxnLst/>
            <a:rect l="textAreaLeft" t="textAreaTop" r="textAreaRight" b="textAreaBottom"/>
            <a:pathLst>
              <a:path w="13032" h="6946">
                <a:moveTo>
                  <a:pt x="26" y="0"/>
                </a:moveTo>
                <a:lnTo>
                  <a:pt x="90" y="33"/>
                </a:lnTo>
                <a:lnTo>
                  <a:pt x="90" y="34"/>
                </a:lnTo>
                <a:lnTo>
                  <a:pt x="90" y="33"/>
                </a:lnTo>
                <a:lnTo>
                  <a:pt x="64" y="77"/>
                </a:lnTo>
                <a:lnTo>
                  <a:pt x="0" y="43"/>
                </a:lnTo>
                <a:lnTo>
                  <a:pt x="26" y="0"/>
                </a:lnTo>
                <a:moveTo>
                  <a:pt x="13027" y="6932"/>
                </a:moveTo>
                <a:lnTo>
                  <a:pt x="12989" y="6940"/>
                </a:lnTo>
                <a:lnTo>
                  <a:pt x="12955" y="6946"/>
                </a:lnTo>
                <a:lnTo>
                  <a:pt x="12839" y="6884"/>
                </a:lnTo>
                <a:lnTo>
                  <a:pt x="12868" y="6884"/>
                </a:lnTo>
                <a:lnTo>
                  <a:pt x="12866" y="6884"/>
                </a:lnTo>
                <a:lnTo>
                  <a:pt x="12904" y="6881"/>
                </a:lnTo>
                <a:lnTo>
                  <a:pt x="12902" y="6881"/>
                </a:lnTo>
                <a:lnTo>
                  <a:pt x="12933" y="6877"/>
                </a:lnTo>
                <a:lnTo>
                  <a:pt x="13032" y="6930"/>
                </a:lnTo>
                <a:lnTo>
                  <a:pt x="13027" y="6932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3" name=""/>
          <p:cNvSpPr/>
          <p:nvPr/>
        </p:nvSpPr>
        <p:spPr>
          <a:xfrm>
            <a:off x="595080" y="2517480"/>
            <a:ext cx="4706280" cy="2509560"/>
          </a:xfrm>
          <a:custGeom>
            <a:avLst/>
            <a:gdLst>
              <a:gd name="textAreaLeft" fmla="*/ 0 w 4706280"/>
              <a:gd name="textAreaRight" fmla="*/ 4706640 w 4706280"/>
              <a:gd name="textAreaTop" fmla="*/ 0 h 2509560"/>
              <a:gd name="textAreaBottom" fmla="*/ 2509920 h 2509560"/>
            </a:gdLst>
            <a:ahLst/>
            <a:cxnLst/>
            <a:rect l="textAreaLeft" t="textAreaTop" r="textAreaRight" b="textAreaBottom"/>
            <a:pathLst>
              <a:path w="13074" h="6972">
                <a:moveTo>
                  <a:pt x="5" y="34"/>
                </a:moveTo>
                <a:lnTo>
                  <a:pt x="30" y="0"/>
                </a:lnTo>
                <a:lnTo>
                  <a:pt x="95" y="35"/>
                </a:lnTo>
                <a:lnTo>
                  <a:pt x="65" y="74"/>
                </a:lnTo>
                <a:lnTo>
                  <a:pt x="64" y="75"/>
                </a:lnTo>
                <a:lnTo>
                  <a:pt x="65" y="74"/>
                </a:lnTo>
                <a:lnTo>
                  <a:pt x="66" y="73"/>
                </a:lnTo>
                <a:lnTo>
                  <a:pt x="64" y="75"/>
                </a:lnTo>
                <a:lnTo>
                  <a:pt x="0" y="42"/>
                </a:lnTo>
                <a:lnTo>
                  <a:pt x="5" y="34"/>
                </a:lnTo>
                <a:moveTo>
                  <a:pt x="13038" y="6963"/>
                </a:moveTo>
                <a:lnTo>
                  <a:pt x="13006" y="6972"/>
                </a:lnTo>
                <a:lnTo>
                  <a:pt x="12907" y="6919"/>
                </a:lnTo>
                <a:lnTo>
                  <a:pt x="12914" y="6918"/>
                </a:lnTo>
                <a:lnTo>
                  <a:pt x="12912" y="6919"/>
                </a:lnTo>
                <a:lnTo>
                  <a:pt x="12948" y="6912"/>
                </a:lnTo>
                <a:lnTo>
                  <a:pt x="12984" y="6904"/>
                </a:lnTo>
                <a:lnTo>
                  <a:pt x="12982" y="6904"/>
                </a:lnTo>
                <a:lnTo>
                  <a:pt x="12984" y="6903"/>
                </a:lnTo>
                <a:lnTo>
                  <a:pt x="13074" y="6951"/>
                </a:lnTo>
                <a:lnTo>
                  <a:pt x="13038" y="6963"/>
                </a:lnTo>
                <a:moveTo>
                  <a:pt x="12949" y="6912"/>
                </a:moveTo>
                <a:lnTo>
                  <a:pt x="12948" y="6912"/>
                </a:lnTo>
                <a:lnTo>
                  <a:pt x="12947" y="6912"/>
                </a:lnTo>
                <a:lnTo>
                  <a:pt x="12949" y="6912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4" name=""/>
          <p:cNvSpPr/>
          <p:nvPr/>
        </p:nvSpPr>
        <p:spPr>
          <a:xfrm>
            <a:off x="605880" y="2503080"/>
            <a:ext cx="4717080" cy="2516400"/>
          </a:xfrm>
          <a:custGeom>
            <a:avLst/>
            <a:gdLst>
              <a:gd name="textAreaLeft" fmla="*/ 0 w 4717080"/>
              <a:gd name="textAreaRight" fmla="*/ 4717440 w 4717080"/>
              <a:gd name="textAreaTop" fmla="*/ 0 h 2516400"/>
              <a:gd name="textAreaBottom" fmla="*/ 2516760 h 2516400"/>
            </a:gdLst>
            <a:ahLst/>
            <a:cxnLst/>
            <a:rect l="textAreaLeft" t="textAreaTop" r="textAreaRight" b="textAreaBottom"/>
            <a:pathLst>
              <a:path w="13104" h="6991">
                <a:moveTo>
                  <a:pt x="20" y="14"/>
                </a:moveTo>
                <a:lnTo>
                  <a:pt x="32" y="0"/>
                </a:lnTo>
                <a:lnTo>
                  <a:pt x="98" y="35"/>
                </a:lnTo>
                <a:lnTo>
                  <a:pt x="77" y="58"/>
                </a:lnTo>
                <a:lnTo>
                  <a:pt x="65" y="75"/>
                </a:lnTo>
                <a:lnTo>
                  <a:pt x="0" y="40"/>
                </a:lnTo>
                <a:lnTo>
                  <a:pt x="20" y="14"/>
                </a:lnTo>
                <a:moveTo>
                  <a:pt x="13081" y="6977"/>
                </a:moveTo>
                <a:lnTo>
                  <a:pt x="13045" y="6991"/>
                </a:lnTo>
                <a:lnTo>
                  <a:pt x="13044" y="6991"/>
                </a:lnTo>
                <a:lnTo>
                  <a:pt x="12954" y="6943"/>
                </a:lnTo>
                <a:lnTo>
                  <a:pt x="12988" y="6934"/>
                </a:lnTo>
                <a:lnTo>
                  <a:pt x="12986" y="6935"/>
                </a:lnTo>
                <a:lnTo>
                  <a:pt x="13021" y="6923"/>
                </a:lnTo>
                <a:lnTo>
                  <a:pt x="13020" y="6923"/>
                </a:lnTo>
                <a:lnTo>
                  <a:pt x="13022" y="6922"/>
                </a:lnTo>
                <a:lnTo>
                  <a:pt x="13104" y="6966"/>
                </a:lnTo>
                <a:lnTo>
                  <a:pt x="13081" y="6977"/>
                </a:lnTo>
                <a:moveTo>
                  <a:pt x="75" y="60"/>
                </a:moveTo>
                <a:lnTo>
                  <a:pt x="77" y="58"/>
                </a:lnTo>
                <a:lnTo>
                  <a:pt x="75" y="60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5" name=""/>
          <p:cNvSpPr/>
          <p:nvPr/>
        </p:nvSpPr>
        <p:spPr>
          <a:xfrm>
            <a:off x="617400" y="2489400"/>
            <a:ext cx="4725360" cy="2521080"/>
          </a:xfrm>
          <a:custGeom>
            <a:avLst/>
            <a:gdLst>
              <a:gd name="textAreaLeft" fmla="*/ 0 w 4725360"/>
              <a:gd name="textAreaRight" fmla="*/ 4725720 w 4725360"/>
              <a:gd name="textAreaTop" fmla="*/ 0 h 2521080"/>
              <a:gd name="textAreaBottom" fmla="*/ 2521440 h 2521080"/>
            </a:gdLst>
            <a:ahLst/>
            <a:cxnLst/>
            <a:rect l="textAreaLeft" t="textAreaTop" r="textAreaRight" b="textAreaBottom"/>
            <a:pathLst>
              <a:path w="13127" h="7004">
                <a:moveTo>
                  <a:pt x="35" y="0"/>
                </a:moveTo>
                <a:lnTo>
                  <a:pt x="102" y="35"/>
                </a:lnTo>
                <a:lnTo>
                  <a:pt x="89" y="48"/>
                </a:lnTo>
                <a:lnTo>
                  <a:pt x="91" y="45"/>
                </a:lnTo>
                <a:lnTo>
                  <a:pt x="66" y="73"/>
                </a:lnTo>
                <a:lnTo>
                  <a:pt x="0" y="38"/>
                </a:lnTo>
                <a:lnTo>
                  <a:pt x="35" y="0"/>
                </a:lnTo>
                <a:moveTo>
                  <a:pt x="13118" y="6981"/>
                </a:moveTo>
                <a:lnTo>
                  <a:pt x="13084" y="6999"/>
                </a:lnTo>
                <a:lnTo>
                  <a:pt x="13072" y="7004"/>
                </a:lnTo>
                <a:lnTo>
                  <a:pt x="12990" y="6960"/>
                </a:lnTo>
                <a:lnTo>
                  <a:pt x="13020" y="6949"/>
                </a:lnTo>
                <a:lnTo>
                  <a:pt x="13050" y="6935"/>
                </a:lnTo>
                <a:lnTo>
                  <a:pt x="13127" y="6976"/>
                </a:lnTo>
                <a:lnTo>
                  <a:pt x="13118" y="6981"/>
                </a:lnTo>
                <a:moveTo>
                  <a:pt x="13022" y="6948"/>
                </a:moveTo>
                <a:lnTo>
                  <a:pt x="13020" y="6949"/>
                </a:lnTo>
                <a:lnTo>
                  <a:pt x="13022" y="6948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6" name=""/>
          <p:cNvSpPr/>
          <p:nvPr/>
        </p:nvSpPr>
        <p:spPr>
          <a:xfrm>
            <a:off x="630000" y="2476080"/>
            <a:ext cx="4730760" cy="2524320"/>
          </a:xfrm>
          <a:custGeom>
            <a:avLst/>
            <a:gdLst>
              <a:gd name="textAreaLeft" fmla="*/ 0 w 4730760"/>
              <a:gd name="textAreaRight" fmla="*/ 4731120 w 4730760"/>
              <a:gd name="textAreaTop" fmla="*/ 0 h 2524320"/>
              <a:gd name="textAreaBottom" fmla="*/ 2524680 h 2524320"/>
            </a:gdLst>
            <a:ahLst/>
            <a:cxnLst/>
            <a:rect l="textAreaLeft" t="textAreaTop" r="textAreaRight" b="textAreaBottom"/>
            <a:pathLst>
              <a:path w="13142" h="7013">
                <a:moveTo>
                  <a:pt x="4" y="32"/>
                </a:moveTo>
                <a:lnTo>
                  <a:pt x="39" y="0"/>
                </a:lnTo>
                <a:lnTo>
                  <a:pt x="107" y="36"/>
                </a:lnTo>
                <a:lnTo>
                  <a:pt x="105" y="38"/>
                </a:lnTo>
                <a:lnTo>
                  <a:pt x="106" y="37"/>
                </a:lnTo>
                <a:lnTo>
                  <a:pt x="107" y="36"/>
                </a:lnTo>
                <a:lnTo>
                  <a:pt x="106" y="37"/>
                </a:lnTo>
                <a:lnTo>
                  <a:pt x="67" y="72"/>
                </a:lnTo>
                <a:lnTo>
                  <a:pt x="0" y="37"/>
                </a:lnTo>
                <a:lnTo>
                  <a:pt x="4" y="32"/>
                </a:lnTo>
                <a:moveTo>
                  <a:pt x="13092" y="7013"/>
                </a:moveTo>
                <a:lnTo>
                  <a:pt x="13015" y="6972"/>
                </a:lnTo>
                <a:lnTo>
                  <a:pt x="13018" y="6971"/>
                </a:lnTo>
                <a:lnTo>
                  <a:pt x="13016" y="6971"/>
                </a:lnTo>
                <a:lnTo>
                  <a:pt x="13049" y="6955"/>
                </a:lnTo>
                <a:lnTo>
                  <a:pt x="13047" y="6956"/>
                </a:lnTo>
                <a:lnTo>
                  <a:pt x="13068" y="6943"/>
                </a:lnTo>
                <a:lnTo>
                  <a:pt x="13142" y="6983"/>
                </a:lnTo>
                <a:lnTo>
                  <a:pt x="13092" y="7013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7" name=""/>
          <p:cNvSpPr/>
          <p:nvPr/>
        </p:nvSpPr>
        <p:spPr>
          <a:xfrm>
            <a:off x="644040" y="2463840"/>
            <a:ext cx="4732920" cy="2525760"/>
          </a:xfrm>
          <a:custGeom>
            <a:avLst/>
            <a:gdLst>
              <a:gd name="textAreaLeft" fmla="*/ 0 w 4732920"/>
              <a:gd name="textAreaRight" fmla="*/ 4733280 w 4732920"/>
              <a:gd name="textAreaTop" fmla="*/ 0 h 2525760"/>
              <a:gd name="textAreaBottom" fmla="*/ 2526120 h 2525760"/>
            </a:gdLst>
            <a:ahLst/>
            <a:cxnLst/>
            <a:rect l="textAreaLeft" t="textAreaTop" r="textAreaRight" b="textAreaBottom"/>
            <a:pathLst>
              <a:path w="13148" h="7017">
                <a:moveTo>
                  <a:pt x="21" y="16"/>
                </a:moveTo>
                <a:lnTo>
                  <a:pt x="42" y="0"/>
                </a:lnTo>
                <a:lnTo>
                  <a:pt x="112" y="37"/>
                </a:lnTo>
                <a:lnTo>
                  <a:pt x="68" y="70"/>
                </a:lnTo>
                <a:lnTo>
                  <a:pt x="0" y="34"/>
                </a:lnTo>
                <a:lnTo>
                  <a:pt x="21" y="16"/>
                </a:lnTo>
                <a:moveTo>
                  <a:pt x="13108" y="7013"/>
                </a:moveTo>
                <a:lnTo>
                  <a:pt x="13103" y="7017"/>
                </a:lnTo>
                <a:lnTo>
                  <a:pt x="13029" y="6977"/>
                </a:lnTo>
                <a:lnTo>
                  <a:pt x="13069" y="6953"/>
                </a:lnTo>
                <a:lnTo>
                  <a:pt x="13078" y="6946"/>
                </a:lnTo>
                <a:lnTo>
                  <a:pt x="13148" y="6984"/>
                </a:lnTo>
                <a:lnTo>
                  <a:pt x="13108" y="7013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8" name=""/>
          <p:cNvSpPr/>
          <p:nvPr/>
        </p:nvSpPr>
        <p:spPr>
          <a:xfrm>
            <a:off x="659160" y="2451960"/>
            <a:ext cx="4732920" cy="2525760"/>
          </a:xfrm>
          <a:custGeom>
            <a:avLst/>
            <a:gdLst>
              <a:gd name="textAreaLeft" fmla="*/ 0 w 4732920"/>
              <a:gd name="textAreaRight" fmla="*/ 4733280 w 4732920"/>
              <a:gd name="textAreaTop" fmla="*/ 0 h 2525760"/>
              <a:gd name="textAreaBottom" fmla="*/ 2526120 h 2525760"/>
            </a:gdLst>
            <a:ahLst/>
            <a:cxnLst/>
            <a:rect l="textAreaLeft" t="textAreaTop" r="textAreaRight" b="textAreaBottom"/>
            <a:pathLst>
              <a:path w="13148" h="7017">
                <a:moveTo>
                  <a:pt x="40" y="3"/>
                </a:moveTo>
                <a:lnTo>
                  <a:pt x="45" y="0"/>
                </a:lnTo>
                <a:lnTo>
                  <a:pt x="119" y="39"/>
                </a:lnTo>
                <a:lnTo>
                  <a:pt x="79" y="64"/>
                </a:lnTo>
                <a:lnTo>
                  <a:pt x="70" y="70"/>
                </a:lnTo>
                <a:lnTo>
                  <a:pt x="0" y="33"/>
                </a:lnTo>
                <a:lnTo>
                  <a:pt x="40" y="3"/>
                </a:lnTo>
                <a:moveTo>
                  <a:pt x="13127" y="7001"/>
                </a:moveTo>
                <a:lnTo>
                  <a:pt x="13106" y="7017"/>
                </a:lnTo>
                <a:lnTo>
                  <a:pt x="13036" y="6979"/>
                </a:lnTo>
                <a:lnTo>
                  <a:pt x="13080" y="6946"/>
                </a:lnTo>
                <a:lnTo>
                  <a:pt x="13081" y="6946"/>
                </a:lnTo>
                <a:lnTo>
                  <a:pt x="13148" y="6982"/>
                </a:lnTo>
                <a:lnTo>
                  <a:pt x="13127" y="7001"/>
                </a:lnTo>
                <a:moveTo>
                  <a:pt x="79" y="64"/>
                </a:moveTo>
                <a:lnTo>
                  <a:pt x="82" y="62"/>
                </a:lnTo>
                <a:lnTo>
                  <a:pt x="79" y="64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29" name=""/>
          <p:cNvSpPr/>
          <p:nvPr/>
        </p:nvSpPr>
        <p:spPr>
          <a:xfrm>
            <a:off x="675360" y="2440800"/>
            <a:ext cx="4730760" cy="2524320"/>
          </a:xfrm>
          <a:custGeom>
            <a:avLst/>
            <a:gdLst>
              <a:gd name="textAreaLeft" fmla="*/ 0 w 4730760"/>
              <a:gd name="textAreaRight" fmla="*/ 4731120 w 4730760"/>
              <a:gd name="textAreaTop" fmla="*/ 0 h 2524320"/>
              <a:gd name="textAreaBottom" fmla="*/ 2524680 h 2524320"/>
            </a:gdLst>
            <a:ahLst/>
            <a:cxnLst/>
            <a:rect l="textAreaLeft" t="textAreaTop" r="textAreaRight" b="textAreaBottom"/>
            <a:pathLst>
              <a:path w="13142" h="7013">
                <a:moveTo>
                  <a:pt x="51" y="0"/>
                </a:moveTo>
                <a:lnTo>
                  <a:pt x="127" y="41"/>
                </a:lnTo>
                <a:lnTo>
                  <a:pt x="124" y="43"/>
                </a:lnTo>
                <a:lnTo>
                  <a:pt x="126" y="42"/>
                </a:lnTo>
                <a:lnTo>
                  <a:pt x="93" y="58"/>
                </a:lnTo>
                <a:lnTo>
                  <a:pt x="96" y="57"/>
                </a:lnTo>
                <a:lnTo>
                  <a:pt x="74" y="70"/>
                </a:lnTo>
                <a:lnTo>
                  <a:pt x="0" y="31"/>
                </a:lnTo>
                <a:lnTo>
                  <a:pt x="51" y="0"/>
                </a:lnTo>
                <a:moveTo>
                  <a:pt x="13138" y="6981"/>
                </a:moveTo>
                <a:lnTo>
                  <a:pt x="13103" y="7013"/>
                </a:lnTo>
                <a:lnTo>
                  <a:pt x="13036" y="6977"/>
                </a:lnTo>
                <a:lnTo>
                  <a:pt x="13037" y="6975"/>
                </a:lnTo>
                <a:lnTo>
                  <a:pt x="13037" y="6976"/>
                </a:lnTo>
                <a:lnTo>
                  <a:pt x="13035" y="6977"/>
                </a:lnTo>
                <a:lnTo>
                  <a:pt x="13037" y="6976"/>
                </a:lnTo>
                <a:lnTo>
                  <a:pt x="13075" y="6941"/>
                </a:lnTo>
                <a:lnTo>
                  <a:pt x="13142" y="6977"/>
                </a:lnTo>
                <a:lnTo>
                  <a:pt x="13138" y="6981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0" name=""/>
          <p:cNvSpPr/>
          <p:nvPr/>
        </p:nvSpPr>
        <p:spPr>
          <a:xfrm>
            <a:off x="693720" y="2421720"/>
            <a:ext cx="4736520" cy="2530440"/>
          </a:xfrm>
          <a:custGeom>
            <a:avLst/>
            <a:gdLst>
              <a:gd name="textAreaLeft" fmla="*/ 0 w 4736520"/>
              <a:gd name="textAreaRight" fmla="*/ 4736880 w 4736520"/>
              <a:gd name="textAreaTop" fmla="*/ 0 h 2530440"/>
              <a:gd name="textAreaBottom" fmla="*/ 2530800 h 2530440"/>
            </a:gdLst>
            <a:ahLst/>
            <a:cxnLst/>
            <a:rect l="textAreaLeft" t="textAreaTop" r="textAreaRight" b="textAreaBottom"/>
            <a:pathLst>
              <a:path w="13158" h="7030">
                <a:moveTo>
                  <a:pt x="8" y="48"/>
                </a:moveTo>
                <a:lnTo>
                  <a:pt x="43" y="30"/>
                </a:lnTo>
                <a:lnTo>
                  <a:pt x="78" y="14"/>
                </a:lnTo>
                <a:lnTo>
                  <a:pt x="114" y="0"/>
                </a:lnTo>
                <a:lnTo>
                  <a:pt x="204" y="48"/>
                </a:lnTo>
                <a:lnTo>
                  <a:pt x="171" y="57"/>
                </a:lnTo>
                <a:lnTo>
                  <a:pt x="172" y="57"/>
                </a:lnTo>
                <a:lnTo>
                  <a:pt x="138" y="68"/>
                </a:lnTo>
                <a:lnTo>
                  <a:pt x="105" y="81"/>
                </a:lnTo>
                <a:lnTo>
                  <a:pt x="76" y="94"/>
                </a:lnTo>
                <a:lnTo>
                  <a:pt x="0" y="53"/>
                </a:lnTo>
                <a:lnTo>
                  <a:pt x="8" y="48"/>
                </a:lnTo>
                <a:moveTo>
                  <a:pt x="13138" y="6978"/>
                </a:moveTo>
                <a:lnTo>
                  <a:pt x="13091" y="7030"/>
                </a:lnTo>
                <a:lnTo>
                  <a:pt x="13024" y="6994"/>
                </a:lnTo>
                <a:lnTo>
                  <a:pt x="13036" y="6983"/>
                </a:lnTo>
                <a:lnTo>
                  <a:pt x="13082" y="6933"/>
                </a:lnTo>
                <a:lnTo>
                  <a:pt x="13094" y="6917"/>
                </a:lnTo>
                <a:lnTo>
                  <a:pt x="13158" y="6951"/>
                </a:lnTo>
                <a:lnTo>
                  <a:pt x="13138" y="6978"/>
                </a:lnTo>
                <a:moveTo>
                  <a:pt x="13038" y="6982"/>
                </a:moveTo>
                <a:lnTo>
                  <a:pt x="13036" y="6983"/>
                </a:lnTo>
                <a:lnTo>
                  <a:pt x="13035" y="6985"/>
                </a:lnTo>
                <a:lnTo>
                  <a:pt x="13038" y="6982"/>
                </a:lnTo>
                <a:moveTo>
                  <a:pt x="13083" y="6931"/>
                </a:moveTo>
                <a:lnTo>
                  <a:pt x="13082" y="6933"/>
                </a:lnTo>
                <a:lnTo>
                  <a:pt x="13081" y="6933"/>
                </a:lnTo>
                <a:lnTo>
                  <a:pt x="13083" y="6931"/>
                </a:lnTo>
                <a:moveTo>
                  <a:pt x="137" y="68"/>
                </a:moveTo>
                <a:lnTo>
                  <a:pt x="138" y="68"/>
                </a:lnTo>
                <a:lnTo>
                  <a:pt x="139" y="68"/>
                </a:lnTo>
                <a:lnTo>
                  <a:pt x="137" y="68"/>
                </a:lnTo>
                <a:moveTo>
                  <a:pt x="105" y="81"/>
                </a:moveTo>
                <a:lnTo>
                  <a:pt x="107" y="80"/>
                </a:lnTo>
                <a:lnTo>
                  <a:pt x="105" y="81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1" name=""/>
          <p:cNvSpPr/>
          <p:nvPr/>
        </p:nvSpPr>
        <p:spPr>
          <a:xfrm>
            <a:off x="734760" y="2414160"/>
            <a:ext cx="4706280" cy="2509560"/>
          </a:xfrm>
          <a:custGeom>
            <a:avLst/>
            <a:gdLst>
              <a:gd name="textAreaLeft" fmla="*/ 0 w 4706280"/>
              <a:gd name="textAreaRight" fmla="*/ 4706640 w 4706280"/>
              <a:gd name="textAreaTop" fmla="*/ 0 h 2509560"/>
              <a:gd name="textAreaBottom" fmla="*/ 2509920 h 2509560"/>
            </a:gdLst>
            <a:ahLst/>
            <a:cxnLst/>
            <a:rect l="textAreaLeft" t="textAreaTop" r="textAreaRight" b="textAreaBottom"/>
            <a:pathLst>
              <a:path w="13074" h="6972">
                <a:moveTo>
                  <a:pt x="36" y="9"/>
                </a:moveTo>
                <a:lnTo>
                  <a:pt x="68" y="0"/>
                </a:lnTo>
                <a:lnTo>
                  <a:pt x="168" y="53"/>
                </a:lnTo>
                <a:lnTo>
                  <a:pt x="160" y="54"/>
                </a:lnTo>
                <a:lnTo>
                  <a:pt x="162" y="54"/>
                </a:lnTo>
                <a:lnTo>
                  <a:pt x="125" y="60"/>
                </a:lnTo>
                <a:lnTo>
                  <a:pt x="91" y="68"/>
                </a:lnTo>
                <a:lnTo>
                  <a:pt x="93" y="68"/>
                </a:lnTo>
                <a:lnTo>
                  <a:pt x="90" y="69"/>
                </a:lnTo>
                <a:lnTo>
                  <a:pt x="0" y="21"/>
                </a:lnTo>
                <a:lnTo>
                  <a:pt x="36" y="9"/>
                </a:lnTo>
                <a:moveTo>
                  <a:pt x="13069" y="6938"/>
                </a:moveTo>
                <a:lnTo>
                  <a:pt x="13044" y="6972"/>
                </a:lnTo>
                <a:lnTo>
                  <a:pt x="12980" y="6938"/>
                </a:lnTo>
                <a:lnTo>
                  <a:pt x="13009" y="6899"/>
                </a:lnTo>
                <a:lnTo>
                  <a:pt x="13010" y="6897"/>
                </a:lnTo>
                <a:lnTo>
                  <a:pt x="13074" y="6931"/>
                </a:lnTo>
                <a:lnTo>
                  <a:pt x="13069" y="6938"/>
                </a:lnTo>
                <a:moveTo>
                  <a:pt x="125" y="60"/>
                </a:moveTo>
                <a:lnTo>
                  <a:pt x="127" y="60"/>
                </a:lnTo>
                <a:lnTo>
                  <a:pt x="125" y="60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2" name=""/>
          <p:cNvSpPr/>
          <p:nvPr/>
        </p:nvSpPr>
        <p:spPr>
          <a:xfrm>
            <a:off x="759240" y="2408400"/>
            <a:ext cx="4691160" cy="2500560"/>
          </a:xfrm>
          <a:custGeom>
            <a:avLst/>
            <a:gdLst>
              <a:gd name="textAreaLeft" fmla="*/ 0 w 4691160"/>
              <a:gd name="textAreaRight" fmla="*/ 4691520 w 4691160"/>
              <a:gd name="textAreaTop" fmla="*/ 0 h 2500560"/>
              <a:gd name="textAreaBottom" fmla="*/ 2500920 h 2500560"/>
            </a:gdLst>
            <a:ahLst/>
            <a:cxnLst/>
            <a:rect l="textAreaLeft" t="textAreaTop" r="textAreaRight" b="textAreaBottom"/>
            <a:pathLst>
              <a:path w="13032" h="6947">
                <a:moveTo>
                  <a:pt x="6" y="14"/>
                </a:moveTo>
                <a:lnTo>
                  <a:pt x="44" y="6"/>
                </a:lnTo>
                <a:lnTo>
                  <a:pt x="77" y="0"/>
                </a:lnTo>
                <a:lnTo>
                  <a:pt x="193" y="62"/>
                </a:lnTo>
                <a:lnTo>
                  <a:pt x="165" y="63"/>
                </a:lnTo>
                <a:lnTo>
                  <a:pt x="167" y="63"/>
                </a:lnTo>
                <a:lnTo>
                  <a:pt x="128" y="66"/>
                </a:lnTo>
                <a:lnTo>
                  <a:pt x="130" y="65"/>
                </a:lnTo>
                <a:lnTo>
                  <a:pt x="100" y="69"/>
                </a:lnTo>
                <a:lnTo>
                  <a:pt x="0" y="16"/>
                </a:lnTo>
                <a:lnTo>
                  <a:pt x="6" y="14"/>
                </a:lnTo>
                <a:moveTo>
                  <a:pt x="13006" y="6947"/>
                </a:moveTo>
                <a:lnTo>
                  <a:pt x="12942" y="6913"/>
                </a:lnTo>
                <a:lnTo>
                  <a:pt x="12968" y="6870"/>
                </a:lnTo>
                <a:lnTo>
                  <a:pt x="13032" y="6904"/>
                </a:lnTo>
                <a:lnTo>
                  <a:pt x="13006" y="6947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3" name=""/>
          <p:cNvSpPr/>
          <p:nvPr/>
        </p:nvSpPr>
        <p:spPr>
          <a:xfrm>
            <a:off x="786960" y="2404800"/>
            <a:ext cx="4679640" cy="2488680"/>
          </a:xfrm>
          <a:custGeom>
            <a:avLst/>
            <a:gdLst>
              <a:gd name="textAreaLeft" fmla="*/ 0 w 4679640"/>
              <a:gd name="textAreaRight" fmla="*/ 4680000 w 4679640"/>
              <a:gd name="textAreaTop" fmla="*/ 0 h 2488680"/>
              <a:gd name="textAreaBottom" fmla="*/ 2489040 h 2488680"/>
            </a:gdLst>
            <a:ahLst/>
            <a:cxnLst/>
            <a:rect l="textAreaLeft" t="textAreaTop" r="textAreaRight" b="textAreaBottom"/>
            <a:pathLst>
              <a:path w="13000" h="6914">
                <a:moveTo>
                  <a:pt x="5" y="9"/>
                </a:moveTo>
                <a:lnTo>
                  <a:pt x="45" y="4"/>
                </a:lnTo>
                <a:lnTo>
                  <a:pt x="85" y="1"/>
                </a:lnTo>
                <a:lnTo>
                  <a:pt x="125" y="0"/>
                </a:lnTo>
                <a:lnTo>
                  <a:pt x="195" y="0"/>
                </a:lnTo>
                <a:lnTo>
                  <a:pt x="330" y="72"/>
                </a:lnTo>
                <a:lnTo>
                  <a:pt x="126" y="72"/>
                </a:lnTo>
                <a:lnTo>
                  <a:pt x="116" y="72"/>
                </a:lnTo>
                <a:lnTo>
                  <a:pt x="0" y="10"/>
                </a:lnTo>
                <a:lnTo>
                  <a:pt x="5" y="9"/>
                </a:lnTo>
                <a:moveTo>
                  <a:pt x="12997" y="6831"/>
                </a:moveTo>
                <a:lnTo>
                  <a:pt x="12981" y="6866"/>
                </a:lnTo>
                <a:lnTo>
                  <a:pt x="12963" y="6900"/>
                </a:lnTo>
                <a:lnTo>
                  <a:pt x="12955" y="6914"/>
                </a:lnTo>
                <a:lnTo>
                  <a:pt x="12891" y="6880"/>
                </a:lnTo>
                <a:lnTo>
                  <a:pt x="12901" y="6864"/>
                </a:lnTo>
                <a:lnTo>
                  <a:pt x="12900" y="6866"/>
                </a:lnTo>
                <a:lnTo>
                  <a:pt x="12917" y="6833"/>
                </a:lnTo>
                <a:lnTo>
                  <a:pt x="12916" y="6835"/>
                </a:lnTo>
                <a:lnTo>
                  <a:pt x="12931" y="6802"/>
                </a:lnTo>
                <a:lnTo>
                  <a:pt x="12930" y="6803"/>
                </a:lnTo>
                <a:lnTo>
                  <a:pt x="12936" y="6789"/>
                </a:lnTo>
                <a:lnTo>
                  <a:pt x="13000" y="6823"/>
                </a:lnTo>
                <a:lnTo>
                  <a:pt x="12997" y="6831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4" name=""/>
          <p:cNvSpPr/>
          <p:nvPr/>
        </p:nvSpPr>
        <p:spPr>
          <a:xfrm>
            <a:off x="857160" y="2404800"/>
            <a:ext cx="4615560" cy="2455920"/>
          </a:xfrm>
          <a:custGeom>
            <a:avLst/>
            <a:gdLst>
              <a:gd name="textAreaLeft" fmla="*/ 0 w 4615560"/>
              <a:gd name="textAreaRight" fmla="*/ 4615920 w 4615560"/>
              <a:gd name="textAreaTop" fmla="*/ 0 h 2455920"/>
              <a:gd name="textAreaBottom" fmla="*/ 2456280 h 2455920"/>
            </a:gdLst>
            <a:ahLst/>
            <a:cxnLst/>
            <a:rect l="textAreaLeft" t="textAreaTop" r="textAreaRight" b="textAreaBottom"/>
            <a:pathLst>
              <a:path w="12822" h="6823">
                <a:moveTo>
                  <a:pt x="12816" y="6795"/>
                </a:moveTo>
                <a:lnTo>
                  <a:pt x="12805" y="6823"/>
                </a:lnTo>
                <a:lnTo>
                  <a:pt x="12741" y="6789"/>
                </a:lnTo>
                <a:lnTo>
                  <a:pt x="12749" y="6769"/>
                </a:lnTo>
                <a:lnTo>
                  <a:pt x="12758" y="6741"/>
                </a:lnTo>
                <a:lnTo>
                  <a:pt x="12822" y="6776"/>
                </a:lnTo>
                <a:lnTo>
                  <a:pt x="12816" y="6795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5" name=""/>
          <p:cNvSpPr/>
          <p:nvPr/>
        </p:nvSpPr>
        <p:spPr>
          <a:xfrm>
            <a:off x="895680" y="2404800"/>
            <a:ext cx="4582440" cy="2439000"/>
          </a:xfrm>
          <a:custGeom>
            <a:avLst/>
            <a:gdLst>
              <a:gd name="textAreaLeft" fmla="*/ 0 w 4582440"/>
              <a:gd name="textAreaRight" fmla="*/ 4582800 w 4582440"/>
              <a:gd name="textAreaTop" fmla="*/ 0 h 2439000"/>
              <a:gd name="textAreaBottom" fmla="*/ 2439360 h 2439000"/>
            </a:gdLst>
            <a:ahLst/>
            <a:cxnLst/>
            <a:rect l="textAreaLeft" t="textAreaTop" r="textAreaRight" b="textAreaBottom"/>
            <a:pathLst>
              <a:path w="12730" h="6776">
                <a:moveTo>
                  <a:pt x="12721" y="6758"/>
                </a:moveTo>
                <a:lnTo>
                  <a:pt x="12715" y="6776"/>
                </a:lnTo>
                <a:lnTo>
                  <a:pt x="12651" y="6741"/>
                </a:lnTo>
                <a:lnTo>
                  <a:pt x="12653" y="6736"/>
                </a:lnTo>
                <a:lnTo>
                  <a:pt x="12652" y="6738"/>
                </a:lnTo>
                <a:lnTo>
                  <a:pt x="12663" y="6702"/>
                </a:lnTo>
                <a:lnTo>
                  <a:pt x="12662" y="6704"/>
                </a:lnTo>
                <a:lnTo>
                  <a:pt x="12665" y="6692"/>
                </a:lnTo>
                <a:lnTo>
                  <a:pt x="12730" y="6726"/>
                </a:lnTo>
                <a:lnTo>
                  <a:pt x="12721" y="6758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6" name=""/>
          <p:cNvSpPr/>
          <p:nvPr/>
        </p:nvSpPr>
        <p:spPr>
          <a:xfrm>
            <a:off x="934200" y="2404800"/>
            <a:ext cx="4548240" cy="2421000"/>
          </a:xfrm>
          <a:custGeom>
            <a:avLst/>
            <a:gdLst>
              <a:gd name="textAreaLeft" fmla="*/ 0 w 4548240"/>
              <a:gd name="textAreaRight" fmla="*/ 4548600 w 4548240"/>
              <a:gd name="textAreaTop" fmla="*/ 0 h 2421000"/>
              <a:gd name="textAreaBottom" fmla="*/ 2421360 h 2421000"/>
            </a:gdLst>
            <a:ahLst/>
            <a:cxnLst/>
            <a:rect l="textAreaLeft" t="textAreaTop" r="textAreaRight" b="textAreaBottom"/>
            <a:pathLst>
              <a:path w="12635" h="6726">
                <a:moveTo>
                  <a:pt x="12634" y="6683"/>
                </a:moveTo>
                <a:lnTo>
                  <a:pt x="12625" y="6721"/>
                </a:lnTo>
                <a:lnTo>
                  <a:pt x="12623" y="6726"/>
                </a:lnTo>
                <a:lnTo>
                  <a:pt x="12558" y="6692"/>
                </a:lnTo>
                <a:lnTo>
                  <a:pt x="12563" y="6668"/>
                </a:lnTo>
                <a:lnTo>
                  <a:pt x="12568" y="6640"/>
                </a:lnTo>
                <a:lnTo>
                  <a:pt x="12635" y="6675"/>
                </a:lnTo>
                <a:lnTo>
                  <a:pt x="12634" y="6683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moveTo>
                  <a:pt x="12563" y="6667"/>
                </a:moveTo>
                <a:lnTo>
                  <a:pt x="12563" y="6668"/>
                </a:lnTo>
                <a:lnTo>
                  <a:pt x="12563" y="6669"/>
                </a:lnTo>
                <a:lnTo>
                  <a:pt x="12563" y="6667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7" name=""/>
          <p:cNvSpPr/>
          <p:nvPr/>
        </p:nvSpPr>
        <p:spPr>
          <a:xfrm>
            <a:off x="973080" y="2404800"/>
            <a:ext cx="4512240" cy="2402640"/>
          </a:xfrm>
          <a:custGeom>
            <a:avLst/>
            <a:gdLst>
              <a:gd name="textAreaLeft" fmla="*/ 0 w 4512240"/>
              <a:gd name="textAreaRight" fmla="*/ 4512600 w 4512240"/>
              <a:gd name="textAreaTop" fmla="*/ 0 h 2402640"/>
              <a:gd name="textAreaBottom" fmla="*/ 2403000 h 2402640"/>
            </a:gdLst>
            <a:ahLst/>
            <a:cxnLst/>
            <a:rect l="textAreaLeft" t="textAreaTop" r="textAreaRight" b="textAreaBottom"/>
            <a:pathLst>
              <a:path w="12535" h="6675">
                <a:moveTo>
                  <a:pt x="12533" y="6644"/>
                </a:moveTo>
                <a:lnTo>
                  <a:pt x="12527" y="6675"/>
                </a:lnTo>
                <a:lnTo>
                  <a:pt x="12460" y="6640"/>
                </a:lnTo>
                <a:lnTo>
                  <a:pt x="12462" y="6632"/>
                </a:lnTo>
                <a:lnTo>
                  <a:pt x="12461" y="6634"/>
                </a:lnTo>
                <a:lnTo>
                  <a:pt x="12466" y="6596"/>
                </a:lnTo>
                <a:lnTo>
                  <a:pt x="12466" y="6598"/>
                </a:lnTo>
                <a:lnTo>
                  <a:pt x="12467" y="6586"/>
                </a:lnTo>
                <a:lnTo>
                  <a:pt x="12535" y="6623"/>
                </a:lnTo>
                <a:lnTo>
                  <a:pt x="12533" y="6644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8" name=""/>
          <p:cNvSpPr/>
          <p:nvPr/>
        </p:nvSpPr>
        <p:spPr>
          <a:xfrm>
            <a:off x="1011600" y="2404800"/>
            <a:ext cx="4476240" cy="2383920"/>
          </a:xfrm>
          <a:custGeom>
            <a:avLst/>
            <a:gdLst>
              <a:gd name="textAreaLeft" fmla="*/ 0 w 4476240"/>
              <a:gd name="textAreaRight" fmla="*/ 4476600 w 4476240"/>
              <a:gd name="textAreaTop" fmla="*/ 0 h 2383920"/>
              <a:gd name="textAreaBottom" fmla="*/ 2384280 h 2383920"/>
            </a:gdLst>
            <a:ahLst/>
            <a:cxnLst/>
            <a:rect l="textAreaLeft" t="textAreaTop" r="textAreaRight" b="textAreaBottom"/>
            <a:pathLst>
              <a:path w="12435" h="6623">
                <a:moveTo>
                  <a:pt x="12435" y="6525"/>
                </a:moveTo>
                <a:lnTo>
                  <a:pt x="12434" y="6564"/>
                </a:lnTo>
                <a:lnTo>
                  <a:pt x="12430" y="6604"/>
                </a:lnTo>
                <a:lnTo>
                  <a:pt x="12428" y="6623"/>
                </a:lnTo>
                <a:lnTo>
                  <a:pt x="12360" y="6586"/>
                </a:lnTo>
                <a:lnTo>
                  <a:pt x="12362" y="6560"/>
                </a:lnTo>
                <a:lnTo>
                  <a:pt x="12362" y="6562"/>
                </a:lnTo>
                <a:lnTo>
                  <a:pt x="12363" y="6523"/>
                </a:lnTo>
                <a:lnTo>
                  <a:pt x="12363" y="6474"/>
                </a:lnTo>
                <a:lnTo>
                  <a:pt x="12435" y="6512"/>
                </a:lnTo>
                <a:lnTo>
                  <a:pt x="12435" y="6525"/>
                </a:lnTo>
                <a:moveTo>
                  <a:pt x="135" y="72"/>
                </a:moveTo>
                <a:lnTo>
                  <a:pt x="0" y="0"/>
                </a:lnTo>
                <a:lnTo>
                  <a:pt x="214" y="0"/>
                </a:lnTo>
                <a:lnTo>
                  <a:pt x="349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39" name=""/>
          <p:cNvSpPr/>
          <p:nvPr/>
        </p:nvSpPr>
        <p:spPr>
          <a:xfrm>
            <a:off x="1088640" y="2404800"/>
            <a:ext cx="4399200" cy="2343960"/>
          </a:xfrm>
          <a:custGeom>
            <a:avLst/>
            <a:gdLst>
              <a:gd name="textAreaLeft" fmla="*/ 0 w 4399200"/>
              <a:gd name="textAreaRight" fmla="*/ 4399560 w 4399200"/>
              <a:gd name="textAreaTop" fmla="*/ 0 h 2343960"/>
              <a:gd name="textAreaBottom" fmla="*/ 2344320 h 2343960"/>
            </a:gdLst>
            <a:ahLst/>
            <a:cxnLst/>
            <a:rect l="textAreaLeft" t="textAreaTop" r="textAreaRight" b="textAreaBottom"/>
            <a:pathLst>
              <a:path w="12221" h="6512">
                <a:moveTo>
                  <a:pt x="12149" y="6417"/>
                </a:moveTo>
                <a:lnTo>
                  <a:pt x="12221" y="6455"/>
                </a:lnTo>
                <a:lnTo>
                  <a:pt x="12221" y="6512"/>
                </a:lnTo>
                <a:lnTo>
                  <a:pt x="12149" y="6474"/>
                </a:lnTo>
                <a:lnTo>
                  <a:pt x="12149" y="6417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0" name=""/>
          <p:cNvSpPr/>
          <p:nvPr/>
        </p:nvSpPr>
        <p:spPr>
          <a:xfrm>
            <a:off x="1127160" y="2404800"/>
            <a:ext cx="4360680" cy="2323440"/>
          </a:xfrm>
          <a:custGeom>
            <a:avLst/>
            <a:gdLst>
              <a:gd name="textAreaLeft" fmla="*/ 0 w 4360680"/>
              <a:gd name="textAreaRight" fmla="*/ 4361040 w 4360680"/>
              <a:gd name="textAreaTop" fmla="*/ 0 h 2323440"/>
              <a:gd name="textAreaBottom" fmla="*/ 2323800 h 2323440"/>
            </a:gdLst>
            <a:ahLst/>
            <a:cxnLst/>
            <a:rect l="textAreaLeft" t="textAreaTop" r="textAreaRight" b="textAreaBottom"/>
            <a:pathLst>
              <a:path w="12114" h="6455">
                <a:moveTo>
                  <a:pt x="12042" y="6359"/>
                </a:moveTo>
                <a:lnTo>
                  <a:pt x="12114" y="6398"/>
                </a:lnTo>
                <a:lnTo>
                  <a:pt x="12114" y="6455"/>
                </a:lnTo>
                <a:lnTo>
                  <a:pt x="12042" y="6417"/>
                </a:lnTo>
                <a:lnTo>
                  <a:pt x="12042" y="6359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1" name=""/>
          <p:cNvSpPr/>
          <p:nvPr/>
        </p:nvSpPr>
        <p:spPr>
          <a:xfrm>
            <a:off x="1166040" y="2404800"/>
            <a:ext cx="4321800" cy="2302920"/>
          </a:xfrm>
          <a:custGeom>
            <a:avLst/>
            <a:gdLst>
              <a:gd name="textAreaLeft" fmla="*/ 0 w 4321800"/>
              <a:gd name="textAreaRight" fmla="*/ 4322160 w 4321800"/>
              <a:gd name="textAreaTop" fmla="*/ 0 h 2302920"/>
              <a:gd name="textAreaBottom" fmla="*/ 2303280 h 2302920"/>
            </a:gdLst>
            <a:ahLst/>
            <a:cxnLst/>
            <a:rect l="textAreaLeft" t="textAreaTop" r="textAreaRight" b="textAreaBottom"/>
            <a:pathLst>
              <a:path w="12006" h="6398">
                <a:moveTo>
                  <a:pt x="11934" y="6302"/>
                </a:moveTo>
                <a:lnTo>
                  <a:pt x="12006" y="6341"/>
                </a:lnTo>
                <a:lnTo>
                  <a:pt x="12006" y="6398"/>
                </a:lnTo>
                <a:lnTo>
                  <a:pt x="11934" y="6359"/>
                </a:lnTo>
                <a:lnTo>
                  <a:pt x="11934" y="6302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2" name=""/>
          <p:cNvSpPr/>
          <p:nvPr/>
        </p:nvSpPr>
        <p:spPr>
          <a:xfrm>
            <a:off x="1204560" y="2404800"/>
            <a:ext cx="4283280" cy="2282400"/>
          </a:xfrm>
          <a:custGeom>
            <a:avLst/>
            <a:gdLst>
              <a:gd name="textAreaLeft" fmla="*/ 0 w 4283280"/>
              <a:gd name="textAreaRight" fmla="*/ 4283640 w 4283280"/>
              <a:gd name="textAreaTop" fmla="*/ 0 h 2282400"/>
              <a:gd name="textAreaBottom" fmla="*/ 2282760 h 2282400"/>
            </a:gdLst>
            <a:ahLst/>
            <a:cxnLst/>
            <a:rect l="textAreaLeft" t="textAreaTop" r="textAreaRight" b="textAreaBottom"/>
            <a:pathLst>
              <a:path w="11899" h="6341">
                <a:moveTo>
                  <a:pt x="11827" y="6245"/>
                </a:moveTo>
                <a:lnTo>
                  <a:pt x="11899" y="6284"/>
                </a:lnTo>
                <a:lnTo>
                  <a:pt x="11899" y="6341"/>
                </a:lnTo>
                <a:lnTo>
                  <a:pt x="11827" y="6302"/>
                </a:lnTo>
                <a:lnTo>
                  <a:pt x="11827" y="6245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3" name=""/>
          <p:cNvSpPr/>
          <p:nvPr/>
        </p:nvSpPr>
        <p:spPr>
          <a:xfrm>
            <a:off x="1243080" y="2404800"/>
            <a:ext cx="4244760" cy="2261880"/>
          </a:xfrm>
          <a:custGeom>
            <a:avLst/>
            <a:gdLst>
              <a:gd name="textAreaLeft" fmla="*/ 0 w 4244760"/>
              <a:gd name="textAreaRight" fmla="*/ 4245120 w 4244760"/>
              <a:gd name="textAreaTop" fmla="*/ 0 h 2261880"/>
              <a:gd name="textAreaBottom" fmla="*/ 2262240 h 2261880"/>
            </a:gdLst>
            <a:ahLst/>
            <a:cxnLst/>
            <a:rect l="textAreaLeft" t="textAreaTop" r="textAreaRight" b="textAreaBottom"/>
            <a:pathLst>
              <a:path w="11792" h="6284">
                <a:moveTo>
                  <a:pt x="11720" y="6188"/>
                </a:moveTo>
                <a:lnTo>
                  <a:pt x="11792" y="6226"/>
                </a:lnTo>
                <a:lnTo>
                  <a:pt x="11792" y="6284"/>
                </a:lnTo>
                <a:lnTo>
                  <a:pt x="11720" y="6245"/>
                </a:lnTo>
                <a:lnTo>
                  <a:pt x="11720" y="6188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4" name=""/>
          <p:cNvSpPr/>
          <p:nvPr/>
        </p:nvSpPr>
        <p:spPr>
          <a:xfrm>
            <a:off x="1281600" y="2404800"/>
            <a:ext cx="4206240" cy="2241000"/>
          </a:xfrm>
          <a:custGeom>
            <a:avLst/>
            <a:gdLst>
              <a:gd name="textAreaLeft" fmla="*/ 0 w 4206240"/>
              <a:gd name="textAreaRight" fmla="*/ 4206600 w 4206240"/>
              <a:gd name="textAreaTop" fmla="*/ 0 h 2241000"/>
              <a:gd name="textAreaBottom" fmla="*/ 2241360 h 2241000"/>
            </a:gdLst>
            <a:ahLst/>
            <a:cxnLst/>
            <a:rect l="textAreaLeft" t="textAreaTop" r="textAreaRight" b="textAreaBottom"/>
            <a:pathLst>
              <a:path w="11685" h="6226">
                <a:moveTo>
                  <a:pt x="11613" y="6131"/>
                </a:moveTo>
                <a:lnTo>
                  <a:pt x="11685" y="6169"/>
                </a:lnTo>
                <a:lnTo>
                  <a:pt x="11685" y="6226"/>
                </a:lnTo>
                <a:lnTo>
                  <a:pt x="11613" y="6188"/>
                </a:lnTo>
                <a:lnTo>
                  <a:pt x="11613" y="6131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5" name=""/>
          <p:cNvSpPr/>
          <p:nvPr/>
        </p:nvSpPr>
        <p:spPr>
          <a:xfrm>
            <a:off x="1320120" y="2404800"/>
            <a:ext cx="4167720" cy="2220480"/>
          </a:xfrm>
          <a:custGeom>
            <a:avLst/>
            <a:gdLst>
              <a:gd name="textAreaLeft" fmla="*/ 0 w 4167720"/>
              <a:gd name="textAreaRight" fmla="*/ 4168080 w 4167720"/>
              <a:gd name="textAreaTop" fmla="*/ 0 h 2220480"/>
              <a:gd name="textAreaBottom" fmla="*/ 2220840 h 2220480"/>
            </a:gdLst>
            <a:ahLst/>
            <a:cxnLst/>
            <a:rect l="textAreaLeft" t="textAreaTop" r="textAreaRight" b="textAreaBottom"/>
            <a:pathLst>
              <a:path w="11578" h="6169">
                <a:moveTo>
                  <a:pt x="11506" y="6074"/>
                </a:moveTo>
                <a:lnTo>
                  <a:pt x="11578" y="6112"/>
                </a:lnTo>
                <a:lnTo>
                  <a:pt x="11578" y="6169"/>
                </a:lnTo>
                <a:lnTo>
                  <a:pt x="11506" y="6131"/>
                </a:lnTo>
                <a:lnTo>
                  <a:pt x="11506" y="6074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6" name=""/>
          <p:cNvSpPr/>
          <p:nvPr/>
        </p:nvSpPr>
        <p:spPr>
          <a:xfrm>
            <a:off x="1358640" y="2404800"/>
            <a:ext cx="4129200" cy="2199960"/>
          </a:xfrm>
          <a:custGeom>
            <a:avLst/>
            <a:gdLst>
              <a:gd name="textAreaLeft" fmla="*/ 0 w 4129200"/>
              <a:gd name="textAreaRight" fmla="*/ 4129560 w 4129200"/>
              <a:gd name="textAreaTop" fmla="*/ 0 h 2199960"/>
              <a:gd name="textAreaBottom" fmla="*/ 2200320 h 2199960"/>
            </a:gdLst>
            <a:ahLst/>
            <a:cxnLst/>
            <a:rect l="textAreaLeft" t="textAreaTop" r="textAreaRight" b="textAreaBottom"/>
            <a:pathLst>
              <a:path w="11471" h="6112">
                <a:moveTo>
                  <a:pt x="11399" y="6017"/>
                </a:moveTo>
                <a:lnTo>
                  <a:pt x="11471" y="6055"/>
                </a:lnTo>
                <a:lnTo>
                  <a:pt x="11471" y="6112"/>
                </a:lnTo>
                <a:lnTo>
                  <a:pt x="11399" y="6074"/>
                </a:lnTo>
                <a:lnTo>
                  <a:pt x="11399" y="6017"/>
                </a:lnTo>
                <a:moveTo>
                  <a:pt x="136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7" name=""/>
          <p:cNvSpPr/>
          <p:nvPr/>
        </p:nvSpPr>
        <p:spPr>
          <a:xfrm>
            <a:off x="1397520" y="2404800"/>
            <a:ext cx="4090320" cy="2179440"/>
          </a:xfrm>
          <a:custGeom>
            <a:avLst/>
            <a:gdLst>
              <a:gd name="textAreaLeft" fmla="*/ 0 w 4090320"/>
              <a:gd name="textAreaRight" fmla="*/ 4090680 w 4090320"/>
              <a:gd name="textAreaTop" fmla="*/ 0 h 2179440"/>
              <a:gd name="textAreaBottom" fmla="*/ 2179800 h 2179440"/>
            </a:gdLst>
            <a:ahLst/>
            <a:cxnLst/>
            <a:rect l="textAreaLeft" t="textAreaTop" r="textAreaRight" b="textAreaBottom"/>
            <a:pathLst>
              <a:path w="11363" h="6055">
                <a:moveTo>
                  <a:pt x="11291" y="5960"/>
                </a:moveTo>
                <a:lnTo>
                  <a:pt x="11363" y="5998"/>
                </a:lnTo>
                <a:lnTo>
                  <a:pt x="11363" y="6055"/>
                </a:lnTo>
                <a:lnTo>
                  <a:pt x="11291" y="6017"/>
                </a:lnTo>
                <a:lnTo>
                  <a:pt x="11291" y="5960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8" name=""/>
          <p:cNvSpPr/>
          <p:nvPr/>
        </p:nvSpPr>
        <p:spPr>
          <a:xfrm>
            <a:off x="1436040" y="2404800"/>
            <a:ext cx="4051800" cy="2158920"/>
          </a:xfrm>
          <a:custGeom>
            <a:avLst/>
            <a:gdLst>
              <a:gd name="textAreaLeft" fmla="*/ 0 w 4051800"/>
              <a:gd name="textAreaRight" fmla="*/ 4052160 w 4051800"/>
              <a:gd name="textAreaTop" fmla="*/ 0 h 2158920"/>
              <a:gd name="textAreaBottom" fmla="*/ 2159280 h 2158920"/>
            </a:gdLst>
            <a:ahLst/>
            <a:cxnLst/>
            <a:rect l="textAreaLeft" t="textAreaTop" r="textAreaRight" b="textAreaBottom"/>
            <a:pathLst>
              <a:path w="11256" h="5998">
                <a:moveTo>
                  <a:pt x="11184" y="5903"/>
                </a:moveTo>
                <a:lnTo>
                  <a:pt x="11256" y="5941"/>
                </a:lnTo>
                <a:lnTo>
                  <a:pt x="11256" y="5998"/>
                </a:lnTo>
                <a:lnTo>
                  <a:pt x="11184" y="5960"/>
                </a:lnTo>
                <a:lnTo>
                  <a:pt x="11184" y="5903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49" name=""/>
          <p:cNvSpPr/>
          <p:nvPr/>
        </p:nvSpPr>
        <p:spPr>
          <a:xfrm>
            <a:off x="1474560" y="2404800"/>
            <a:ext cx="4013280" cy="2138400"/>
          </a:xfrm>
          <a:custGeom>
            <a:avLst/>
            <a:gdLst>
              <a:gd name="textAreaLeft" fmla="*/ 0 w 4013280"/>
              <a:gd name="textAreaRight" fmla="*/ 4013640 w 4013280"/>
              <a:gd name="textAreaTop" fmla="*/ 0 h 2138400"/>
              <a:gd name="textAreaBottom" fmla="*/ 2138760 h 2138400"/>
            </a:gdLst>
            <a:ahLst/>
            <a:cxnLst/>
            <a:rect l="textAreaLeft" t="textAreaTop" r="textAreaRight" b="textAreaBottom"/>
            <a:pathLst>
              <a:path w="11149" h="5941">
                <a:moveTo>
                  <a:pt x="11077" y="5845"/>
                </a:moveTo>
                <a:lnTo>
                  <a:pt x="11149" y="5884"/>
                </a:lnTo>
                <a:lnTo>
                  <a:pt x="11149" y="5941"/>
                </a:lnTo>
                <a:lnTo>
                  <a:pt x="11077" y="5903"/>
                </a:lnTo>
                <a:lnTo>
                  <a:pt x="11077" y="5845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0" name=""/>
          <p:cNvSpPr/>
          <p:nvPr/>
        </p:nvSpPr>
        <p:spPr>
          <a:xfrm>
            <a:off x="1513080" y="2404800"/>
            <a:ext cx="3974760" cy="2117880"/>
          </a:xfrm>
          <a:custGeom>
            <a:avLst/>
            <a:gdLst>
              <a:gd name="textAreaLeft" fmla="*/ 0 w 3974760"/>
              <a:gd name="textAreaRight" fmla="*/ 3975120 w 3974760"/>
              <a:gd name="textAreaTop" fmla="*/ 0 h 2117880"/>
              <a:gd name="textAreaBottom" fmla="*/ 2118240 h 2117880"/>
            </a:gdLst>
            <a:ahLst/>
            <a:cxnLst/>
            <a:rect l="textAreaLeft" t="textAreaTop" r="textAreaRight" b="textAreaBottom"/>
            <a:pathLst>
              <a:path w="11042" h="5884">
                <a:moveTo>
                  <a:pt x="10970" y="5788"/>
                </a:moveTo>
                <a:lnTo>
                  <a:pt x="11042" y="5827"/>
                </a:lnTo>
                <a:lnTo>
                  <a:pt x="11042" y="5884"/>
                </a:lnTo>
                <a:lnTo>
                  <a:pt x="10970" y="5845"/>
                </a:lnTo>
                <a:lnTo>
                  <a:pt x="10970" y="5788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1" name=""/>
          <p:cNvSpPr/>
          <p:nvPr/>
        </p:nvSpPr>
        <p:spPr>
          <a:xfrm>
            <a:off x="1551600" y="2404800"/>
            <a:ext cx="3936240" cy="2097360"/>
          </a:xfrm>
          <a:custGeom>
            <a:avLst/>
            <a:gdLst>
              <a:gd name="textAreaLeft" fmla="*/ 0 w 3936240"/>
              <a:gd name="textAreaRight" fmla="*/ 3936600 w 3936240"/>
              <a:gd name="textAreaTop" fmla="*/ 0 h 2097360"/>
              <a:gd name="textAreaBottom" fmla="*/ 2097720 h 2097360"/>
            </a:gdLst>
            <a:ahLst/>
            <a:cxnLst/>
            <a:rect l="textAreaLeft" t="textAreaTop" r="textAreaRight" b="textAreaBottom"/>
            <a:pathLst>
              <a:path w="10935" h="5827">
                <a:moveTo>
                  <a:pt x="10863" y="5731"/>
                </a:moveTo>
                <a:lnTo>
                  <a:pt x="10935" y="5770"/>
                </a:lnTo>
                <a:lnTo>
                  <a:pt x="10935" y="5827"/>
                </a:lnTo>
                <a:lnTo>
                  <a:pt x="10863" y="5788"/>
                </a:lnTo>
                <a:lnTo>
                  <a:pt x="10863" y="5731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2" name=""/>
          <p:cNvSpPr/>
          <p:nvPr/>
        </p:nvSpPr>
        <p:spPr>
          <a:xfrm>
            <a:off x="1590480" y="2404800"/>
            <a:ext cx="3897360" cy="2076840"/>
          </a:xfrm>
          <a:custGeom>
            <a:avLst/>
            <a:gdLst>
              <a:gd name="textAreaLeft" fmla="*/ 0 w 3897360"/>
              <a:gd name="textAreaRight" fmla="*/ 3897720 w 3897360"/>
              <a:gd name="textAreaTop" fmla="*/ 0 h 2076840"/>
              <a:gd name="textAreaBottom" fmla="*/ 2077200 h 2076840"/>
            </a:gdLst>
            <a:ahLst/>
            <a:cxnLst/>
            <a:rect l="textAreaLeft" t="textAreaTop" r="textAreaRight" b="textAreaBottom"/>
            <a:pathLst>
              <a:path w="10827" h="5770">
                <a:moveTo>
                  <a:pt x="10755" y="5674"/>
                </a:moveTo>
                <a:lnTo>
                  <a:pt x="10827" y="5712"/>
                </a:lnTo>
                <a:lnTo>
                  <a:pt x="10827" y="5770"/>
                </a:lnTo>
                <a:lnTo>
                  <a:pt x="10755" y="5731"/>
                </a:lnTo>
                <a:lnTo>
                  <a:pt x="10755" y="5674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3" name=""/>
          <p:cNvSpPr/>
          <p:nvPr/>
        </p:nvSpPr>
        <p:spPr>
          <a:xfrm>
            <a:off x="1629000" y="2404800"/>
            <a:ext cx="3858840" cy="2055960"/>
          </a:xfrm>
          <a:custGeom>
            <a:avLst/>
            <a:gdLst>
              <a:gd name="textAreaLeft" fmla="*/ 0 w 3858840"/>
              <a:gd name="textAreaRight" fmla="*/ 3859200 w 3858840"/>
              <a:gd name="textAreaTop" fmla="*/ 0 h 2055960"/>
              <a:gd name="textAreaBottom" fmla="*/ 2056320 h 2055960"/>
            </a:gdLst>
            <a:ahLst/>
            <a:cxnLst/>
            <a:rect l="textAreaLeft" t="textAreaTop" r="textAreaRight" b="textAreaBottom"/>
            <a:pathLst>
              <a:path w="10720" h="5712">
                <a:moveTo>
                  <a:pt x="10648" y="5617"/>
                </a:moveTo>
                <a:lnTo>
                  <a:pt x="10720" y="5655"/>
                </a:lnTo>
                <a:lnTo>
                  <a:pt x="10720" y="5712"/>
                </a:lnTo>
                <a:lnTo>
                  <a:pt x="10648" y="5674"/>
                </a:lnTo>
                <a:lnTo>
                  <a:pt x="10648" y="5617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4" name=""/>
          <p:cNvSpPr/>
          <p:nvPr/>
        </p:nvSpPr>
        <p:spPr>
          <a:xfrm>
            <a:off x="1667520" y="2404800"/>
            <a:ext cx="3820320" cy="2035440"/>
          </a:xfrm>
          <a:custGeom>
            <a:avLst/>
            <a:gdLst>
              <a:gd name="textAreaLeft" fmla="*/ 0 w 3820320"/>
              <a:gd name="textAreaRight" fmla="*/ 3820680 w 3820320"/>
              <a:gd name="textAreaTop" fmla="*/ 0 h 2035440"/>
              <a:gd name="textAreaBottom" fmla="*/ 2035800 h 2035440"/>
            </a:gdLst>
            <a:ahLst/>
            <a:cxnLst/>
            <a:rect l="textAreaLeft" t="textAreaTop" r="textAreaRight" b="textAreaBottom"/>
            <a:pathLst>
              <a:path w="10613" h="5655">
                <a:moveTo>
                  <a:pt x="10541" y="5560"/>
                </a:moveTo>
                <a:lnTo>
                  <a:pt x="10613" y="5598"/>
                </a:lnTo>
                <a:lnTo>
                  <a:pt x="10613" y="5655"/>
                </a:lnTo>
                <a:lnTo>
                  <a:pt x="10541" y="5617"/>
                </a:lnTo>
                <a:lnTo>
                  <a:pt x="10541" y="5560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5" name=""/>
          <p:cNvSpPr/>
          <p:nvPr/>
        </p:nvSpPr>
        <p:spPr>
          <a:xfrm>
            <a:off x="1706040" y="2404800"/>
            <a:ext cx="3781800" cy="2014920"/>
          </a:xfrm>
          <a:custGeom>
            <a:avLst/>
            <a:gdLst>
              <a:gd name="textAreaLeft" fmla="*/ 0 w 3781800"/>
              <a:gd name="textAreaRight" fmla="*/ 3782160 w 3781800"/>
              <a:gd name="textAreaTop" fmla="*/ 0 h 2014920"/>
              <a:gd name="textAreaBottom" fmla="*/ 2015280 h 2014920"/>
            </a:gdLst>
            <a:ahLst/>
            <a:cxnLst/>
            <a:rect l="textAreaLeft" t="textAreaTop" r="textAreaRight" b="textAreaBottom"/>
            <a:pathLst>
              <a:path w="10506" h="5598">
                <a:moveTo>
                  <a:pt x="10434" y="5503"/>
                </a:moveTo>
                <a:lnTo>
                  <a:pt x="10506" y="5541"/>
                </a:lnTo>
                <a:lnTo>
                  <a:pt x="10506" y="5598"/>
                </a:lnTo>
                <a:lnTo>
                  <a:pt x="10434" y="5560"/>
                </a:lnTo>
                <a:lnTo>
                  <a:pt x="10434" y="5503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6" name=""/>
          <p:cNvSpPr/>
          <p:nvPr/>
        </p:nvSpPr>
        <p:spPr>
          <a:xfrm>
            <a:off x="1744560" y="2404800"/>
            <a:ext cx="3743280" cy="1994400"/>
          </a:xfrm>
          <a:custGeom>
            <a:avLst/>
            <a:gdLst>
              <a:gd name="textAreaLeft" fmla="*/ 0 w 3743280"/>
              <a:gd name="textAreaRight" fmla="*/ 3743640 w 3743280"/>
              <a:gd name="textAreaTop" fmla="*/ 0 h 1994400"/>
              <a:gd name="textAreaBottom" fmla="*/ 1994760 h 1994400"/>
            </a:gdLst>
            <a:ahLst/>
            <a:cxnLst/>
            <a:rect l="textAreaLeft" t="textAreaTop" r="textAreaRight" b="textAreaBottom"/>
            <a:pathLst>
              <a:path w="10399" h="5541">
                <a:moveTo>
                  <a:pt x="10327" y="5446"/>
                </a:moveTo>
                <a:lnTo>
                  <a:pt x="10399" y="5484"/>
                </a:lnTo>
                <a:lnTo>
                  <a:pt x="10399" y="5541"/>
                </a:lnTo>
                <a:lnTo>
                  <a:pt x="10327" y="5503"/>
                </a:lnTo>
                <a:lnTo>
                  <a:pt x="10327" y="5446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7" name=""/>
          <p:cNvSpPr/>
          <p:nvPr/>
        </p:nvSpPr>
        <p:spPr>
          <a:xfrm>
            <a:off x="1783440" y="2404800"/>
            <a:ext cx="3704400" cy="1973880"/>
          </a:xfrm>
          <a:custGeom>
            <a:avLst/>
            <a:gdLst>
              <a:gd name="textAreaLeft" fmla="*/ 0 w 3704400"/>
              <a:gd name="textAreaRight" fmla="*/ 3704760 w 3704400"/>
              <a:gd name="textAreaTop" fmla="*/ 0 h 1973880"/>
              <a:gd name="textAreaBottom" fmla="*/ 1974240 h 1973880"/>
            </a:gdLst>
            <a:ahLst/>
            <a:cxnLst/>
            <a:rect l="textAreaLeft" t="textAreaTop" r="textAreaRight" b="textAreaBottom"/>
            <a:pathLst>
              <a:path w="10291" h="5484">
                <a:moveTo>
                  <a:pt x="10219" y="5388"/>
                </a:moveTo>
                <a:lnTo>
                  <a:pt x="10291" y="5427"/>
                </a:lnTo>
                <a:lnTo>
                  <a:pt x="10291" y="5484"/>
                </a:lnTo>
                <a:lnTo>
                  <a:pt x="10219" y="5446"/>
                </a:lnTo>
                <a:lnTo>
                  <a:pt x="10219" y="5388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8" name=""/>
          <p:cNvSpPr/>
          <p:nvPr/>
        </p:nvSpPr>
        <p:spPr>
          <a:xfrm>
            <a:off x="1821960" y="2404800"/>
            <a:ext cx="3665880" cy="1953360"/>
          </a:xfrm>
          <a:custGeom>
            <a:avLst/>
            <a:gdLst>
              <a:gd name="textAreaLeft" fmla="*/ 0 w 3665880"/>
              <a:gd name="textAreaRight" fmla="*/ 3666240 w 3665880"/>
              <a:gd name="textAreaTop" fmla="*/ 0 h 1953360"/>
              <a:gd name="textAreaBottom" fmla="*/ 1953720 h 1953360"/>
            </a:gdLst>
            <a:ahLst/>
            <a:cxnLst/>
            <a:rect l="textAreaLeft" t="textAreaTop" r="textAreaRight" b="textAreaBottom"/>
            <a:pathLst>
              <a:path w="10184" h="5427">
                <a:moveTo>
                  <a:pt x="10112" y="5331"/>
                </a:moveTo>
                <a:lnTo>
                  <a:pt x="10184" y="5370"/>
                </a:lnTo>
                <a:lnTo>
                  <a:pt x="10184" y="5427"/>
                </a:lnTo>
                <a:lnTo>
                  <a:pt x="10112" y="5388"/>
                </a:lnTo>
                <a:lnTo>
                  <a:pt x="10112" y="5331"/>
                </a:lnTo>
                <a:moveTo>
                  <a:pt x="136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59" name=""/>
          <p:cNvSpPr/>
          <p:nvPr/>
        </p:nvSpPr>
        <p:spPr>
          <a:xfrm>
            <a:off x="1860480" y="2404800"/>
            <a:ext cx="3627360" cy="1932840"/>
          </a:xfrm>
          <a:custGeom>
            <a:avLst/>
            <a:gdLst>
              <a:gd name="textAreaLeft" fmla="*/ 0 w 3627360"/>
              <a:gd name="textAreaRight" fmla="*/ 3627720 w 3627360"/>
              <a:gd name="textAreaTop" fmla="*/ 0 h 1932840"/>
              <a:gd name="textAreaBottom" fmla="*/ 1933200 h 1932840"/>
            </a:gdLst>
            <a:ahLst/>
            <a:cxnLst/>
            <a:rect l="textAreaLeft" t="textAreaTop" r="textAreaRight" b="textAreaBottom"/>
            <a:pathLst>
              <a:path w="10077" h="5370">
                <a:moveTo>
                  <a:pt x="10005" y="5274"/>
                </a:moveTo>
                <a:lnTo>
                  <a:pt x="10077" y="5313"/>
                </a:lnTo>
                <a:lnTo>
                  <a:pt x="10077" y="5370"/>
                </a:lnTo>
                <a:lnTo>
                  <a:pt x="10005" y="5331"/>
                </a:lnTo>
                <a:lnTo>
                  <a:pt x="10005" y="5274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0" name=""/>
          <p:cNvSpPr/>
          <p:nvPr/>
        </p:nvSpPr>
        <p:spPr>
          <a:xfrm>
            <a:off x="1899000" y="2404800"/>
            <a:ext cx="3588840" cy="1912320"/>
          </a:xfrm>
          <a:custGeom>
            <a:avLst/>
            <a:gdLst>
              <a:gd name="textAreaLeft" fmla="*/ 0 w 3588840"/>
              <a:gd name="textAreaRight" fmla="*/ 3589200 w 3588840"/>
              <a:gd name="textAreaTop" fmla="*/ 0 h 1912320"/>
              <a:gd name="textAreaBottom" fmla="*/ 1912680 h 1912320"/>
            </a:gdLst>
            <a:ahLst/>
            <a:cxnLst/>
            <a:rect l="textAreaLeft" t="textAreaTop" r="textAreaRight" b="textAreaBottom"/>
            <a:pathLst>
              <a:path w="9970" h="5313">
                <a:moveTo>
                  <a:pt x="9898" y="5217"/>
                </a:moveTo>
                <a:lnTo>
                  <a:pt x="9970" y="5255"/>
                </a:lnTo>
                <a:lnTo>
                  <a:pt x="9970" y="5313"/>
                </a:lnTo>
                <a:lnTo>
                  <a:pt x="9898" y="5274"/>
                </a:lnTo>
                <a:lnTo>
                  <a:pt x="9898" y="5217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1" name=""/>
          <p:cNvSpPr/>
          <p:nvPr/>
        </p:nvSpPr>
        <p:spPr>
          <a:xfrm>
            <a:off x="1937520" y="2404800"/>
            <a:ext cx="3550320" cy="1891440"/>
          </a:xfrm>
          <a:custGeom>
            <a:avLst/>
            <a:gdLst>
              <a:gd name="textAreaLeft" fmla="*/ 0 w 3550320"/>
              <a:gd name="textAreaRight" fmla="*/ 3550680 w 3550320"/>
              <a:gd name="textAreaTop" fmla="*/ 0 h 1891440"/>
              <a:gd name="textAreaBottom" fmla="*/ 1891800 h 1891440"/>
            </a:gdLst>
            <a:ahLst/>
            <a:cxnLst/>
            <a:rect l="textAreaLeft" t="textAreaTop" r="textAreaRight" b="textAreaBottom"/>
            <a:pathLst>
              <a:path w="9863" h="5255">
                <a:moveTo>
                  <a:pt x="9791" y="5160"/>
                </a:moveTo>
                <a:lnTo>
                  <a:pt x="9863" y="5198"/>
                </a:lnTo>
                <a:lnTo>
                  <a:pt x="9863" y="5255"/>
                </a:lnTo>
                <a:lnTo>
                  <a:pt x="9791" y="5217"/>
                </a:lnTo>
                <a:lnTo>
                  <a:pt x="9791" y="5160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2" name=""/>
          <p:cNvSpPr/>
          <p:nvPr/>
        </p:nvSpPr>
        <p:spPr>
          <a:xfrm>
            <a:off x="1976400" y="2404800"/>
            <a:ext cx="3511440" cy="1870920"/>
          </a:xfrm>
          <a:custGeom>
            <a:avLst/>
            <a:gdLst>
              <a:gd name="textAreaLeft" fmla="*/ 0 w 3511440"/>
              <a:gd name="textAreaRight" fmla="*/ 3511800 w 3511440"/>
              <a:gd name="textAreaTop" fmla="*/ 0 h 1870920"/>
              <a:gd name="textAreaBottom" fmla="*/ 1871280 h 1870920"/>
            </a:gdLst>
            <a:ahLst/>
            <a:cxnLst/>
            <a:rect l="textAreaLeft" t="textAreaTop" r="textAreaRight" b="textAreaBottom"/>
            <a:pathLst>
              <a:path w="9755" h="5198">
                <a:moveTo>
                  <a:pt x="9683" y="5103"/>
                </a:moveTo>
                <a:lnTo>
                  <a:pt x="9755" y="5141"/>
                </a:lnTo>
                <a:lnTo>
                  <a:pt x="9755" y="5198"/>
                </a:lnTo>
                <a:lnTo>
                  <a:pt x="9683" y="5160"/>
                </a:lnTo>
                <a:lnTo>
                  <a:pt x="9683" y="5103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3" name=""/>
          <p:cNvSpPr/>
          <p:nvPr/>
        </p:nvSpPr>
        <p:spPr>
          <a:xfrm>
            <a:off x="2014920" y="2404800"/>
            <a:ext cx="3472920" cy="1850400"/>
          </a:xfrm>
          <a:custGeom>
            <a:avLst/>
            <a:gdLst>
              <a:gd name="textAreaLeft" fmla="*/ 0 w 3472920"/>
              <a:gd name="textAreaRight" fmla="*/ 3473280 w 3472920"/>
              <a:gd name="textAreaTop" fmla="*/ 0 h 1850400"/>
              <a:gd name="textAreaBottom" fmla="*/ 1850760 h 1850400"/>
            </a:gdLst>
            <a:ahLst/>
            <a:cxnLst/>
            <a:rect l="textAreaLeft" t="textAreaTop" r="textAreaRight" b="textAreaBottom"/>
            <a:pathLst>
              <a:path w="9648" h="5141">
                <a:moveTo>
                  <a:pt x="9576" y="5046"/>
                </a:moveTo>
                <a:lnTo>
                  <a:pt x="9648" y="5084"/>
                </a:lnTo>
                <a:lnTo>
                  <a:pt x="9648" y="5141"/>
                </a:lnTo>
                <a:lnTo>
                  <a:pt x="9576" y="5103"/>
                </a:lnTo>
                <a:lnTo>
                  <a:pt x="9576" y="5046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4" name=""/>
          <p:cNvSpPr/>
          <p:nvPr/>
        </p:nvSpPr>
        <p:spPr>
          <a:xfrm>
            <a:off x="2053440" y="2404800"/>
            <a:ext cx="3434400" cy="1829880"/>
          </a:xfrm>
          <a:custGeom>
            <a:avLst/>
            <a:gdLst>
              <a:gd name="textAreaLeft" fmla="*/ 0 w 3434400"/>
              <a:gd name="textAreaRight" fmla="*/ 3434760 w 3434400"/>
              <a:gd name="textAreaTop" fmla="*/ 0 h 1829880"/>
              <a:gd name="textAreaBottom" fmla="*/ 1830240 h 1829880"/>
            </a:gdLst>
            <a:ahLst/>
            <a:cxnLst/>
            <a:rect l="textAreaLeft" t="textAreaTop" r="textAreaRight" b="textAreaBottom"/>
            <a:pathLst>
              <a:path w="9541" h="5084">
                <a:moveTo>
                  <a:pt x="9469" y="4989"/>
                </a:moveTo>
                <a:lnTo>
                  <a:pt x="9541" y="5027"/>
                </a:lnTo>
                <a:lnTo>
                  <a:pt x="9541" y="5084"/>
                </a:lnTo>
                <a:lnTo>
                  <a:pt x="9469" y="5046"/>
                </a:lnTo>
                <a:lnTo>
                  <a:pt x="9469" y="4989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5" name=""/>
          <p:cNvSpPr/>
          <p:nvPr/>
        </p:nvSpPr>
        <p:spPr>
          <a:xfrm>
            <a:off x="2091960" y="2404800"/>
            <a:ext cx="3395880" cy="1809360"/>
          </a:xfrm>
          <a:custGeom>
            <a:avLst/>
            <a:gdLst>
              <a:gd name="textAreaLeft" fmla="*/ 0 w 3395880"/>
              <a:gd name="textAreaRight" fmla="*/ 3396240 w 3395880"/>
              <a:gd name="textAreaTop" fmla="*/ 0 h 1809360"/>
              <a:gd name="textAreaBottom" fmla="*/ 1809720 h 1809360"/>
            </a:gdLst>
            <a:ahLst/>
            <a:cxnLst/>
            <a:rect l="textAreaLeft" t="textAreaTop" r="textAreaRight" b="textAreaBottom"/>
            <a:pathLst>
              <a:path w="9434" h="5027">
                <a:moveTo>
                  <a:pt x="9362" y="4932"/>
                </a:moveTo>
                <a:lnTo>
                  <a:pt x="9434" y="4970"/>
                </a:lnTo>
                <a:lnTo>
                  <a:pt x="9434" y="5027"/>
                </a:lnTo>
                <a:lnTo>
                  <a:pt x="9362" y="4989"/>
                </a:lnTo>
                <a:lnTo>
                  <a:pt x="9362" y="4932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6" name=""/>
          <p:cNvSpPr/>
          <p:nvPr/>
        </p:nvSpPr>
        <p:spPr>
          <a:xfrm>
            <a:off x="2130480" y="2404800"/>
            <a:ext cx="3357360" cy="1788840"/>
          </a:xfrm>
          <a:custGeom>
            <a:avLst/>
            <a:gdLst>
              <a:gd name="textAreaLeft" fmla="*/ 0 w 3357360"/>
              <a:gd name="textAreaRight" fmla="*/ 3357720 w 3357360"/>
              <a:gd name="textAreaTop" fmla="*/ 0 h 1788840"/>
              <a:gd name="textAreaBottom" fmla="*/ 1789200 h 1788840"/>
            </a:gdLst>
            <a:ahLst/>
            <a:cxnLst/>
            <a:rect l="textAreaLeft" t="textAreaTop" r="textAreaRight" b="textAreaBottom"/>
            <a:pathLst>
              <a:path w="9327" h="4970">
                <a:moveTo>
                  <a:pt x="9255" y="4874"/>
                </a:moveTo>
                <a:lnTo>
                  <a:pt x="9327" y="4913"/>
                </a:lnTo>
                <a:lnTo>
                  <a:pt x="9327" y="4970"/>
                </a:lnTo>
                <a:lnTo>
                  <a:pt x="9255" y="4932"/>
                </a:lnTo>
                <a:lnTo>
                  <a:pt x="9255" y="4874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7" name=""/>
          <p:cNvSpPr/>
          <p:nvPr/>
        </p:nvSpPr>
        <p:spPr>
          <a:xfrm>
            <a:off x="2169000" y="2404800"/>
            <a:ext cx="3318840" cy="1768320"/>
          </a:xfrm>
          <a:custGeom>
            <a:avLst/>
            <a:gdLst>
              <a:gd name="textAreaLeft" fmla="*/ 0 w 3318840"/>
              <a:gd name="textAreaRight" fmla="*/ 3319200 w 3318840"/>
              <a:gd name="textAreaTop" fmla="*/ 0 h 1768320"/>
              <a:gd name="textAreaBottom" fmla="*/ 1768680 h 1768320"/>
            </a:gdLst>
            <a:ahLst/>
            <a:cxnLst/>
            <a:rect l="textAreaLeft" t="textAreaTop" r="textAreaRight" b="textAreaBottom"/>
            <a:pathLst>
              <a:path w="9220" h="4913">
                <a:moveTo>
                  <a:pt x="9148" y="4817"/>
                </a:moveTo>
                <a:lnTo>
                  <a:pt x="9220" y="4856"/>
                </a:lnTo>
                <a:lnTo>
                  <a:pt x="9220" y="4913"/>
                </a:lnTo>
                <a:lnTo>
                  <a:pt x="9148" y="4874"/>
                </a:lnTo>
                <a:lnTo>
                  <a:pt x="9148" y="4817"/>
                </a:lnTo>
                <a:moveTo>
                  <a:pt x="136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8" name=""/>
          <p:cNvSpPr/>
          <p:nvPr/>
        </p:nvSpPr>
        <p:spPr>
          <a:xfrm>
            <a:off x="2207880" y="2404800"/>
            <a:ext cx="3279960" cy="1747800"/>
          </a:xfrm>
          <a:custGeom>
            <a:avLst/>
            <a:gdLst>
              <a:gd name="textAreaLeft" fmla="*/ 0 w 3279960"/>
              <a:gd name="textAreaRight" fmla="*/ 3280320 w 3279960"/>
              <a:gd name="textAreaTop" fmla="*/ 0 h 1747800"/>
              <a:gd name="textAreaBottom" fmla="*/ 1748160 h 1747800"/>
            </a:gdLst>
            <a:ahLst/>
            <a:cxnLst/>
            <a:rect l="textAreaLeft" t="textAreaTop" r="textAreaRight" b="textAreaBottom"/>
            <a:pathLst>
              <a:path w="9112" h="4856">
                <a:moveTo>
                  <a:pt x="9040" y="4760"/>
                </a:moveTo>
                <a:lnTo>
                  <a:pt x="9112" y="4799"/>
                </a:lnTo>
                <a:lnTo>
                  <a:pt x="9112" y="4856"/>
                </a:lnTo>
                <a:lnTo>
                  <a:pt x="9040" y="4817"/>
                </a:lnTo>
                <a:lnTo>
                  <a:pt x="9040" y="4760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69" name=""/>
          <p:cNvSpPr/>
          <p:nvPr/>
        </p:nvSpPr>
        <p:spPr>
          <a:xfrm>
            <a:off x="2246400" y="2404800"/>
            <a:ext cx="3241440" cy="1727280"/>
          </a:xfrm>
          <a:custGeom>
            <a:avLst/>
            <a:gdLst>
              <a:gd name="textAreaLeft" fmla="*/ 0 w 3241440"/>
              <a:gd name="textAreaRight" fmla="*/ 3241800 w 3241440"/>
              <a:gd name="textAreaTop" fmla="*/ 0 h 1727280"/>
              <a:gd name="textAreaBottom" fmla="*/ 1727640 h 1727280"/>
            </a:gdLst>
            <a:ahLst/>
            <a:cxnLst/>
            <a:rect l="textAreaLeft" t="textAreaTop" r="textAreaRight" b="textAreaBottom"/>
            <a:pathLst>
              <a:path w="9005" h="4799">
                <a:moveTo>
                  <a:pt x="8933" y="4703"/>
                </a:moveTo>
                <a:lnTo>
                  <a:pt x="9005" y="4741"/>
                </a:lnTo>
                <a:lnTo>
                  <a:pt x="9005" y="4799"/>
                </a:lnTo>
                <a:lnTo>
                  <a:pt x="8933" y="4760"/>
                </a:lnTo>
                <a:lnTo>
                  <a:pt x="8933" y="4703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0" name=""/>
          <p:cNvSpPr/>
          <p:nvPr/>
        </p:nvSpPr>
        <p:spPr>
          <a:xfrm>
            <a:off x="2284920" y="2404800"/>
            <a:ext cx="3202920" cy="1706400"/>
          </a:xfrm>
          <a:custGeom>
            <a:avLst/>
            <a:gdLst>
              <a:gd name="textAreaLeft" fmla="*/ 0 w 3202920"/>
              <a:gd name="textAreaRight" fmla="*/ 3203280 w 3202920"/>
              <a:gd name="textAreaTop" fmla="*/ 0 h 1706400"/>
              <a:gd name="textAreaBottom" fmla="*/ 1706760 h 1706400"/>
            </a:gdLst>
            <a:ahLst/>
            <a:cxnLst/>
            <a:rect l="textAreaLeft" t="textAreaTop" r="textAreaRight" b="textAreaBottom"/>
            <a:pathLst>
              <a:path w="8898" h="4741">
                <a:moveTo>
                  <a:pt x="8826" y="4646"/>
                </a:moveTo>
                <a:lnTo>
                  <a:pt x="8898" y="4684"/>
                </a:lnTo>
                <a:lnTo>
                  <a:pt x="8898" y="4741"/>
                </a:lnTo>
                <a:lnTo>
                  <a:pt x="8826" y="4703"/>
                </a:lnTo>
                <a:lnTo>
                  <a:pt x="8826" y="4646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1" name=""/>
          <p:cNvSpPr/>
          <p:nvPr/>
        </p:nvSpPr>
        <p:spPr>
          <a:xfrm>
            <a:off x="2323440" y="2404800"/>
            <a:ext cx="3164400" cy="1685880"/>
          </a:xfrm>
          <a:custGeom>
            <a:avLst/>
            <a:gdLst>
              <a:gd name="textAreaLeft" fmla="*/ 0 w 3164400"/>
              <a:gd name="textAreaRight" fmla="*/ 3164760 w 3164400"/>
              <a:gd name="textAreaTop" fmla="*/ 0 h 1685880"/>
              <a:gd name="textAreaBottom" fmla="*/ 1686240 h 1685880"/>
            </a:gdLst>
            <a:ahLst/>
            <a:cxnLst/>
            <a:rect l="textAreaLeft" t="textAreaTop" r="textAreaRight" b="textAreaBottom"/>
            <a:pathLst>
              <a:path w="8791" h="4684">
                <a:moveTo>
                  <a:pt x="8719" y="4589"/>
                </a:moveTo>
                <a:lnTo>
                  <a:pt x="8791" y="4627"/>
                </a:lnTo>
                <a:lnTo>
                  <a:pt x="8791" y="4684"/>
                </a:lnTo>
                <a:lnTo>
                  <a:pt x="8719" y="4646"/>
                </a:lnTo>
                <a:lnTo>
                  <a:pt x="8719" y="4589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2" name=""/>
          <p:cNvSpPr/>
          <p:nvPr/>
        </p:nvSpPr>
        <p:spPr>
          <a:xfrm>
            <a:off x="2361960" y="2404800"/>
            <a:ext cx="3125880" cy="1665360"/>
          </a:xfrm>
          <a:custGeom>
            <a:avLst/>
            <a:gdLst>
              <a:gd name="textAreaLeft" fmla="*/ 0 w 3125880"/>
              <a:gd name="textAreaRight" fmla="*/ 3126240 w 3125880"/>
              <a:gd name="textAreaTop" fmla="*/ 0 h 1665360"/>
              <a:gd name="textAreaBottom" fmla="*/ 1665720 h 1665360"/>
            </a:gdLst>
            <a:ahLst/>
            <a:cxnLst/>
            <a:rect l="textAreaLeft" t="textAreaTop" r="textAreaRight" b="textAreaBottom"/>
            <a:pathLst>
              <a:path w="8684" h="4627">
                <a:moveTo>
                  <a:pt x="8612" y="4532"/>
                </a:moveTo>
                <a:lnTo>
                  <a:pt x="8684" y="4570"/>
                </a:lnTo>
                <a:lnTo>
                  <a:pt x="8684" y="4627"/>
                </a:lnTo>
                <a:lnTo>
                  <a:pt x="8612" y="4589"/>
                </a:lnTo>
                <a:lnTo>
                  <a:pt x="8612" y="4532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3" name=""/>
          <p:cNvSpPr/>
          <p:nvPr/>
        </p:nvSpPr>
        <p:spPr>
          <a:xfrm>
            <a:off x="2400840" y="2404800"/>
            <a:ext cx="3087000" cy="1644840"/>
          </a:xfrm>
          <a:custGeom>
            <a:avLst/>
            <a:gdLst>
              <a:gd name="textAreaLeft" fmla="*/ 0 w 3087000"/>
              <a:gd name="textAreaRight" fmla="*/ 3087360 w 3087000"/>
              <a:gd name="textAreaTop" fmla="*/ 0 h 1644840"/>
              <a:gd name="textAreaBottom" fmla="*/ 1645200 h 1644840"/>
            </a:gdLst>
            <a:ahLst/>
            <a:cxnLst/>
            <a:rect l="textAreaLeft" t="textAreaTop" r="textAreaRight" b="textAreaBottom"/>
            <a:pathLst>
              <a:path w="8576" h="4570">
                <a:moveTo>
                  <a:pt x="8504" y="4475"/>
                </a:moveTo>
                <a:lnTo>
                  <a:pt x="8576" y="4513"/>
                </a:lnTo>
                <a:lnTo>
                  <a:pt x="8576" y="4570"/>
                </a:lnTo>
                <a:lnTo>
                  <a:pt x="8504" y="4532"/>
                </a:lnTo>
                <a:lnTo>
                  <a:pt x="8504" y="4475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4" name=""/>
          <p:cNvSpPr/>
          <p:nvPr/>
        </p:nvSpPr>
        <p:spPr>
          <a:xfrm>
            <a:off x="2439360" y="2404800"/>
            <a:ext cx="3048480" cy="1624320"/>
          </a:xfrm>
          <a:custGeom>
            <a:avLst/>
            <a:gdLst>
              <a:gd name="textAreaLeft" fmla="*/ 0 w 3048480"/>
              <a:gd name="textAreaRight" fmla="*/ 3048840 w 3048480"/>
              <a:gd name="textAreaTop" fmla="*/ 0 h 1624320"/>
              <a:gd name="textAreaBottom" fmla="*/ 1624680 h 1624320"/>
            </a:gdLst>
            <a:ahLst/>
            <a:cxnLst/>
            <a:rect l="textAreaLeft" t="textAreaTop" r="textAreaRight" b="textAreaBottom"/>
            <a:pathLst>
              <a:path w="8469" h="4513">
                <a:moveTo>
                  <a:pt x="8397" y="4417"/>
                </a:moveTo>
                <a:lnTo>
                  <a:pt x="8469" y="4456"/>
                </a:lnTo>
                <a:lnTo>
                  <a:pt x="8469" y="4513"/>
                </a:lnTo>
                <a:lnTo>
                  <a:pt x="8397" y="4475"/>
                </a:lnTo>
                <a:lnTo>
                  <a:pt x="8397" y="4417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5" name=""/>
          <p:cNvSpPr/>
          <p:nvPr/>
        </p:nvSpPr>
        <p:spPr>
          <a:xfrm>
            <a:off x="2477880" y="2404800"/>
            <a:ext cx="3009960" cy="1603800"/>
          </a:xfrm>
          <a:custGeom>
            <a:avLst/>
            <a:gdLst>
              <a:gd name="textAreaLeft" fmla="*/ 0 w 3009960"/>
              <a:gd name="textAreaRight" fmla="*/ 3010320 w 3009960"/>
              <a:gd name="textAreaTop" fmla="*/ 0 h 1603800"/>
              <a:gd name="textAreaBottom" fmla="*/ 1604160 h 1603800"/>
            </a:gdLst>
            <a:ahLst/>
            <a:cxnLst/>
            <a:rect l="textAreaLeft" t="textAreaTop" r="textAreaRight" b="textAreaBottom"/>
            <a:pathLst>
              <a:path w="8362" h="4456">
                <a:moveTo>
                  <a:pt x="8290" y="4360"/>
                </a:moveTo>
                <a:lnTo>
                  <a:pt x="8362" y="4399"/>
                </a:lnTo>
                <a:lnTo>
                  <a:pt x="8362" y="4456"/>
                </a:lnTo>
                <a:lnTo>
                  <a:pt x="8290" y="4417"/>
                </a:lnTo>
                <a:lnTo>
                  <a:pt x="8290" y="4360"/>
                </a:lnTo>
                <a:moveTo>
                  <a:pt x="135" y="73"/>
                </a:moveTo>
                <a:lnTo>
                  <a:pt x="0" y="0"/>
                </a:lnTo>
                <a:lnTo>
                  <a:pt x="107" y="0"/>
                </a:lnTo>
                <a:lnTo>
                  <a:pt x="242" y="73"/>
                </a:lnTo>
                <a:lnTo>
                  <a:pt x="135" y="73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6" name=""/>
          <p:cNvSpPr/>
          <p:nvPr/>
        </p:nvSpPr>
        <p:spPr>
          <a:xfrm>
            <a:off x="2516400" y="2404800"/>
            <a:ext cx="2971440" cy="1583280"/>
          </a:xfrm>
          <a:custGeom>
            <a:avLst/>
            <a:gdLst>
              <a:gd name="textAreaLeft" fmla="*/ 0 w 2971440"/>
              <a:gd name="textAreaRight" fmla="*/ 2971800 w 2971440"/>
              <a:gd name="textAreaTop" fmla="*/ 0 h 1583280"/>
              <a:gd name="textAreaBottom" fmla="*/ 1583640 h 1583280"/>
            </a:gdLst>
            <a:ahLst/>
            <a:cxnLst/>
            <a:rect l="textAreaLeft" t="textAreaTop" r="textAreaRight" b="textAreaBottom"/>
            <a:pathLst>
              <a:path w="8255" h="4399">
                <a:moveTo>
                  <a:pt x="8183" y="4302"/>
                </a:moveTo>
                <a:lnTo>
                  <a:pt x="8255" y="4342"/>
                </a:lnTo>
                <a:lnTo>
                  <a:pt x="8255" y="4399"/>
                </a:lnTo>
                <a:lnTo>
                  <a:pt x="8183" y="4360"/>
                </a:lnTo>
                <a:lnTo>
                  <a:pt x="8183" y="4302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7" name=""/>
          <p:cNvSpPr/>
          <p:nvPr/>
        </p:nvSpPr>
        <p:spPr>
          <a:xfrm>
            <a:off x="2554920" y="2404800"/>
            <a:ext cx="2932920" cy="1562760"/>
          </a:xfrm>
          <a:custGeom>
            <a:avLst/>
            <a:gdLst>
              <a:gd name="textAreaLeft" fmla="*/ 0 w 2932920"/>
              <a:gd name="textAreaRight" fmla="*/ 2933280 w 2932920"/>
              <a:gd name="textAreaTop" fmla="*/ 0 h 1562760"/>
              <a:gd name="textAreaBottom" fmla="*/ 1563120 h 1562760"/>
            </a:gdLst>
            <a:ahLst/>
            <a:cxnLst/>
            <a:rect l="textAreaLeft" t="textAreaTop" r="textAreaRight" b="textAreaBottom"/>
            <a:pathLst>
              <a:path w="8148" h="4342">
                <a:moveTo>
                  <a:pt x="8076" y="4189"/>
                </a:moveTo>
                <a:lnTo>
                  <a:pt x="8148" y="4227"/>
                </a:lnTo>
                <a:lnTo>
                  <a:pt x="8148" y="4342"/>
                </a:lnTo>
                <a:lnTo>
                  <a:pt x="8076" y="4303"/>
                </a:lnTo>
                <a:lnTo>
                  <a:pt x="8076" y="4189"/>
                </a:lnTo>
                <a:moveTo>
                  <a:pt x="135" y="72"/>
                </a:moveTo>
                <a:lnTo>
                  <a:pt x="0" y="0"/>
                </a:lnTo>
                <a:lnTo>
                  <a:pt x="215" y="0"/>
                </a:lnTo>
                <a:lnTo>
                  <a:pt x="3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8" name=""/>
          <p:cNvSpPr/>
          <p:nvPr/>
        </p:nvSpPr>
        <p:spPr>
          <a:xfrm>
            <a:off x="2632320" y="2404800"/>
            <a:ext cx="2855520" cy="1521360"/>
          </a:xfrm>
          <a:custGeom>
            <a:avLst/>
            <a:gdLst>
              <a:gd name="textAreaLeft" fmla="*/ 0 w 2855520"/>
              <a:gd name="textAreaRight" fmla="*/ 2855880 w 2855520"/>
              <a:gd name="textAreaTop" fmla="*/ 0 h 1521360"/>
              <a:gd name="textAreaBottom" fmla="*/ 1521720 h 1521360"/>
            </a:gdLst>
            <a:ahLst/>
            <a:cxnLst/>
            <a:rect l="textAreaLeft" t="textAreaTop" r="textAreaRight" b="textAreaBottom"/>
            <a:pathLst>
              <a:path w="7933" h="4227">
                <a:moveTo>
                  <a:pt x="7861" y="4132"/>
                </a:moveTo>
                <a:lnTo>
                  <a:pt x="7933" y="4170"/>
                </a:lnTo>
                <a:lnTo>
                  <a:pt x="7933" y="4227"/>
                </a:lnTo>
                <a:lnTo>
                  <a:pt x="7861" y="4189"/>
                </a:lnTo>
                <a:lnTo>
                  <a:pt x="7861" y="4132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79" name=""/>
          <p:cNvSpPr/>
          <p:nvPr/>
        </p:nvSpPr>
        <p:spPr>
          <a:xfrm>
            <a:off x="2670840" y="2404800"/>
            <a:ext cx="2817000" cy="1500840"/>
          </a:xfrm>
          <a:custGeom>
            <a:avLst/>
            <a:gdLst>
              <a:gd name="textAreaLeft" fmla="*/ 0 w 2817000"/>
              <a:gd name="textAreaRight" fmla="*/ 2817360 w 2817000"/>
              <a:gd name="textAreaTop" fmla="*/ 0 h 1500840"/>
              <a:gd name="textAreaBottom" fmla="*/ 1501200 h 1500840"/>
            </a:gdLst>
            <a:ahLst/>
            <a:cxnLst/>
            <a:rect l="textAreaLeft" t="textAreaTop" r="textAreaRight" b="textAreaBottom"/>
            <a:pathLst>
              <a:path w="7826" h="4170">
                <a:moveTo>
                  <a:pt x="7754" y="4075"/>
                </a:moveTo>
                <a:lnTo>
                  <a:pt x="7826" y="4113"/>
                </a:lnTo>
                <a:lnTo>
                  <a:pt x="7826" y="4170"/>
                </a:lnTo>
                <a:lnTo>
                  <a:pt x="7754" y="4132"/>
                </a:lnTo>
                <a:lnTo>
                  <a:pt x="7754" y="4075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0" name=""/>
          <p:cNvSpPr/>
          <p:nvPr/>
        </p:nvSpPr>
        <p:spPr>
          <a:xfrm>
            <a:off x="2709360" y="2404800"/>
            <a:ext cx="2778480" cy="1480320"/>
          </a:xfrm>
          <a:custGeom>
            <a:avLst/>
            <a:gdLst>
              <a:gd name="textAreaLeft" fmla="*/ 0 w 2778480"/>
              <a:gd name="textAreaRight" fmla="*/ 2778840 w 2778480"/>
              <a:gd name="textAreaTop" fmla="*/ 0 h 1480320"/>
              <a:gd name="textAreaBottom" fmla="*/ 1480680 h 1480320"/>
            </a:gdLst>
            <a:ahLst/>
            <a:cxnLst/>
            <a:rect l="textAreaLeft" t="textAreaTop" r="textAreaRight" b="textAreaBottom"/>
            <a:pathLst>
              <a:path w="7719" h="4113">
                <a:moveTo>
                  <a:pt x="7647" y="3961"/>
                </a:moveTo>
                <a:lnTo>
                  <a:pt x="7719" y="3999"/>
                </a:lnTo>
                <a:lnTo>
                  <a:pt x="7719" y="4113"/>
                </a:lnTo>
                <a:lnTo>
                  <a:pt x="7647" y="4075"/>
                </a:lnTo>
                <a:lnTo>
                  <a:pt x="7647" y="3961"/>
                </a:lnTo>
                <a:moveTo>
                  <a:pt x="135" y="72"/>
                </a:moveTo>
                <a:lnTo>
                  <a:pt x="0" y="0"/>
                </a:lnTo>
                <a:lnTo>
                  <a:pt x="214" y="0"/>
                </a:lnTo>
                <a:lnTo>
                  <a:pt x="3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1" name=""/>
          <p:cNvSpPr/>
          <p:nvPr/>
        </p:nvSpPr>
        <p:spPr>
          <a:xfrm>
            <a:off x="2786400" y="2404800"/>
            <a:ext cx="2701440" cy="1439280"/>
          </a:xfrm>
          <a:custGeom>
            <a:avLst/>
            <a:gdLst>
              <a:gd name="textAreaLeft" fmla="*/ 0 w 2701440"/>
              <a:gd name="textAreaRight" fmla="*/ 2701800 w 2701440"/>
              <a:gd name="textAreaTop" fmla="*/ 0 h 1439280"/>
              <a:gd name="textAreaBottom" fmla="*/ 1439640 h 1439280"/>
            </a:gdLst>
            <a:ahLst/>
            <a:cxnLst/>
            <a:rect l="textAreaLeft" t="textAreaTop" r="textAreaRight" b="textAreaBottom"/>
            <a:pathLst>
              <a:path w="7505" h="3999">
                <a:moveTo>
                  <a:pt x="7433" y="3903"/>
                </a:moveTo>
                <a:lnTo>
                  <a:pt x="7505" y="3942"/>
                </a:lnTo>
                <a:lnTo>
                  <a:pt x="7505" y="3999"/>
                </a:lnTo>
                <a:lnTo>
                  <a:pt x="7433" y="3961"/>
                </a:lnTo>
                <a:lnTo>
                  <a:pt x="7433" y="3903"/>
                </a:lnTo>
                <a:moveTo>
                  <a:pt x="136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2" name=""/>
          <p:cNvSpPr/>
          <p:nvPr/>
        </p:nvSpPr>
        <p:spPr>
          <a:xfrm>
            <a:off x="2825280" y="2404800"/>
            <a:ext cx="2662560" cy="1418760"/>
          </a:xfrm>
          <a:custGeom>
            <a:avLst/>
            <a:gdLst>
              <a:gd name="textAreaLeft" fmla="*/ 0 w 2662560"/>
              <a:gd name="textAreaRight" fmla="*/ 2662920 w 2662560"/>
              <a:gd name="textAreaTop" fmla="*/ 0 h 1418760"/>
              <a:gd name="textAreaBottom" fmla="*/ 1419120 h 1418760"/>
            </a:gdLst>
            <a:ahLst/>
            <a:cxnLst/>
            <a:rect l="textAreaLeft" t="textAreaTop" r="textAreaRight" b="textAreaBottom"/>
            <a:pathLst>
              <a:path w="7397" h="3942">
                <a:moveTo>
                  <a:pt x="7325" y="3846"/>
                </a:moveTo>
                <a:lnTo>
                  <a:pt x="7397" y="3885"/>
                </a:lnTo>
                <a:lnTo>
                  <a:pt x="7397" y="3942"/>
                </a:lnTo>
                <a:lnTo>
                  <a:pt x="7325" y="3903"/>
                </a:lnTo>
                <a:lnTo>
                  <a:pt x="7325" y="3846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3" name=""/>
          <p:cNvSpPr/>
          <p:nvPr/>
        </p:nvSpPr>
        <p:spPr>
          <a:xfrm>
            <a:off x="2863800" y="2404800"/>
            <a:ext cx="2624040" cy="1398240"/>
          </a:xfrm>
          <a:custGeom>
            <a:avLst/>
            <a:gdLst>
              <a:gd name="textAreaLeft" fmla="*/ 0 w 2624040"/>
              <a:gd name="textAreaRight" fmla="*/ 2624400 w 2624040"/>
              <a:gd name="textAreaTop" fmla="*/ 0 h 1398240"/>
              <a:gd name="textAreaBottom" fmla="*/ 1398600 h 1398240"/>
            </a:gdLst>
            <a:ahLst/>
            <a:cxnLst/>
            <a:rect l="textAreaLeft" t="textAreaTop" r="textAreaRight" b="textAreaBottom"/>
            <a:pathLst>
              <a:path w="7290" h="3885">
                <a:moveTo>
                  <a:pt x="7218" y="3789"/>
                </a:moveTo>
                <a:lnTo>
                  <a:pt x="7290" y="3828"/>
                </a:lnTo>
                <a:lnTo>
                  <a:pt x="7290" y="3885"/>
                </a:lnTo>
                <a:lnTo>
                  <a:pt x="7218" y="3846"/>
                </a:lnTo>
                <a:lnTo>
                  <a:pt x="7218" y="3789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4" name=""/>
          <p:cNvSpPr/>
          <p:nvPr/>
        </p:nvSpPr>
        <p:spPr>
          <a:xfrm>
            <a:off x="2902320" y="2404800"/>
            <a:ext cx="2585520" cy="1377720"/>
          </a:xfrm>
          <a:custGeom>
            <a:avLst/>
            <a:gdLst>
              <a:gd name="textAreaLeft" fmla="*/ 0 w 2585520"/>
              <a:gd name="textAreaRight" fmla="*/ 2585880 w 2585520"/>
              <a:gd name="textAreaTop" fmla="*/ 0 h 1377720"/>
              <a:gd name="textAreaBottom" fmla="*/ 1378080 h 1377720"/>
            </a:gdLst>
            <a:ahLst/>
            <a:cxnLst/>
            <a:rect l="textAreaLeft" t="textAreaTop" r="textAreaRight" b="textAreaBottom"/>
            <a:pathLst>
              <a:path w="7183" h="3828">
                <a:moveTo>
                  <a:pt x="7111" y="3732"/>
                </a:moveTo>
                <a:lnTo>
                  <a:pt x="7183" y="3770"/>
                </a:lnTo>
                <a:lnTo>
                  <a:pt x="7183" y="3828"/>
                </a:lnTo>
                <a:lnTo>
                  <a:pt x="7111" y="3789"/>
                </a:lnTo>
                <a:lnTo>
                  <a:pt x="7111" y="3732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5" name=""/>
          <p:cNvSpPr/>
          <p:nvPr/>
        </p:nvSpPr>
        <p:spPr>
          <a:xfrm>
            <a:off x="2940840" y="2404800"/>
            <a:ext cx="2547000" cy="1356840"/>
          </a:xfrm>
          <a:custGeom>
            <a:avLst/>
            <a:gdLst>
              <a:gd name="textAreaLeft" fmla="*/ 0 w 2547000"/>
              <a:gd name="textAreaRight" fmla="*/ 2547360 w 2547000"/>
              <a:gd name="textAreaTop" fmla="*/ 0 h 1356840"/>
              <a:gd name="textAreaBottom" fmla="*/ 1357200 h 1356840"/>
            </a:gdLst>
            <a:ahLst/>
            <a:cxnLst/>
            <a:rect l="textAreaLeft" t="textAreaTop" r="textAreaRight" b="textAreaBottom"/>
            <a:pathLst>
              <a:path w="7076" h="3770">
                <a:moveTo>
                  <a:pt x="7004" y="3618"/>
                </a:moveTo>
                <a:lnTo>
                  <a:pt x="7076" y="3656"/>
                </a:lnTo>
                <a:lnTo>
                  <a:pt x="7076" y="3770"/>
                </a:lnTo>
                <a:lnTo>
                  <a:pt x="7004" y="3732"/>
                </a:lnTo>
                <a:lnTo>
                  <a:pt x="7004" y="3618"/>
                </a:lnTo>
                <a:moveTo>
                  <a:pt x="135" y="72"/>
                </a:moveTo>
                <a:lnTo>
                  <a:pt x="0" y="0"/>
                </a:lnTo>
                <a:lnTo>
                  <a:pt x="215" y="0"/>
                </a:lnTo>
                <a:lnTo>
                  <a:pt x="3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6" name=""/>
          <p:cNvSpPr/>
          <p:nvPr/>
        </p:nvSpPr>
        <p:spPr>
          <a:xfrm>
            <a:off x="3018240" y="2404800"/>
            <a:ext cx="2469600" cy="1315800"/>
          </a:xfrm>
          <a:custGeom>
            <a:avLst/>
            <a:gdLst>
              <a:gd name="textAreaLeft" fmla="*/ 0 w 2469600"/>
              <a:gd name="textAreaRight" fmla="*/ 2469960 w 2469600"/>
              <a:gd name="textAreaTop" fmla="*/ 0 h 1315800"/>
              <a:gd name="textAreaBottom" fmla="*/ 1316160 h 1315800"/>
            </a:gdLst>
            <a:ahLst/>
            <a:cxnLst/>
            <a:rect l="textAreaLeft" t="textAreaTop" r="textAreaRight" b="textAreaBottom"/>
            <a:pathLst>
              <a:path w="6861" h="3656">
                <a:moveTo>
                  <a:pt x="6789" y="3504"/>
                </a:moveTo>
                <a:lnTo>
                  <a:pt x="6861" y="3542"/>
                </a:lnTo>
                <a:lnTo>
                  <a:pt x="6861" y="3656"/>
                </a:lnTo>
                <a:lnTo>
                  <a:pt x="6789" y="3618"/>
                </a:lnTo>
                <a:lnTo>
                  <a:pt x="6789" y="3504"/>
                </a:lnTo>
                <a:moveTo>
                  <a:pt x="135" y="72"/>
                </a:moveTo>
                <a:lnTo>
                  <a:pt x="0" y="0"/>
                </a:lnTo>
                <a:lnTo>
                  <a:pt x="214" y="0"/>
                </a:lnTo>
                <a:lnTo>
                  <a:pt x="349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7" name=""/>
          <p:cNvSpPr/>
          <p:nvPr/>
        </p:nvSpPr>
        <p:spPr>
          <a:xfrm>
            <a:off x="3095280" y="2404800"/>
            <a:ext cx="2392560" cy="1274760"/>
          </a:xfrm>
          <a:custGeom>
            <a:avLst/>
            <a:gdLst>
              <a:gd name="textAreaLeft" fmla="*/ 0 w 2392560"/>
              <a:gd name="textAreaRight" fmla="*/ 2392920 w 2392560"/>
              <a:gd name="textAreaTop" fmla="*/ 0 h 1274760"/>
              <a:gd name="textAreaBottom" fmla="*/ 1275120 h 1274760"/>
            </a:gdLst>
            <a:ahLst/>
            <a:cxnLst/>
            <a:rect l="textAreaLeft" t="textAreaTop" r="textAreaRight" b="textAreaBottom"/>
            <a:pathLst>
              <a:path w="6647" h="3542">
                <a:moveTo>
                  <a:pt x="6575" y="3446"/>
                </a:moveTo>
                <a:lnTo>
                  <a:pt x="6647" y="3485"/>
                </a:lnTo>
                <a:lnTo>
                  <a:pt x="6647" y="3542"/>
                </a:lnTo>
                <a:lnTo>
                  <a:pt x="6575" y="3504"/>
                </a:lnTo>
                <a:lnTo>
                  <a:pt x="6575" y="3446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8" name=""/>
          <p:cNvSpPr/>
          <p:nvPr/>
        </p:nvSpPr>
        <p:spPr>
          <a:xfrm>
            <a:off x="3133800" y="2404800"/>
            <a:ext cx="2354040" cy="1254240"/>
          </a:xfrm>
          <a:custGeom>
            <a:avLst/>
            <a:gdLst>
              <a:gd name="textAreaLeft" fmla="*/ 0 w 2354040"/>
              <a:gd name="textAreaRight" fmla="*/ 2354400 w 2354040"/>
              <a:gd name="textAreaTop" fmla="*/ 0 h 1254240"/>
              <a:gd name="textAreaBottom" fmla="*/ 1254600 h 1254240"/>
            </a:gdLst>
            <a:ahLst/>
            <a:cxnLst/>
            <a:rect l="textAreaLeft" t="textAreaTop" r="textAreaRight" b="textAreaBottom"/>
            <a:pathLst>
              <a:path w="6540" h="3485">
                <a:moveTo>
                  <a:pt x="6468" y="3389"/>
                </a:moveTo>
                <a:lnTo>
                  <a:pt x="6540" y="3428"/>
                </a:lnTo>
                <a:lnTo>
                  <a:pt x="6540" y="3485"/>
                </a:lnTo>
                <a:lnTo>
                  <a:pt x="6468" y="3446"/>
                </a:lnTo>
                <a:lnTo>
                  <a:pt x="6468" y="3389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89" name=""/>
          <p:cNvSpPr/>
          <p:nvPr/>
        </p:nvSpPr>
        <p:spPr>
          <a:xfrm>
            <a:off x="3172320" y="2404800"/>
            <a:ext cx="2315520" cy="1233720"/>
          </a:xfrm>
          <a:custGeom>
            <a:avLst/>
            <a:gdLst>
              <a:gd name="textAreaLeft" fmla="*/ 0 w 2315520"/>
              <a:gd name="textAreaRight" fmla="*/ 2315880 w 2315520"/>
              <a:gd name="textAreaTop" fmla="*/ 0 h 1233720"/>
              <a:gd name="textAreaBottom" fmla="*/ 1234080 h 1233720"/>
            </a:gdLst>
            <a:ahLst/>
            <a:cxnLst/>
            <a:rect l="textAreaLeft" t="textAreaTop" r="textAreaRight" b="textAreaBottom"/>
            <a:pathLst>
              <a:path w="6433" h="3428">
                <a:moveTo>
                  <a:pt x="6361" y="3332"/>
                </a:moveTo>
                <a:lnTo>
                  <a:pt x="6433" y="3371"/>
                </a:lnTo>
                <a:lnTo>
                  <a:pt x="6433" y="3428"/>
                </a:lnTo>
                <a:lnTo>
                  <a:pt x="6361" y="3389"/>
                </a:lnTo>
                <a:lnTo>
                  <a:pt x="6361" y="3332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0" name=""/>
          <p:cNvSpPr/>
          <p:nvPr/>
        </p:nvSpPr>
        <p:spPr>
          <a:xfrm>
            <a:off x="3211200" y="2404800"/>
            <a:ext cx="2276640" cy="1213200"/>
          </a:xfrm>
          <a:custGeom>
            <a:avLst/>
            <a:gdLst>
              <a:gd name="textAreaLeft" fmla="*/ 0 w 2276640"/>
              <a:gd name="textAreaRight" fmla="*/ 2277000 w 2276640"/>
              <a:gd name="textAreaTop" fmla="*/ 0 h 1213200"/>
              <a:gd name="textAreaBottom" fmla="*/ 1213560 h 1213200"/>
            </a:gdLst>
            <a:ahLst/>
            <a:cxnLst/>
            <a:rect l="textAreaLeft" t="textAreaTop" r="textAreaRight" b="textAreaBottom"/>
            <a:pathLst>
              <a:path w="6325" h="3371">
                <a:moveTo>
                  <a:pt x="6253" y="3275"/>
                </a:moveTo>
                <a:lnTo>
                  <a:pt x="6325" y="3313"/>
                </a:lnTo>
                <a:lnTo>
                  <a:pt x="6325" y="3371"/>
                </a:lnTo>
                <a:lnTo>
                  <a:pt x="6253" y="3332"/>
                </a:lnTo>
                <a:lnTo>
                  <a:pt x="6253" y="3275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1" name=""/>
          <p:cNvSpPr/>
          <p:nvPr/>
        </p:nvSpPr>
        <p:spPr>
          <a:xfrm>
            <a:off x="3249720" y="2404800"/>
            <a:ext cx="2238120" cy="1192320"/>
          </a:xfrm>
          <a:custGeom>
            <a:avLst/>
            <a:gdLst>
              <a:gd name="textAreaLeft" fmla="*/ 0 w 2238120"/>
              <a:gd name="textAreaRight" fmla="*/ 2238480 w 2238120"/>
              <a:gd name="textAreaTop" fmla="*/ 0 h 1192320"/>
              <a:gd name="textAreaBottom" fmla="*/ 1192680 h 1192320"/>
            </a:gdLst>
            <a:ahLst/>
            <a:cxnLst/>
            <a:rect l="textAreaLeft" t="textAreaTop" r="textAreaRight" b="textAreaBottom"/>
            <a:pathLst>
              <a:path w="6218" h="3313">
                <a:moveTo>
                  <a:pt x="6146" y="3161"/>
                </a:moveTo>
                <a:lnTo>
                  <a:pt x="6218" y="3199"/>
                </a:lnTo>
                <a:lnTo>
                  <a:pt x="6218" y="3313"/>
                </a:lnTo>
                <a:lnTo>
                  <a:pt x="6146" y="3275"/>
                </a:lnTo>
                <a:lnTo>
                  <a:pt x="6146" y="3161"/>
                </a:lnTo>
                <a:moveTo>
                  <a:pt x="135" y="72"/>
                </a:moveTo>
                <a:lnTo>
                  <a:pt x="0" y="0"/>
                </a:lnTo>
                <a:lnTo>
                  <a:pt x="214" y="0"/>
                </a:lnTo>
                <a:lnTo>
                  <a:pt x="3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2" name=""/>
          <p:cNvSpPr/>
          <p:nvPr/>
        </p:nvSpPr>
        <p:spPr>
          <a:xfrm>
            <a:off x="3326760" y="2404800"/>
            <a:ext cx="2161080" cy="1151280"/>
          </a:xfrm>
          <a:custGeom>
            <a:avLst/>
            <a:gdLst>
              <a:gd name="textAreaLeft" fmla="*/ 0 w 2161080"/>
              <a:gd name="textAreaRight" fmla="*/ 2161440 w 2161080"/>
              <a:gd name="textAreaTop" fmla="*/ 0 h 1151280"/>
              <a:gd name="textAreaBottom" fmla="*/ 1151640 h 1151280"/>
            </a:gdLst>
            <a:ahLst/>
            <a:cxnLst/>
            <a:rect l="textAreaLeft" t="textAreaTop" r="textAreaRight" b="textAreaBottom"/>
            <a:pathLst>
              <a:path w="6004" h="3199">
                <a:moveTo>
                  <a:pt x="5932" y="3104"/>
                </a:moveTo>
                <a:lnTo>
                  <a:pt x="6004" y="3142"/>
                </a:lnTo>
                <a:lnTo>
                  <a:pt x="6004" y="3199"/>
                </a:lnTo>
                <a:lnTo>
                  <a:pt x="5932" y="3161"/>
                </a:lnTo>
                <a:lnTo>
                  <a:pt x="5932" y="3104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3" name=""/>
          <p:cNvSpPr/>
          <p:nvPr/>
        </p:nvSpPr>
        <p:spPr>
          <a:xfrm>
            <a:off x="3365280" y="2404800"/>
            <a:ext cx="2122560" cy="1130760"/>
          </a:xfrm>
          <a:custGeom>
            <a:avLst/>
            <a:gdLst>
              <a:gd name="textAreaLeft" fmla="*/ 0 w 2122560"/>
              <a:gd name="textAreaRight" fmla="*/ 2122920 w 2122560"/>
              <a:gd name="textAreaTop" fmla="*/ 0 h 1130760"/>
              <a:gd name="textAreaBottom" fmla="*/ 1131120 h 1130760"/>
            </a:gdLst>
            <a:ahLst/>
            <a:cxnLst/>
            <a:rect l="textAreaLeft" t="textAreaTop" r="textAreaRight" b="textAreaBottom"/>
            <a:pathLst>
              <a:path w="5897" h="3142">
                <a:moveTo>
                  <a:pt x="5825" y="3047"/>
                </a:moveTo>
                <a:lnTo>
                  <a:pt x="5897" y="3085"/>
                </a:lnTo>
                <a:lnTo>
                  <a:pt x="5897" y="3142"/>
                </a:lnTo>
                <a:lnTo>
                  <a:pt x="5825" y="3104"/>
                </a:lnTo>
                <a:lnTo>
                  <a:pt x="5825" y="3047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4" name=""/>
          <p:cNvSpPr/>
          <p:nvPr/>
        </p:nvSpPr>
        <p:spPr>
          <a:xfrm>
            <a:off x="3404160" y="2404800"/>
            <a:ext cx="2083680" cy="1110240"/>
          </a:xfrm>
          <a:custGeom>
            <a:avLst/>
            <a:gdLst>
              <a:gd name="textAreaLeft" fmla="*/ 0 w 2083680"/>
              <a:gd name="textAreaRight" fmla="*/ 2084040 w 2083680"/>
              <a:gd name="textAreaTop" fmla="*/ 0 h 1110240"/>
              <a:gd name="textAreaBottom" fmla="*/ 1110600 h 1110240"/>
            </a:gdLst>
            <a:ahLst/>
            <a:cxnLst/>
            <a:rect l="textAreaLeft" t="textAreaTop" r="textAreaRight" b="textAreaBottom"/>
            <a:pathLst>
              <a:path w="5789" h="3085">
                <a:moveTo>
                  <a:pt x="5717" y="2932"/>
                </a:moveTo>
                <a:lnTo>
                  <a:pt x="5789" y="2971"/>
                </a:lnTo>
                <a:lnTo>
                  <a:pt x="5789" y="3085"/>
                </a:lnTo>
                <a:lnTo>
                  <a:pt x="5717" y="3047"/>
                </a:lnTo>
                <a:lnTo>
                  <a:pt x="5717" y="2932"/>
                </a:lnTo>
                <a:moveTo>
                  <a:pt x="135" y="72"/>
                </a:moveTo>
                <a:lnTo>
                  <a:pt x="0" y="0"/>
                </a:lnTo>
                <a:lnTo>
                  <a:pt x="214" y="0"/>
                </a:lnTo>
                <a:lnTo>
                  <a:pt x="349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5" name=""/>
          <p:cNvSpPr/>
          <p:nvPr/>
        </p:nvSpPr>
        <p:spPr>
          <a:xfrm>
            <a:off x="3481200" y="2404800"/>
            <a:ext cx="2006640" cy="1069200"/>
          </a:xfrm>
          <a:custGeom>
            <a:avLst/>
            <a:gdLst>
              <a:gd name="textAreaLeft" fmla="*/ 0 w 2006640"/>
              <a:gd name="textAreaRight" fmla="*/ 2007000 w 2006640"/>
              <a:gd name="textAreaTop" fmla="*/ 0 h 1069200"/>
              <a:gd name="textAreaBottom" fmla="*/ 1069560 h 1069200"/>
            </a:gdLst>
            <a:ahLst/>
            <a:cxnLst/>
            <a:rect l="textAreaLeft" t="textAreaTop" r="textAreaRight" b="textAreaBottom"/>
            <a:pathLst>
              <a:path w="5575" h="2971">
                <a:moveTo>
                  <a:pt x="5503" y="2818"/>
                </a:moveTo>
                <a:lnTo>
                  <a:pt x="5575" y="2857"/>
                </a:lnTo>
                <a:lnTo>
                  <a:pt x="5575" y="2971"/>
                </a:lnTo>
                <a:lnTo>
                  <a:pt x="5503" y="2932"/>
                </a:lnTo>
                <a:lnTo>
                  <a:pt x="5503" y="2818"/>
                </a:lnTo>
                <a:moveTo>
                  <a:pt x="135" y="72"/>
                </a:moveTo>
                <a:lnTo>
                  <a:pt x="0" y="0"/>
                </a:lnTo>
                <a:lnTo>
                  <a:pt x="214" y="0"/>
                </a:lnTo>
                <a:lnTo>
                  <a:pt x="349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6" name=""/>
          <p:cNvSpPr/>
          <p:nvPr/>
        </p:nvSpPr>
        <p:spPr>
          <a:xfrm>
            <a:off x="3558240" y="2404800"/>
            <a:ext cx="1929600" cy="1028160"/>
          </a:xfrm>
          <a:custGeom>
            <a:avLst/>
            <a:gdLst>
              <a:gd name="textAreaLeft" fmla="*/ 0 w 1929600"/>
              <a:gd name="textAreaRight" fmla="*/ 1929960 w 1929600"/>
              <a:gd name="textAreaTop" fmla="*/ 0 h 1028160"/>
              <a:gd name="textAreaBottom" fmla="*/ 1028520 h 1028160"/>
            </a:gdLst>
            <a:ahLst/>
            <a:cxnLst/>
            <a:rect l="textAreaLeft" t="textAreaTop" r="textAreaRight" b="textAreaBottom"/>
            <a:pathLst>
              <a:path w="5361" h="2857">
                <a:moveTo>
                  <a:pt x="5289" y="2704"/>
                </a:moveTo>
                <a:lnTo>
                  <a:pt x="5361" y="2742"/>
                </a:lnTo>
                <a:lnTo>
                  <a:pt x="5361" y="2857"/>
                </a:lnTo>
                <a:lnTo>
                  <a:pt x="5289" y="2818"/>
                </a:lnTo>
                <a:lnTo>
                  <a:pt x="5289" y="2704"/>
                </a:lnTo>
                <a:moveTo>
                  <a:pt x="135" y="72"/>
                </a:moveTo>
                <a:lnTo>
                  <a:pt x="0" y="0"/>
                </a:lnTo>
                <a:lnTo>
                  <a:pt x="215" y="0"/>
                </a:lnTo>
                <a:lnTo>
                  <a:pt x="3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7" name=""/>
          <p:cNvSpPr/>
          <p:nvPr/>
        </p:nvSpPr>
        <p:spPr>
          <a:xfrm>
            <a:off x="3635640" y="2404800"/>
            <a:ext cx="1852200" cy="986760"/>
          </a:xfrm>
          <a:custGeom>
            <a:avLst/>
            <a:gdLst>
              <a:gd name="textAreaLeft" fmla="*/ 0 w 1852200"/>
              <a:gd name="textAreaRight" fmla="*/ 1852560 w 1852200"/>
              <a:gd name="textAreaTop" fmla="*/ 0 h 986760"/>
              <a:gd name="textAreaBottom" fmla="*/ 987120 h 986760"/>
            </a:gdLst>
            <a:ahLst/>
            <a:cxnLst/>
            <a:rect l="textAreaLeft" t="textAreaTop" r="textAreaRight" b="textAreaBottom"/>
            <a:pathLst>
              <a:path w="5146" h="2742">
                <a:moveTo>
                  <a:pt x="5074" y="2590"/>
                </a:moveTo>
                <a:lnTo>
                  <a:pt x="5146" y="2628"/>
                </a:lnTo>
                <a:lnTo>
                  <a:pt x="5146" y="2742"/>
                </a:lnTo>
                <a:lnTo>
                  <a:pt x="5074" y="2704"/>
                </a:lnTo>
                <a:lnTo>
                  <a:pt x="5074" y="2590"/>
                </a:lnTo>
                <a:moveTo>
                  <a:pt x="135" y="72"/>
                </a:moveTo>
                <a:lnTo>
                  <a:pt x="0" y="0"/>
                </a:lnTo>
                <a:lnTo>
                  <a:pt x="214" y="0"/>
                </a:lnTo>
                <a:lnTo>
                  <a:pt x="349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8" name=""/>
          <p:cNvSpPr/>
          <p:nvPr/>
        </p:nvSpPr>
        <p:spPr>
          <a:xfrm>
            <a:off x="3712680" y="2404800"/>
            <a:ext cx="1775160" cy="945720"/>
          </a:xfrm>
          <a:custGeom>
            <a:avLst/>
            <a:gdLst>
              <a:gd name="textAreaLeft" fmla="*/ 0 w 1775160"/>
              <a:gd name="textAreaRight" fmla="*/ 1775520 w 1775160"/>
              <a:gd name="textAreaTop" fmla="*/ 0 h 945720"/>
              <a:gd name="textAreaBottom" fmla="*/ 946080 h 945720"/>
            </a:gdLst>
            <a:ahLst/>
            <a:cxnLst/>
            <a:rect l="textAreaLeft" t="textAreaTop" r="textAreaRight" b="textAreaBottom"/>
            <a:pathLst>
              <a:path w="4932" h="2628">
                <a:moveTo>
                  <a:pt x="4860" y="2533"/>
                </a:moveTo>
                <a:lnTo>
                  <a:pt x="4932" y="2571"/>
                </a:lnTo>
                <a:lnTo>
                  <a:pt x="4932" y="2628"/>
                </a:lnTo>
                <a:lnTo>
                  <a:pt x="4860" y="2590"/>
                </a:lnTo>
                <a:lnTo>
                  <a:pt x="4860" y="2533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599" name=""/>
          <p:cNvSpPr/>
          <p:nvPr/>
        </p:nvSpPr>
        <p:spPr>
          <a:xfrm>
            <a:off x="3751200" y="2404800"/>
            <a:ext cx="1736640" cy="925200"/>
          </a:xfrm>
          <a:custGeom>
            <a:avLst/>
            <a:gdLst>
              <a:gd name="textAreaLeft" fmla="*/ 0 w 1736640"/>
              <a:gd name="textAreaRight" fmla="*/ 1737000 w 1736640"/>
              <a:gd name="textAreaTop" fmla="*/ 0 h 925200"/>
              <a:gd name="textAreaBottom" fmla="*/ 925560 h 925200"/>
            </a:gdLst>
            <a:ahLst/>
            <a:cxnLst/>
            <a:rect l="textAreaLeft" t="textAreaTop" r="textAreaRight" b="textAreaBottom"/>
            <a:pathLst>
              <a:path w="4825" h="2571">
                <a:moveTo>
                  <a:pt x="4753" y="2475"/>
                </a:moveTo>
                <a:lnTo>
                  <a:pt x="4825" y="2514"/>
                </a:lnTo>
                <a:lnTo>
                  <a:pt x="4825" y="2571"/>
                </a:lnTo>
                <a:lnTo>
                  <a:pt x="4753" y="2533"/>
                </a:lnTo>
                <a:lnTo>
                  <a:pt x="4753" y="2475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0" name=""/>
          <p:cNvSpPr/>
          <p:nvPr/>
        </p:nvSpPr>
        <p:spPr>
          <a:xfrm>
            <a:off x="3789720" y="2404800"/>
            <a:ext cx="1698120" cy="904680"/>
          </a:xfrm>
          <a:custGeom>
            <a:avLst/>
            <a:gdLst>
              <a:gd name="textAreaLeft" fmla="*/ 0 w 1698120"/>
              <a:gd name="textAreaRight" fmla="*/ 1698480 w 1698120"/>
              <a:gd name="textAreaTop" fmla="*/ 0 h 904680"/>
              <a:gd name="textAreaBottom" fmla="*/ 905040 h 904680"/>
            </a:gdLst>
            <a:ahLst/>
            <a:cxnLst/>
            <a:rect l="textAreaLeft" t="textAreaTop" r="textAreaRight" b="textAreaBottom"/>
            <a:pathLst>
              <a:path w="4718" h="2514">
                <a:moveTo>
                  <a:pt x="4646" y="2247"/>
                </a:moveTo>
                <a:lnTo>
                  <a:pt x="4718" y="2285"/>
                </a:lnTo>
                <a:lnTo>
                  <a:pt x="4718" y="2514"/>
                </a:lnTo>
                <a:lnTo>
                  <a:pt x="4646" y="2475"/>
                </a:lnTo>
                <a:lnTo>
                  <a:pt x="4646" y="2247"/>
                </a:lnTo>
                <a:moveTo>
                  <a:pt x="135" y="72"/>
                </a:moveTo>
                <a:lnTo>
                  <a:pt x="0" y="0"/>
                </a:lnTo>
                <a:lnTo>
                  <a:pt x="429" y="0"/>
                </a:lnTo>
                <a:lnTo>
                  <a:pt x="564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1" name=""/>
          <p:cNvSpPr/>
          <p:nvPr/>
        </p:nvSpPr>
        <p:spPr>
          <a:xfrm>
            <a:off x="3944160" y="2404800"/>
            <a:ext cx="1543680" cy="822240"/>
          </a:xfrm>
          <a:custGeom>
            <a:avLst/>
            <a:gdLst>
              <a:gd name="textAreaLeft" fmla="*/ 0 w 1543680"/>
              <a:gd name="textAreaRight" fmla="*/ 1544040 w 1543680"/>
              <a:gd name="textAreaTop" fmla="*/ 0 h 822240"/>
              <a:gd name="textAreaBottom" fmla="*/ 822600 h 822240"/>
            </a:gdLst>
            <a:ahLst/>
            <a:cxnLst/>
            <a:rect l="textAreaLeft" t="textAreaTop" r="textAreaRight" b="textAreaBottom"/>
            <a:pathLst>
              <a:path w="4289" h="2285">
                <a:moveTo>
                  <a:pt x="4217" y="2190"/>
                </a:moveTo>
                <a:lnTo>
                  <a:pt x="4289" y="2228"/>
                </a:lnTo>
                <a:lnTo>
                  <a:pt x="4289" y="2285"/>
                </a:lnTo>
                <a:lnTo>
                  <a:pt x="4217" y="2247"/>
                </a:lnTo>
                <a:lnTo>
                  <a:pt x="4217" y="2190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2" name=""/>
          <p:cNvSpPr/>
          <p:nvPr/>
        </p:nvSpPr>
        <p:spPr>
          <a:xfrm>
            <a:off x="3982680" y="2404800"/>
            <a:ext cx="1505160" cy="801720"/>
          </a:xfrm>
          <a:custGeom>
            <a:avLst/>
            <a:gdLst>
              <a:gd name="textAreaLeft" fmla="*/ 0 w 1505160"/>
              <a:gd name="textAreaRight" fmla="*/ 1505520 w 1505160"/>
              <a:gd name="textAreaTop" fmla="*/ 0 h 801720"/>
              <a:gd name="textAreaBottom" fmla="*/ 802080 h 801720"/>
            </a:gdLst>
            <a:ahLst/>
            <a:cxnLst/>
            <a:rect l="textAreaLeft" t="textAreaTop" r="textAreaRight" b="textAreaBottom"/>
            <a:pathLst>
              <a:path w="4182" h="2228">
                <a:moveTo>
                  <a:pt x="4110" y="2133"/>
                </a:moveTo>
                <a:lnTo>
                  <a:pt x="4182" y="2171"/>
                </a:lnTo>
                <a:lnTo>
                  <a:pt x="4182" y="2228"/>
                </a:lnTo>
                <a:lnTo>
                  <a:pt x="4110" y="2190"/>
                </a:lnTo>
                <a:lnTo>
                  <a:pt x="4110" y="2133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3" name=""/>
          <p:cNvSpPr/>
          <p:nvPr/>
        </p:nvSpPr>
        <p:spPr>
          <a:xfrm>
            <a:off x="4021560" y="2404800"/>
            <a:ext cx="1466280" cy="781200"/>
          </a:xfrm>
          <a:custGeom>
            <a:avLst/>
            <a:gdLst>
              <a:gd name="textAreaLeft" fmla="*/ 0 w 1466280"/>
              <a:gd name="textAreaRight" fmla="*/ 1466640 w 1466280"/>
              <a:gd name="textAreaTop" fmla="*/ 0 h 781200"/>
              <a:gd name="textAreaBottom" fmla="*/ 781560 h 781200"/>
            </a:gdLst>
            <a:ahLst/>
            <a:cxnLst/>
            <a:rect l="textAreaLeft" t="textAreaTop" r="textAreaRight" b="textAreaBottom"/>
            <a:pathLst>
              <a:path w="4074" h="2171">
                <a:moveTo>
                  <a:pt x="4002" y="2019"/>
                </a:moveTo>
                <a:lnTo>
                  <a:pt x="4074" y="2057"/>
                </a:lnTo>
                <a:lnTo>
                  <a:pt x="4074" y="2171"/>
                </a:lnTo>
                <a:lnTo>
                  <a:pt x="4002" y="2133"/>
                </a:lnTo>
                <a:lnTo>
                  <a:pt x="4002" y="2019"/>
                </a:lnTo>
                <a:moveTo>
                  <a:pt x="135" y="72"/>
                </a:moveTo>
                <a:lnTo>
                  <a:pt x="0" y="0"/>
                </a:lnTo>
                <a:lnTo>
                  <a:pt x="214" y="0"/>
                </a:lnTo>
                <a:lnTo>
                  <a:pt x="349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4" name=""/>
          <p:cNvSpPr/>
          <p:nvPr/>
        </p:nvSpPr>
        <p:spPr>
          <a:xfrm>
            <a:off x="4098600" y="2404800"/>
            <a:ext cx="1389240" cy="740160"/>
          </a:xfrm>
          <a:custGeom>
            <a:avLst/>
            <a:gdLst>
              <a:gd name="textAreaLeft" fmla="*/ 0 w 1389240"/>
              <a:gd name="textAreaRight" fmla="*/ 1389600 w 1389240"/>
              <a:gd name="textAreaTop" fmla="*/ 0 h 740160"/>
              <a:gd name="textAreaBottom" fmla="*/ 740520 h 740160"/>
            </a:gdLst>
            <a:ahLst/>
            <a:cxnLst/>
            <a:rect l="textAreaLeft" t="textAreaTop" r="textAreaRight" b="textAreaBottom"/>
            <a:pathLst>
              <a:path w="3860" h="2057">
                <a:moveTo>
                  <a:pt x="3788" y="1961"/>
                </a:moveTo>
                <a:lnTo>
                  <a:pt x="3860" y="2000"/>
                </a:lnTo>
                <a:lnTo>
                  <a:pt x="3860" y="2057"/>
                </a:lnTo>
                <a:lnTo>
                  <a:pt x="3788" y="2019"/>
                </a:lnTo>
                <a:lnTo>
                  <a:pt x="3788" y="1961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5" name=""/>
          <p:cNvSpPr/>
          <p:nvPr/>
        </p:nvSpPr>
        <p:spPr>
          <a:xfrm>
            <a:off x="4137120" y="2404800"/>
            <a:ext cx="1350720" cy="719640"/>
          </a:xfrm>
          <a:custGeom>
            <a:avLst/>
            <a:gdLst>
              <a:gd name="textAreaLeft" fmla="*/ 0 w 1350720"/>
              <a:gd name="textAreaRight" fmla="*/ 1351080 w 135072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3753" h="2000">
                <a:moveTo>
                  <a:pt x="3681" y="1904"/>
                </a:moveTo>
                <a:lnTo>
                  <a:pt x="3753" y="1943"/>
                </a:lnTo>
                <a:lnTo>
                  <a:pt x="3753" y="2000"/>
                </a:lnTo>
                <a:lnTo>
                  <a:pt x="3681" y="1961"/>
                </a:lnTo>
                <a:lnTo>
                  <a:pt x="3681" y="1904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6" name=""/>
          <p:cNvSpPr/>
          <p:nvPr/>
        </p:nvSpPr>
        <p:spPr>
          <a:xfrm>
            <a:off x="4175640" y="2404800"/>
            <a:ext cx="1312200" cy="699120"/>
          </a:xfrm>
          <a:custGeom>
            <a:avLst/>
            <a:gdLst>
              <a:gd name="textAreaLeft" fmla="*/ 0 w 1312200"/>
              <a:gd name="textAreaRight" fmla="*/ 1312560 w 1312200"/>
              <a:gd name="textAreaTop" fmla="*/ 0 h 699120"/>
              <a:gd name="textAreaBottom" fmla="*/ 699480 h 699120"/>
            </a:gdLst>
            <a:ahLst/>
            <a:cxnLst/>
            <a:rect l="textAreaLeft" t="textAreaTop" r="textAreaRight" b="textAreaBottom"/>
            <a:pathLst>
              <a:path w="3646" h="1943">
                <a:moveTo>
                  <a:pt x="3574" y="1790"/>
                </a:moveTo>
                <a:lnTo>
                  <a:pt x="3646" y="1828"/>
                </a:lnTo>
                <a:lnTo>
                  <a:pt x="3646" y="1943"/>
                </a:lnTo>
                <a:lnTo>
                  <a:pt x="3574" y="1904"/>
                </a:lnTo>
                <a:lnTo>
                  <a:pt x="3574" y="1790"/>
                </a:lnTo>
                <a:moveTo>
                  <a:pt x="135" y="72"/>
                </a:moveTo>
                <a:lnTo>
                  <a:pt x="0" y="0"/>
                </a:lnTo>
                <a:lnTo>
                  <a:pt x="215" y="0"/>
                </a:lnTo>
                <a:lnTo>
                  <a:pt x="3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7" name=""/>
          <p:cNvSpPr/>
          <p:nvPr/>
        </p:nvSpPr>
        <p:spPr>
          <a:xfrm>
            <a:off x="4253040" y="2404800"/>
            <a:ext cx="1234800" cy="657720"/>
          </a:xfrm>
          <a:custGeom>
            <a:avLst/>
            <a:gdLst>
              <a:gd name="textAreaLeft" fmla="*/ 0 w 1234800"/>
              <a:gd name="textAreaRight" fmla="*/ 1235160 w 1234800"/>
              <a:gd name="textAreaTop" fmla="*/ 0 h 657720"/>
              <a:gd name="textAreaBottom" fmla="*/ 658080 h 657720"/>
            </a:gdLst>
            <a:ahLst/>
            <a:cxnLst/>
            <a:rect l="textAreaLeft" t="textAreaTop" r="textAreaRight" b="textAreaBottom"/>
            <a:pathLst>
              <a:path w="3431" h="1828">
                <a:moveTo>
                  <a:pt x="3359" y="1676"/>
                </a:moveTo>
                <a:lnTo>
                  <a:pt x="3431" y="1714"/>
                </a:lnTo>
                <a:lnTo>
                  <a:pt x="3431" y="1828"/>
                </a:lnTo>
                <a:lnTo>
                  <a:pt x="3359" y="1790"/>
                </a:lnTo>
                <a:lnTo>
                  <a:pt x="3359" y="1676"/>
                </a:lnTo>
                <a:moveTo>
                  <a:pt x="135" y="72"/>
                </a:moveTo>
                <a:lnTo>
                  <a:pt x="0" y="0"/>
                </a:lnTo>
                <a:lnTo>
                  <a:pt x="215" y="0"/>
                </a:lnTo>
                <a:lnTo>
                  <a:pt x="3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8" name=""/>
          <p:cNvSpPr/>
          <p:nvPr/>
        </p:nvSpPr>
        <p:spPr>
          <a:xfrm>
            <a:off x="4330080" y="2404800"/>
            <a:ext cx="1157760" cy="616680"/>
          </a:xfrm>
          <a:custGeom>
            <a:avLst/>
            <a:gdLst>
              <a:gd name="textAreaLeft" fmla="*/ 0 w 1157760"/>
              <a:gd name="textAreaRight" fmla="*/ 1158120 w 1157760"/>
              <a:gd name="textAreaTop" fmla="*/ 0 h 616680"/>
              <a:gd name="textAreaBottom" fmla="*/ 617040 h 616680"/>
            </a:gdLst>
            <a:ahLst/>
            <a:cxnLst/>
            <a:rect l="textAreaLeft" t="textAreaTop" r="textAreaRight" b="textAreaBottom"/>
            <a:pathLst>
              <a:path w="3217" h="1714">
                <a:moveTo>
                  <a:pt x="3145" y="1562"/>
                </a:moveTo>
                <a:lnTo>
                  <a:pt x="3217" y="1600"/>
                </a:lnTo>
                <a:lnTo>
                  <a:pt x="3217" y="1714"/>
                </a:lnTo>
                <a:lnTo>
                  <a:pt x="3145" y="1676"/>
                </a:lnTo>
                <a:lnTo>
                  <a:pt x="3145" y="1562"/>
                </a:lnTo>
                <a:moveTo>
                  <a:pt x="135" y="72"/>
                </a:moveTo>
                <a:lnTo>
                  <a:pt x="0" y="0"/>
                </a:lnTo>
                <a:lnTo>
                  <a:pt x="214" y="0"/>
                </a:lnTo>
                <a:lnTo>
                  <a:pt x="349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09" name=""/>
          <p:cNvSpPr/>
          <p:nvPr/>
        </p:nvSpPr>
        <p:spPr>
          <a:xfrm>
            <a:off x="4407120" y="2404800"/>
            <a:ext cx="1080720" cy="575640"/>
          </a:xfrm>
          <a:custGeom>
            <a:avLst/>
            <a:gdLst>
              <a:gd name="textAreaLeft" fmla="*/ 0 w 1080720"/>
              <a:gd name="textAreaRight" fmla="*/ 1081080 w 1080720"/>
              <a:gd name="textAreaTop" fmla="*/ 0 h 575640"/>
              <a:gd name="textAreaBottom" fmla="*/ 576000 h 575640"/>
            </a:gdLst>
            <a:ahLst/>
            <a:cxnLst/>
            <a:rect l="textAreaLeft" t="textAreaTop" r="textAreaRight" b="textAreaBottom"/>
            <a:pathLst>
              <a:path w="3003" h="1600">
                <a:moveTo>
                  <a:pt x="2931" y="1447"/>
                </a:moveTo>
                <a:lnTo>
                  <a:pt x="3003" y="1486"/>
                </a:lnTo>
                <a:lnTo>
                  <a:pt x="3003" y="1600"/>
                </a:lnTo>
                <a:lnTo>
                  <a:pt x="2931" y="1562"/>
                </a:lnTo>
                <a:lnTo>
                  <a:pt x="2931" y="1447"/>
                </a:lnTo>
                <a:moveTo>
                  <a:pt x="135" y="72"/>
                </a:moveTo>
                <a:lnTo>
                  <a:pt x="0" y="0"/>
                </a:lnTo>
                <a:lnTo>
                  <a:pt x="215" y="0"/>
                </a:lnTo>
                <a:lnTo>
                  <a:pt x="350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0" name=""/>
          <p:cNvSpPr/>
          <p:nvPr/>
        </p:nvSpPr>
        <p:spPr>
          <a:xfrm>
            <a:off x="4484520" y="2404800"/>
            <a:ext cx="1003320" cy="534600"/>
          </a:xfrm>
          <a:custGeom>
            <a:avLst/>
            <a:gdLst>
              <a:gd name="textAreaLeft" fmla="*/ 0 w 1003320"/>
              <a:gd name="textAreaRight" fmla="*/ 1003680 w 1003320"/>
              <a:gd name="textAreaTop" fmla="*/ 0 h 534600"/>
              <a:gd name="textAreaBottom" fmla="*/ 534960 h 534600"/>
            </a:gdLst>
            <a:ahLst/>
            <a:cxnLst/>
            <a:rect l="textAreaLeft" t="textAreaTop" r="textAreaRight" b="textAreaBottom"/>
            <a:pathLst>
              <a:path w="2788" h="1486">
                <a:moveTo>
                  <a:pt x="2716" y="1333"/>
                </a:moveTo>
                <a:lnTo>
                  <a:pt x="2788" y="1372"/>
                </a:lnTo>
                <a:lnTo>
                  <a:pt x="2788" y="1486"/>
                </a:lnTo>
                <a:lnTo>
                  <a:pt x="2716" y="1447"/>
                </a:lnTo>
                <a:lnTo>
                  <a:pt x="2716" y="1333"/>
                </a:lnTo>
                <a:moveTo>
                  <a:pt x="136" y="73"/>
                </a:moveTo>
                <a:lnTo>
                  <a:pt x="0" y="0"/>
                </a:lnTo>
                <a:lnTo>
                  <a:pt x="215" y="0"/>
                </a:lnTo>
                <a:lnTo>
                  <a:pt x="350" y="73"/>
                </a:lnTo>
                <a:lnTo>
                  <a:pt x="136" y="73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1" name=""/>
          <p:cNvSpPr/>
          <p:nvPr/>
        </p:nvSpPr>
        <p:spPr>
          <a:xfrm>
            <a:off x="4561560" y="2404800"/>
            <a:ext cx="926280" cy="493560"/>
          </a:xfrm>
          <a:custGeom>
            <a:avLst/>
            <a:gdLst>
              <a:gd name="textAreaLeft" fmla="*/ 0 w 926280"/>
              <a:gd name="textAreaRight" fmla="*/ 926640 w 926280"/>
              <a:gd name="textAreaTop" fmla="*/ 0 h 493560"/>
              <a:gd name="textAreaBottom" fmla="*/ 493920 h 493560"/>
            </a:gdLst>
            <a:ahLst/>
            <a:cxnLst/>
            <a:rect l="textAreaLeft" t="textAreaTop" r="textAreaRight" b="textAreaBottom"/>
            <a:pathLst>
              <a:path w="2574" h="1372">
                <a:moveTo>
                  <a:pt x="2502" y="1276"/>
                </a:moveTo>
                <a:lnTo>
                  <a:pt x="2574" y="1314"/>
                </a:lnTo>
                <a:lnTo>
                  <a:pt x="2574" y="1372"/>
                </a:lnTo>
                <a:lnTo>
                  <a:pt x="2502" y="1333"/>
                </a:lnTo>
                <a:lnTo>
                  <a:pt x="2502" y="1276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2" name=""/>
          <p:cNvSpPr/>
          <p:nvPr/>
        </p:nvSpPr>
        <p:spPr>
          <a:xfrm>
            <a:off x="4600080" y="2404800"/>
            <a:ext cx="887760" cy="472680"/>
          </a:xfrm>
          <a:custGeom>
            <a:avLst/>
            <a:gdLst>
              <a:gd name="textAreaLeft" fmla="*/ 0 w 887760"/>
              <a:gd name="textAreaRight" fmla="*/ 888120 w 887760"/>
              <a:gd name="textAreaTop" fmla="*/ 0 h 472680"/>
              <a:gd name="textAreaBottom" fmla="*/ 473040 h 472680"/>
            </a:gdLst>
            <a:ahLst/>
            <a:cxnLst/>
            <a:rect l="textAreaLeft" t="textAreaTop" r="textAreaRight" b="textAreaBottom"/>
            <a:pathLst>
              <a:path w="2467" h="1314">
                <a:moveTo>
                  <a:pt x="2395" y="1219"/>
                </a:moveTo>
                <a:lnTo>
                  <a:pt x="2467" y="1257"/>
                </a:lnTo>
                <a:lnTo>
                  <a:pt x="2467" y="1314"/>
                </a:lnTo>
                <a:lnTo>
                  <a:pt x="2395" y="1276"/>
                </a:lnTo>
                <a:lnTo>
                  <a:pt x="2395" y="1219"/>
                </a:lnTo>
                <a:moveTo>
                  <a:pt x="135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3" name=""/>
          <p:cNvSpPr/>
          <p:nvPr/>
        </p:nvSpPr>
        <p:spPr>
          <a:xfrm>
            <a:off x="4638960" y="2404800"/>
            <a:ext cx="848880" cy="452160"/>
          </a:xfrm>
          <a:custGeom>
            <a:avLst/>
            <a:gdLst>
              <a:gd name="textAreaLeft" fmla="*/ 0 w 848880"/>
              <a:gd name="textAreaRight" fmla="*/ 849240 w 848880"/>
              <a:gd name="textAreaTop" fmla="*/ 0 h 452160"/>
              <a:gd name="textAreaBottom" fmla="*/ 452520 h 452160"/>
            </a:gdLst>
            <a:ahLst/>
            <a:cxnLst/>
            <a:rect l="textAreaLeft" t="textAreaTop" r="textAreaRight" b="textAreaBottom"/>
            <a:pathLst>
              <a:path w="2359" h="1257">
                <a:moveTo>
                  <a:pt x="2287" y="1105"/>
                </a:moveTo>
                <a:lnTo>
                  <a:pt x="2359" y="1143"/>
                </a:lnTo>
                <a:lnTo>
                  <a:pt x="2359" y="1257"/>
                </a:lnTo>
                <a:lnTo>
                  <a:pt x="2287" y="1219"/>
                </a:lnTo>
                <a:lnTo>
                  <a:pt x="2287" y="1105"/>
                </a:lnTo>
                <a:moveTo>
                  <a:pt x="136" y="72"/>
                </a:moveTo>
                <a:lnTo>
                  <a:pt x="0" y="0"/>
                </a:lnTo>
                <a:lnTo>
                  <a:pt x="215" y="0"/>
                </a:lnTo>
                <a:lnTo>
                  <a:pt x="350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4" name=""/>
          <p:cNvSpPr/>
          <p:nvPr/>
        </p:nvSpPr>
        <p:spPr>
          <a:xfrm>
            <a:off x="4716000" y="2404800"/>
            <a:ext cx="771840" cy="411120"/>
          </a:xfrm>
          <a:custGeom>
            <a:avLst/>
            <a:gdLst>
              <a:gd name="textAreaLeft" fmla="*/ 0 w 771840"/>
              <a:gd name="textAreaRight" fmla="*/ 772200 w 771840"/>
              <a:gd name="textAreaTop" fmla="*/ 0 h 411120"/>
              <a:gd name="textAreaBottom" fmla="*/ 411480 h 411120"/>
            </a:gdLst>
            <a:ahLst/>
            <a:cxnLst/>
            <a:rect l="textAreaLeft" t="textAreaTop" r="textAreaRight" b="textAreaBottom"/>
            <a:pathLst>
              <a:path w="2145" h="1143">
                <a:moveTo>
                  <a:pt x="2073" y="1048"/>
                </a:moveTo>
                <a:lnTo>
                  <a:pt x="2145" y="1086"/>
                </a:lnTo>
                <a:lnTo>
                  <a:pt x="2145" y="1143"/>
                </a:lnTo>
                <a:lnTo>
                  <a:pt x="2073" y="1105"/>
                </a:lnTo>
                <a:lnTo>
                  <a:pt x="2073" y="1048"/>
                </a:lnTo>
                <a:moveTo>
                  <a:pt x="135" y="72"/>
                </a:moveTo>
                <a:lnTo>
                  <a:pt x="0" y="0"/>
                </a:lnTo>
                <a:lnTo>
                  <a:pt x="107" y="0"/>
                </a:lnTo>
                <a:lnTo>
                  <a:pt x="242" y="72"/>
                </a:lnTo>
                <a:lnTo>
                  <a:pt x="135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5" name=""/>
          <p:cNvSpPr/>
          <p:nvPr/>
        </p:nvSpPr>
        <p:spPr>
          <a:xfrm>
            <a:off x="4754520" y="2404800"/>
            <a:ext cx="733320" cy="390600"/>
          </a:xfrm>
          <a:custGeom>
            <a:avLst/>
            <a:gdLst>
              <a:gd name="textAreaLeft" fmla="*/ 0 w 733320"/>
              <a:gd name="textAreaRight" fmla="*/ 733680 w 733320"/>
              <a:gd name="textAreaTop" fmla="*/ 0 h 390600"/>
              <a:gd name="textAreaBottom" fmla="*/ 390960 h 390600"/>
            </a:gdLst>
            <a:ahLst/>
            <a:cxnLst/>
            <a:rect l="textAreaLeft" t="textAreaTop" r="textAreaRight" b="textAreaBottom"/>
            <a:pathLst>
              <a:path w="2038" h="1086">
                <a:moveTo>
                  <a:pt x="1966" y="990"/>
                </a:moveTo>
                <a:lnTo>
                  <a:pt x="2038" y="1029"/>
                </a:lnTo>
                <a:lnTo>
                  <a:pt x="2038" y="1086"/>
                </a:lnTo>
                <a:lnTo>
                  <a:pt x="1966" y="1048"/>
                </a:lnTo>
                <a:lnTo>
                  <a:pt x="1966" y="990"/>
                </a:lnTo>
                <a:moveTo>
                  <a:pt x="136" y="72"/>
                </a:moveTo>
                <a:lnTo>
                  <a:pt x="0" y="0"/>
                </a:lnTo>
                <a:lnTo>
                  <a:pt x="108" y="0"/>
                </a:lnTo>
                <a:lnTo>
                  <a:pt x="243" y="72"/>
                </a:lnTo>
                <a:lnTo>
                  <a:pt x="136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6" name=""/>
          <p:cNvSpPr/>
          <p:nvPr/>
        </p:nvSpPr>
        <p:spPr>
          <a:xfrm>
            <a:off x="4793040" y="2404800"/>
            <a:ext cx="694800" cy="370080"/>
          </a:xfrm>
          <a:custGeom>
            <a:avLst/>
            <a:gdLst>
              <a:gd name="textAreaLeft" fmla="*/ 0 w 694800"/>
              <a:gd name="textAreaRight" fmla="*/ 695160 w 694800"/>
              <a:gd name="textAreaTop" fmla="*/ 0 h 370080"/>
              <a:gd name="textAreaBottom" fmla="*/ 370440 h 370080"/>
            </a:gdLst>
            <a:ahLst/>
            <a:cxnLst/>
            <a:rect l="textAreaLeft" t="textAreaTop" r="textAreaRight" b="textAreaBottom"/>
            <a:pathLst>
              <a:path w="1931" h="1029">
                <a:moveTo>
                  <a:pt x="1859" y="876"/>
                </a:moveTo>
                <a:lnTo>
                  <a:pt x="1931" y="915"/>
                </a:lnTo>
                <a:lnTo>
                  <a:pt x="1931" y="1029"/>
                </a:lnTo>
                <a:lnTo>
                  <a:pt x="1859" y="990"/>
                </a:lnTo>
                <a:lnTo>
                  <a:pt x="1859" y="876"/>
                </a:lnTo>
                <a:moveTo>
                  <a:pt x="135" y="73"/>
                </a:moveTo>
                <a:lnTo>
                  <a:pt x="0" y="0"/>
                </a:lnTo>
                <a:lnTo>
                  <a:pt x="215" y="0"/>
                </a:lnTo>
                <a:lnTo>
                  <a:pt x="350" y="73"/>
                </a:lnTo>
                <a:lnTo>
                  <a:pt x="135" y="73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7" name=""/>
          <p:cNvSpPr/>
          <p:nvPr/>
        </p:nvSpPr>
        <p:spPr>
          <a:xfrm>
            <a:off x="4870440" y="2404800"/>
            <a:ext cx="617400" cy="329040"/>
          </a:xfrm>
          <a:custGeom>
            <a:avLst/>
            <a:gdLst>
              <a:gd name="textAreaLeft" fmla="*/ 0 w 617400"/>
              <a:gd name="textAreaRight" fmla="*/ 617760 w 617400"/>
              <a:gd name="textAreaTop" fmla="*/ 0 h 329040"/>
              <a:gd name="textAreaBottom" fmla="*/ 329400 h 329040"/>
            </a:gdLst>
            <a:ahLst/>
            <a:cxnLst/>
            <a:rect l="textAreaLeft" t="textAreaTop" r="textAreaRight" b="textAreaBottom"/>
            <a:pathLst>
              <a:path w="1716" h="915">
                <a:moveTo>
                  <a:pt x="1620" y="412"/>
                </a:moveTo>
                <a:lnTo>
                  <a:pt x="1638" y="447"/>
                </a:lnTo>
                <a:lnTo>
                  <a:pt x="1654" y="482"/>
                </a:lnTo>
                <a:lnTo>
                  <a:pt x="1668" y="518"/>
                </a:lnTo>
                <a:lnTo>
                  <a:pt x="1680" y="554"/>
                </a:lnTo>
                <a:lnTo>
                  <a:pt x="1691" y="592"/>
                </a:lnTo>
                <a:lnTo>
                  <a:pt x="1700" y="630"/>
                </a:lnTo>
                <a:lnTo>
                  <a:pt x="1707" y="669"/>
                </a:lnTo>
                <a:lnTo>
                  <a:pt x="1711" y="708"/>
                </a:lnTo>
                <a:lnTo>
                  <a:pt x="1715" y="748"/>
                </a:lnTo>
                <a:lnTo>
                  <a:pt x="1716" y="788"/>
                </a:lnTo>
                <a:lnTo>
                  <a:pt x="1716" y="915"/>
                </a:lnTo>
                <a:lnTo>
                  <a:pt x="1644" y="876"/>
                </a:lnTo>
                <a:lnTo>
                  <a:pt x="1644" y="790"/>
                </a:lnTo>
                <a:lnTo>
                  <a:pt x="1643" y="751"/>
                </a:lnTo>
                <a:lnTo>
                  <a:pt x="1643" y="753"/>
                </a:lnTo>
                <a:lnTo>
                  <a:pt x="1640" y="714"/>
                </a:lnTo>
                <a:lnTo>
                  <a:pt x="1640" y="716"/>
                </a:lnTo>
                <a:lnTo>
                  <a:pt x="1635" y="679"/>
                </a:lnTo>
                <a:lnTo>
                  <a:pt x="1636" y="681"/>
                </a:lnTo>
                <a:lnTo>
                  <a:pt x="1629" y="645"/>
                </a:lnTo>
                <a:lnTo>
                  <a:pt x="1621" y="609"/>
                </a:lnTo>
                <a:lnTo>
                  <a:pt x="1621" y="611"/>
                </a:lnTo>
                <a:lnTo>
                  <a:pt x="1611" y="575"/>
                </a:lnTo>
                <a:lnTo>
                  <a:pt x="1612" y="577"/>
                </a:lnTo>
                <a:lnTo>
                  <a:pt x="1600" y="542"/>
                </a:lnTo>
                <a:lnTo>
                  <a:pt x="1600" y="543"/>
                </a:lnTo>
                <a:lnTo>
                  <a:pt x="1588" y="510"/>
                </a:lnTo>
                <a:lnTo>
                  <a:pt x="1573" y="478"/>
                </a:lnTo>
                <a:lnTo>
                  <a:pt x="1557" y="447"/>
                </a:lnTo>
                <a:lnTo>
                  <a:pt x="1558" y="449"/>
                </a:lnTo>
                <a:lnTo>
                  <a:pt x="1521" y="387"/>
                </a:lnTo>
                <a:lnTo>
                  <a:pt x="1480" y="333"/>
                </a:lnTo>
                <a:lnTo>
                  <a:pt x="1479" y="331"/>
                </a:lnTo>
                <a:lnTo>
                  <a:pt x="1616" y="404"/>
                </a:lnTo>
                <a:lnTo>
                  <a:pt x="1620" y="412"/>
                </a:lnTo>
                <a:moveTo>
                  <a:pt x="963" y="73"/>
                </a:moveTo>
                <a:lnTo>
                  <a:pt x="965" y="73"/>
                </a:lnTo>
                <a:lnTo>
                  <a:pt x="926" y="72"/>
                </a:lnTo>
                <a:lnTo>
                  <a:pt x="135" y="72"/>
                </a:lnTo>
                <a:lnTo>
                  <a:pt x="0" y="0"/>
                </a:lnTo>
                <a:lnTo>
                  <a:pt x="857" y="0"/>
                </a:lnTo>
                <a:lnTo>
                  <a:pt x="999" y="75"/>
                </a:lnTo>
                <a:lnTo>
                  <a:pt x="963" y="73"/>
                </a:lnTo>
                <a:moveTo>
                  <a:pt x="1629" y="643"/>
                </a:moveTo>
                <a:lnTo>
                  <a:pt x="1629" y="645"/>
                </a:lnTo>
                <a:lnTo>
                  <a:pt x="1629" y="643"/>
                </a:lnTo>
                <a:moveTo>
                  <a:pt x="1587" y="509"/>
                </a:moveTo>
                <a:lnTo>
                  <a:pt x="1588" y="510"/>
                </a:lnTo>
                <a:lnTo>
                  <a:pt x="1588" y="511"/>
                </a:lnTo>
                <a:lnTo>
                  <a:pt x="1587" y="509"/>
                </a:lnTo>
                <a:moveTo>
                  <a:pt x="1573" y="478"/>
                </a:moveTo>
                <a:lnTo>
                  <a:pt x="1574" y="479"/>
                </a:lnTo>
                <a:lnTo>
                  <a:pt x="1573" y="478"/>
                </a:lnTo>
                <a:moveTo>
                  <a:pt x="1479" y="332"/>
                </a:moveTo>
                <a:lnTo>
                  <a:pt x="1480" y="333"/>
                </a:lnTo>
                <a:lnTo>
                  <a:pt x="1481" y="334"/>
                </a:lnTo>
                <a:lnTo>
                  <a:pt x="1479" y="332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8" name=""/>
          <p:cNvSpPr/>
          <p:nvPr/>
        </p:nvSpPr>
        <p:spPr>
          <a:xfrm>
            <a:off x="5178960" y="2404800"/>
            <a:ext cx="272880" cy="145080"/>
          </a:xfrm>
          <a:custGeom>
            <a:avLst/>
            <a:gdLst>
              <a:gd name="textAreaLeft" fmla="*/ 0 w 272880"/>
              <a:gd name="textAreaRight" fmla="*/ 273240 w 272880"/>
              <a:gd name="textAreaTop" fmla="*/ 0 h 145080"/>
              <a:gd name="textAreaBottom" fmla="*/ 145440 h 145080"/>
            </a:gdLst>
            <a:ahLst/>
            <a:cxnLst/>
            <a:rect l="textAreaLeft" t="textAreaTop" r="textAreaRight" b="textAreaBottom"/>
            <a:pathLst>
              <a:path w="759" h="404">
                <a:moveTo>
                  <a:pt x="71" y="0"/>
                </a:moveTo>
                <a:lnTo>
                  <a:pt x="109" y="1"/>
                </a:lnTo>
                <a:lnTo>
                  <a:pt x="346" y="127"/>
                </a:lnTo>
                <a:lnTo>
                  <a:pt x="315" y="115"/>
                </a:lnTo>
                <a:lnTo>
                  <a:pt x="282" y="104"/>
                </a:lnTo>
                <a:lnTo>
                  <a:pt x="284" y="104"/>
                </a:lnTo>
                <a:lnTo>
                  <a:pt x="248" y="94"/>
                </a:lnTo>
                <a:lnTo>
                  <a:pt x="250" y="94"/>
                </a:lnTo>
                <a:lnTo>
                  <a:pt x="214" y="86"/>
                </a:lnTo>
                <a:lnTo>
                  <a:pt x="178" y="80"/>
                </a:lnTo>
                <a:lnTo>
                  <a:pt x="180" y="80"/>
                </a:lnTo>
                <a:lnTo>
                  <a:pt x="142" y="75"/>
                </a:lnTo>
                <a:lnTo>
                  <a:pt x="144" y="76"/>
                </a:lnTo>
                <a:lnTo>
                  <a:pt x="142" y="75"/>
                </a:lnTo>
                <a:lnTo>
                  <a:pt x="0" y="0"/>
                </a:lnTo>
                <a:lnTo>
                  <a:pt x="71" y="0"/>
                </a:lnTo>
                <a:moveTo>
                  <a:pt x="724" y="347"/>
                </a:moveTo>
                <a:lnTo>
                  <a:pt x="759" y="404"/>
                </a:lnTo>
                <a:lnTo>
                  <a:pt x="622" y="330"/>
                </a:lnTo>
                <a:lnTo>
                  <a:pt x="577" y="281"/>
                </a:lnTo>
                <a:lnTo>
                  <a:pt x="527" y="235"/>
                </a:lnTo>
                <a:lnTo>
                  <a:pt x="472" y="195"/>
                </a:lnTo>
                <a:lnTo>
                  <a:pt x="458" y="186"/>
                </a:lnTo>
                <a:lnTo>
                  <a:pt x="700" y="315"/>
                </a:lnTo>
                <a:lnTo>
                  <a:pt x="724" y="347"/>
                </a:lnTo>
                <a:moveTo>
                  <a:pt x="576" y="280"/>
                </a:moveTo>
                <a:lnTo>
                  <a:pt x="577" y="281"/>
                </a:lnTo>
                <a:lnTo>
                  <a:pt x="579" y="283"/>
                </a:lnTo>
                <a:lnTo>
                  <a:pt x="576" y="280"/>
                </a:lnTo>
                <a:moveTo>
                  <a:pt x="525" y="234"/>
                </a:moveTo>
                <a:lnTo>
                  <a:pt x="527" y="235"/>
                </a:lnTo>
                <a:lnTo>
                  <a:pt x="527" y="236"/>
                </a:lnTo>
                <a:lnTo>
                  <a:pt x="525" y="234"/>
                </a:lnTo>
                <a:moveTo>
                  <a:pt x="214" y="86"/>
                </a:moveTo>
                <a:lnTo>
                  <a:pt x="215" y="86"/>
                </a:lnTo>
                <a:lnTo>
                  <a:pt x="214" y="86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19" name=""/>
          <p:cNvSpPr/>
          <p:nvPr/>
        </p:nvSpPr>
        <p:spPr>
          <a:xfrm>
            <a:off x="5218200" y="2405160"/>
            <a:ext cx="212400" cy="113040"/>
          </a:xfrm>
          <a:custGeom>
            <a:avLst/>
            <a:gdLst>
              <a:gd name="textAreaLeft" fmla="*/ 0 w 212400"/>
              <a:gd name="textAreaRight" fmla="*/ 212760 w 212400"/>
              <a:gd name="textAreaTop" fmla="*/ 0 h 113040"/>
              <a:gd name="textAreaBottom" fmla="*/ 113400 h 113040"/>
            </a:gdLst>
            <a:ahLst/>
            <a:cxnLst/>
            <a:rect l="textAreaLeft" t="textAreaTop" r="textAreaRight" b="textAreaBottom"/>
            <a:pathLst>
              <a:path w="591" h="315">
                <a:moveTo>
                  <a:pt x="2" y="0"/>
                </a:moveTo>
                <a:lnTo>
                  <a:pt x="41" y="3"/>
                </a:lnTo>
                <a:lnTo>
                  <a:pt x="81" y="8"/>
                </a:lnTo>
                <a:lnTo>
                  <a:pt x="120" y="15"/>
                </a:lnTo>
                <a:lnTo>
                  <a:pt x="147" y="21"/>
                </a:lnTo>
                <a:lnTo>
                  <a:pt x="489" y="204"/>
                </a:lnTo>
                <a:lnTo>
                  <a:pt x="518" y="230"/>
                </a:lnTo>
                <a:lnTo>
                  <a:pt x="570" y="287"/>
                </a:lnTo>
                <a:lnTo>
                  <a:pt x="591" y="315"/>
                </a:lnTo>
                <a:lnTo>
                  <a:pt x="348" y="186"/>
                </a:lnTo>
                <a:lnTo>
                  <a:pt x="301" y="157"/>
                </a:lnTo>
                <a:lnTo>
                  <a:pt x="303" y="158"/>
                </a:lnTo>
                <a:lnTo>
                  <a:pt x="270" y="142"/>
                </a:lnTo>
                <a:lnTo>
                  <a:pt x="272" y="143"/>
                </a:lnTo>
                <a:lnTo>
                  <a:pt x="239" y="127"/>
                </a:lnTo>
                <a:lnTo>
                  <a:pt x="240" y="128"/>
                </a:lnTo>
                <a:lnTo>
                  <a:pt x="237" y="127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20" name=""/>
          <p:cNvSpPr/>
          <p:nvPr/>
        </p:nvSpPr>
        <p:spPr>
          <a:xfrm>
            <a:off x="5271120" y="2412720"/>
            <a:ext cx="123120" cy="65520"/>
          </a:xfrm>
          <a:custGeom>
            <a:avLst/>
            <a:gdLst>
              <a:gd name="textAreaLeft" fmla="*/ 0 w 123120"/>
              <a:gd name="textAreaRight" fmla="*/ 123480 w 123120"/>
              <a:gd name="textAreaTop" fmla="*/ 0 h 65520"/>
              <a:gd name="textAreaBottom" fmla="*/ 65880 h 65520"/>
            </a:gdLst>
            <a:ahLst/>
            <a:cxnLst/>
            <a:rect l="textAreaLeft" t="textAreaTop" r="textAreaRight" b="textAreaBottom"/>
            <a:pathLst>
              <a:path w="343" h="183">
                <a:moveTo>
                  <a:pt x="11" y="2"/>
                </a:moveTo>
                <a:lnTo>
                  <a:pt x="48" y="13"/>
                </a:lnTo>
                <a:lnTo>
                  <a:pt x="85" y="25"/>
                </a:lnTo>
                <a:lnTo>
                  <a:pt x="121" y="39"/>
                </a:lnTo>
                <a:lnTo>
                  <a:pt x="156" y="55"/>
                </a:lnTo>
                <a:lnTo>
                  <a:pt x="190" y="73"/>
                </a:lnTo>
                <a:lnTo>
                  <a:pt x="255" y="113"/>
                </a:lnTo>
                <a:lnTo>
                  <a:pt x="316" y="159"/>
                </a:lnTo>
                <a:lnTo>
                  <a:pt x="343" y="183"/>
                </a:lnTo>
                <a:lnTo>
                  <a:pt x="0" y="0"/>
                </a:lnTo>
                <a:lnTo>
                  <a:pt x="11" y="2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21" name=""/>
          <p:cNvSpPr/>
          <p:nvPr/>
        </p:nvSpPr>
        <p:spPr>
          <a:xfrm>
            <a:off x="11902680" y="6485760"/>
            <a:ext cx="151560" cy="15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200" strike="noStrike" u="none">
                <a:solidFill>
                  <a:srgbClr val="898989"/>
                </a:solidFill>
                <a:effectLst/>
                <a:uFillTx/>
                <a:latin typeface="Arial"/>
                <a:ea typeface="Arial"/>
              </a:rPr>
              <a:t>8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2" name=""/>
          <p:cNvSpPr/>
          <p:nvPr/>
        </p:nvSpPr>
        <p:spPr>
          <a:xfrm>
            <a:off x="736560" y="3040200"/>
            <a:ext cx="424332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Если Вы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получили отказ 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 принятии такого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3" name=""/>
          <p:cNvSpPr/>
          <p:nvPr/>
        </p:nvSpPr>
        <p:spPr>
          <a:xfrm>
            <a:off x="736560" y="3283920"/>
            <a:ext cx="41698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решения, то такой отказ должен содержать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4" name=""/>
          <p:cNvSpPr/>
          <p:nvPr/>
        </p:nvSpPr>
        <p:spPr>
          <a:xfrm>
            <a:off x="736560" y="3528000"/>
            <a:ext cx="39096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конкретные и предусмотренные законом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5" name=""/>
          <p:cNvSpPr/>
          <p:nvPr/>
        </p:nvSpPr>
        <p:spPr>
          <a:xfrm>
            <a:off x="736560" y="3771360"/>
            <a:ext cx="45378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основания, по которым принято такое решение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6" name=""/>
          <p:cNvSpPr/>
          <p:nvPr/>
        </p:nvSpPr>
        <p:spPr>
          <a:xfrm>
            <a:off x="736560" y="4015800"/>
            <a:ext cx="38174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(имеются основания, предусмотренные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7" name=""/>
          <p:cNvSpPr/>
          <p:nvPr/>
        </p:nvSpPr>
        <p:spPr>
          <a:xfrm>
            <a:off x="736560" y="4259520"/>
            <a:ext cx="36284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пунктом 8 статьи 39.15, статьей 39.16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28" name="" descr=""/>
          <p:cNvPicPr/>
          <p:nvPr/>
        </p:nvPicPr>
        <p:blipFill>
          <a:blip r:embed="rId4"/>
          <a:stretch/>
        </p:blipFill>
        <p:spPr>
          <a:xfrm>
            <a:off x="6353640" y="2305800"/>
            <a:ext cx="5391360" cy="2836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9" name=""/>
          <p:cNvSpPr/>
          <p:nvPr/>
        </p:nvSpPr>
        <p:spPr>
          <a:xfrm>
            <a:off x="6471360" y="2423880"/>
            <a:ext cx="5160240" cy="2606400"/>
          </a:xfrm>
          <a:custGeom>
            <a:avLst/>
            <a:gdLst>
              <a:gd name="textAreaLeft" fmla="*/ 0 w 5160240"/>
              <a:gd name="textAreaRight" fmla="*/ 5160600 w 5160240"/>
              <a:gd name="textAreaTop" fmla="*/ 0 h 2606400"/>
              <a:gd name="textAreaBottom" fmla="*/ 2606760 h 2606400"/>
            </a:gdLst>
            <a:ahLst/>
            <a:cxnLst/>
            <a:rect l="textAreaLeft" t="textAreaTop" r="textAreaRight" b="textAreaBottom"/>
            <a:pathLst>
              <a:path w="14335" h="7241">
                <a:moveTo>
                  <a:pt x="0" y="751"/>
                </a:moveTo>
                <a:cubicBezTo>
                  <a:pt x="0" y="336"/>
                  <a:pt x="337" y="0"/>
                  <a:pt x="752" y="0"/>
                </a:cubicBezTo>
                <a:lnTo>
                  <a:pt x="13584" y="0"/>
                </a:lnTo>
                <a:cubicBezTo>
                  <a:pt x="13999" y="0"/>
                  <a:pt x="14335" y="336"/>
                  <a:pt x="14335" y="751"/>
                </a:cubicBezTo>
                <a:lnTo>
                  <a:pt x="14335" y="6489"/>
                </a:lnTo>
                <a:cubicBezTo>
                  <a:pt x="14335" y="6904"/>
                  <a:pt x="13999" y="7241"/>
                  <a:pt x="13584" y="7241"/>
                </a:cubicBezTo>
                <a:lnTo>
                  <a:pt x="752" y="7241"/>
                </a:lnTo>
                <a:cubicBezTo>
                  <a:pt x="337" y="7241"/>
                  <a:pt x="0" y="6904"/>
                  <a:pt x="0" y="6489"/>
                </a:cubicBezTo>
                <a:lnTo>
                  <a:pt x="0" y="751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30" name=""/>
          <p:cNvSpPr/>
          <p:nvPr/>
        </p:nvSpPr>
        <p:spPr>
          <a:xfrm>
            <a:off x="6493680" y="4896000"/>
            <a:ext cx="289080" cy="146880"/>
          </a:xfrm>
          <a:custGeom>
            <a:avLst/>
            <a:gdLst>
              <a:gd name="textAreaLeft" fmla="*/ 0 w 289080"/>
              <a:gd name="textAreaRight" fmla="*/ 289440 w 289080"/>
              <a:gd name="textAreaTop" fmla="*/ 0 h 146880"/>
              <a:gd name="textAreaBottom" fmla="*/ 147240 h 146880"/>
            </a:gdLst>
            <a:ahLst/>
            <a:cxnLst/>
            <a:rect l="textAreaLeft" t="textAreaTop" r="textAreaRight" b="textAreaBottom"/>
            <a:pathLst>
              <a:path w="804" h="409">
                <a:moveTo>
                  <a:pt x="691" y="409"/>
                </a:moveTo>
                <a:lnTo>
                  <a:pt x="651" y="408"/>
                </a:lnTo>
                <a:lnTo>
                  <a:pt x="611" y="404"/>
                </a:lnTo>
                <a:lnTo>
                  <a:pt x="571" y="399"/>
                </a:lnTo>
                <a:lnTo>
                  <a:pt x="533" y="392"/>
                </a:lnTo>
                <a:lnTo>
                  <a:pt x="495" y="384"/>
                </a:lnTo>
                <a:lnTo>
                  <a:pt x="457" y="373"/>
                </a:lnTo>
                <a:lnTo>
                  <a:pt x="421" y="361"/>
                </a:lnTo>
                <a:lnTo>
                  <a:pt x="385" y="347"/>
                </a:lnTo>
                <a:lnTo>
                  <a:pt x="350" y="331"/>
                </a:lnTo>
                <a:lnTo>
                  <a:pt x="315" y="313"/>
                </a:lnTo>
                <a:lnTo>
                  <a:pt x="251" y="274"/>
                </a:lnTo>
                <a:lnTo>
                  <a:pt x="190" y="229"/>
                </a:lnTo>
                <a:lnTo>
                  <a:pt x="134" y="178"/>
                </a:lnTo>
                <a:lnTo>
                  <a:pt x="83" y="122"/>
                </a:lnTo>
                <a:lnTo>
                  <a:pt x="38" y="61"/>
                </a:lnTo>
                <a:lnTo>
                  <a:pt x="0" y="0"/>
                </a:lnTo>
                <a:lnTo>
                  <a:pt x="133" y="68"/>
                </a:lnTo>
                <a:lnTo>
                  <a:pt x="139" y="77"/>
                </a:lnTo>
                <a:lnTo>
                  <a:pt x="185" y="127"/>
                </a:lnTo>
                <a:lnTo>
                  <a:pt x="235" y="173"/>
                </a:lnTo>
                <a:lnTo>
                  <a:pt x="290" y="214"/>
                </a:lnTo>
                <a:lnTo>
                  <a:pt x="351" y="251"/>
                </a:lnTo>
                <a:lnTo>
                  <a:pt x="349" y="250"/>
                </a:lnTo>
                <a:lnTo>
                  <a:pt x="381" y="266"/>
                </a:lnTo>
                <a:lnTo>
                  <a:pt x="413" y="281"/>
                </a:lnTo>
                <a:lnTo>
                  <a:pt x="446" y="294"/>
                </a:lnTo>
                <a:lnTo>
                  <a:pt x="444" y="293"/>
                </a:lnTo>
                <a:lnTo>
                  <a:pt x="479" y="305"/>
                </a:lnTo>
                <a:lnTo>
                  <a:pt x="478" y="304"/>
                </a:lnTo>
                <a:lnTo>
                  <a:pt x="513" y="314"/>
                </a:lnTo>
                <a:lnTo>
                  <a:pt x="512" y="314"/>
                </a:lnTo>
                <a:lnTo>
                  <a:pt x="548" y="322"/>
                </a:lnTo>
                <a:lnTo>
                  <a:pt x="546" y="322"/>
                </a:lnTo>
                <a:lnTo>
                  <a:pt x="583" y="329"/>
                </a:lnTo>
                <a:lnTo>
                  <a:pt x="581" y="328"/>
                </a:lnTo>
                <a:lnTo>
                  <a:pt x="619" y="333"/>
                </a:lnTo>
                <a:lnTo>
                  <a:pt x="617" y="333"/>
                </a:lnTo>
                <a:lnTo>
                  <a:pt x="655" y="336"/>
                </a:lnTo>
                <a:lnTo>
                  <a:pt x="654" y="336"/>
                </a:lnTo>
                <a:lnTo>
                  <a:pt x="660" y="336"/>
                </a:lnTo>
                <a:lnTo>
                  <a:pt x="804" y="409"/>
                </a:lnTo>
                <a:lnTo>
                  <a:pt x="691" y="409"/>
                </a:lnTo>
                <a:moveTo>
                  <a:pt x="140" y="77"/>
                </a:moveTo>
                <a:lnTo>
                  <a:pt x="139" y="77"/>
                </a:lnTo>
                <a:lnTo>
                  <a:pt x="138" y="75"/>
                </a:lnTo>
                <a:lnTo>
                  <a:pt x="140" y="77"/>
                </a:lnTo>
                <a:moveTo>
                  <a:pt x="186" y="128"/>
                </a:moveTo>
                <a:lnTo>
                  <a:pt x="185" y="127"/>
                </a:lnTo>
                <a:lnTo>
                  <a:pt x="183" y="126"/>
                </a:lnTo>
                <a:lnTo>
                  <a:pt x="186" y="128"/>
                </a:lnTo>
                <a:moveTo>
                  <a:pt x="237" y="174"/>
                </a:moveTo>
                <a:lnTo>
                  <a:pt x="235" y="173"/>
                </a:lnTo>
                <a:lnTo>
                  <a:pt x="235" y="172"/>
                </a:lnTo>
                <a:lnTo>
                  <a:pt x="237" y="174"/>
                </a:lnTo>
                <a:moveTo>
                  <a:pt x="382" y="266"/>
                </a:moveTo>
                <a:lnTo>
                  <a:pt x="381" y="266"/>
                </a:lnTo>
                <a:lnTo>
                  <a:pt x="380" y="266"/>
                </a:lnTo>
                <a:lnTo>
                  <a:pt x="382" y="266"/>
                </a:lnTo>
                <a:moveTo>
                  <a:pt x="413" y="281"/>
                </a:moveTo>
                <a:lnTo>
                  <a:pt x="412" y="280"/>
                </a:lnTo>
                <a:lnTo>
                  <a:pt x="413" y="281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31" name=""/>
          <p:cNvSpPr/>
          <p:nvPr/>
        </p:nvSpPr>
        <p:spPr>
          <a:xfrm>
            <a:off x="6480360" y="4868640"/>
            <a:ext cx="342720" cy="174240"/>
          </a:xfrm>
          <a:custGeom>
            <a:avLst/>
            <a:gdLst>
              <a:gd name="textAreaLeft" fmla="*/ 0 w 342720"/>
              <a:gd name="textAreaRight" fmla="*/ 343080 w 342720"/>
              <a:gd name="textAreaTop" fmla="*/ 0 h 174240"/>
              <a:gd name="textAreaBottom" fmla="*/ 174600 h 174240"/>
            </a:gdLst>
            <a:ahLst/>
            <a:cxnLst/>
            <a:rect l="textAreaLeft" t="textAreaTop" r="textAreaRight" b="textAreaBottom"/>
            <a:pathLst>
              <a:path w="953" h="485">
                <a:moveTo>
                  <a:pt x="35" y="72"/>
                </a:moveTo>
                <a:lnTo>
                  <a:pt x="17" y="38"/>
                </a:lnTo>
                <a:lnTo>
                  <a:pt x="1" y="3"/>
                </a:lnTo>
                <a:lnTo>
                  <a:pt x="0" y="0"/>
                </a:lnTo>
                <a:lnTo>
                  <a:pt x="109" y="56"/>
                </a:lnTo>
                <a:lnTo>
                  <a:pt x="134" y="97"/>
                </a:lnTo>
                <a:lnTo>
                  <a:pt x="169" y="143"/>
                </a:lnTo>
                <a:lnTo>
                  <a:pt x="37" y="76"/>
                </a:lnTo>
                <a:lnTo>
                  <a:pt x="35" y="72"/>
                </a:lnTo>
                <a:moveTo>
                  <a:pt x="729" y="413"/>
                </a:moveTo>
                <a:lnTo>
                  <a:pt x="811" y="413"/>
                </a:lnTo>
                <a:lnTo>
                  <a:pt x="953" y="485"/>
                </a:lnTo>
                <a:lnTo>
                  <a:pt x="841" y="485"/>
                </a:lnTo>
                <a:lnTo>
                  <a:pt x="697" y="412"/>
                </a:lnTo>
                <a:lnTo>
                  <a:pt x="729" y="413"/>
                </a:lnTo>
                <a:close/>
              </a:path>
            </a:pathLst>
          </a:custGeom>
          <a:solidFill>
            <a:srgbClr val="008c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32" name=""/>
          <p:cNvSpPr/>
          <p:nvPr/>
        </p:nvSpPr>
        <p:spPr>
          <a:xfrm>
            <a:off x="6471360" y="4843800"/>
            <a:ext cx="392400" cy="199080"/>
          </a:xfrm>
          <a:custGeom>
            <a:avLst/>
            <a:gdLst>
              <a:gd name="textAreaLeft" fmla="*/ 0 w 392400"/>
              <a:gd name="textAreaRight" fmla="*/ 392760 w 392400"/>
              <a:gd name="textAreaTop" fmla="*/ 0 h 199080"/>
              <a:gd name="textAreaBottom" fmla="*/ 199440 h 199080"/>
            </a:gdLst>
            <a:ahLst/>
            <a:cxnLst/>
            <a:rect l="textAreaLeft" t="textAreaTop" r="textAreaRight" b="textAreaBottom"/>
            <a:pathLst>
              <a:path w="1091" h="554">
                <a:moveTo>
                  <a:pt x="12" y="36"/>
                </a:moveTo>
                <a:lnTo>
                  <a:pt x="0" y="0"/>
                </a:lnTo>
                <a:lnTo>
                  <a:pt x="94" y="47"/>
                </a:lnTo>
                <a:lnTo>
                  <a:pt x="107" y="77"/>
                </a:lnTo>
                <a:lnTo>
                  <a:pt x="107" y="75"/>
                </a:lnTo>
                <a:lnTo>
                  <a:pt x="123" y="108"/>
                </a:lnTo>
                <a:lnTo>
                  <a:pt x="122" y="106"/>
                </a:lnTo>
                <a:lnTo>
                  <a:pt x="134" y="126"/>
                </a:lnTo>
                <a:lnTo>
                  <a:pt x="25" y="69"/>
                </a:lnTo>
                <a:lnTo>
                  <a:pt x="12" y="36"/>
                </a:lnTo>
                <a:moveTo>
                  <a:pt x="948" y="482"/>
                </a:moveTo>
                <a:lnTo>
                  <a:pt x="1091" y="554"/>
                </a:lnTo>
                <a:lnTo>
                  <a:pt x="977" y="554"/>
                </a:lnTo>
                <a:lnTo>
                  <a:pt x="835" y="482"/>
                </a:lnTo>
                <a:lnTo>
                  <a:pt x="948" y="482"/>
                </a:lnTo>
                <a:close/>
              </a:path>
            </a:pathLst>
          </a:custGeom>
          <a:solidFill>
            <a:srgbClr val="008d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33" name=""/>
          <p:cNvSpPr/>
          <p:nvPr/>
        </p:nvSpPr>
        <p:spPr>
          <a:xfrm>
            <a:off x="6461280" y="4797360"/>
            <a:ext cx="483480" cy="245520"/>
          </a:xfrm>
          <a:custGeom>
            <a:avLst/>
            <a:gdLst>
              <a:gd name="textAreaLeft" fmla="*/ 0 w 483480"/>
              <a:gd name="textAreaRight" fmla="*/ 483840 w 483480"/>
              <a:gd name="textAreaTop" fmla="*/ 0 h 245520"/>
              <a:gd name="textAreaBottom" fmla="*/ 245880 h 245520"/>
            </a:gdLst>
            <a:ahLst/>
            <a:cxnLst/>
            <a:rect l="textAreaLeft" t="textAreaTop" r="textAreaRight" b="textAreaBottom"/>
            <a:pathLst>
              <a:path w="1344" h="683">
                <a:moveTo>
                  <a:pt x="28" y="128"/>
                </a:moveTo>
                <a:lnTo>
                  <a:pt x="17" y="91"/>
                </a:lnTo>
                <a:lnTo>
                  <a:pt x="8" y="52"/>
                </a:lnTo>
                <a:lnTo>
                  <a:pt x="2" y="14"/>
                </a:lnTo>
                <a:lnTo>
                  <a:pt x="0" y="0"/>
                </a:lnTo>
                <a:lnTo>
                  <a:pt x="79" y="40"/>
                </a:lnTo>
                <a:lnTo>
                  <a:pt x="87" y="74"/>
                </a:lnTo>
                <a:lnTo>
                  <a:pt x="87" y="72"/>
                </a:lnTo>
                <a:lnTo>
                  <a:pt x="97" y="108"/>
                </a:lnTo>
                <a:lnTo>
                  <a:pt x="96" y="106"/>
                </a:lnTo>
                <a:lnTo>
                  <a:pt x="107" y="139"/>
                </a:lnTo>
                <a:lnTo>
                  <a:pt x="121" y="173"/>
                </a:lnTo>
                <a:lnTo>
                  <a:pt x="120" y="172"/>
                </a:lnTo>
                <a:lnTo>
                  <a:pt x="122" y="176"/>
                </a:lnTo>
                <a:lnTo>
                  <a:pt x="28" y="129"/>
                </a:lnTo>
                <a:lnTo>
                  <a:pt x="28" y="128"/>
                </a:lnTo>
                <a:moveTo>
                  <a:pt x="1202" y="610"/>
                </a:moveTo>
                <a:lnTo>
                  <a:pt x="1344" y="683"/>
                </a:lnTo>
                <a:lnTo>
                  <a:pt x="1119" y="683"/>
                </a:lnTo>
                <a:lnTo>
                  <a:pt x="977" y="610"/>
                </a:lnTo>
                <a:lnTo>
                  <a:pt x="1202" y="610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34" name=""/>
          <p:cNvSpPr/>
          <p:nvPr/>
        </p:nvSpPr>
        <p:spPr>
          <a:xfrm>
            <a:off x="6459120" y="4775760"/>
            <a:ext cx="525960" cy="267120"/>
          </a:xfrm>
          <a:custGeom>
            <a:avLst/>
            <a:gdLst>
              <a:gd name="textAreaLeft" fmla="*/ 0 w 525960"/>
              <a:gd name="textAreaRight" fmla="*/ 526320 w 525960"/>
              <a:gd name="textAreaTop" fmla="*/ 0 h 267120"/>
              <a:gd name="textAreaBottom" fmla="*/ 267480 h 267120"/>
            </a:gdLst>
            <a:ahLst/>
            <a:cxnLst/>
            <a:rect l="textAreaLeft" t="textAreaTop" r="textAreaRight" b="textAreaBottom"/>
            <a:pathLst>
              <a:path w="1462" h="743">
                <a:moveTo>
                  <a:pt x="3" y="34"/>
                </a:moveTo>
                <a:lnTo>
                  <a:pt x="0" y="0"/>
                </a:lnTo>
                <a:lnTo>
                  <a:pt x="75" y="38"/>
                </a:lnTo>
                <a:lnTo>
                  <a:pt x="79" y="64"/>
                </a:lnTo>
                <a:lnTo>
                  <a:pt x="78" y="62"/>
                </a:lnTo>
                <a:lnTo>
                  <a:pt x="85" y="99"/>
                </a:lnTo>
                <a:lnTo>
                  <a:pt x="85" y="97"/>
                </a:lnTo>
                <a:lnTo>
                  <a:pt x="85" y="100"/>
                </a:lnTo>
                <a:lnTo>
                  <a:pt x="6" y="60"/>
                </a:lnTo>
                <a:lnTo>
                  <a:pt x="3" y="34"/>
                </a:lnTo>
                <a:moveTo>
                  <a:pt x="1321" y="671"/>
                </a:moveTo>
                <a:lnTo>
                  <a:pt x="1462" y="743"/>
                </a:lnTo>
                <a:lnTo>
                  <a:pt x="1350" y="743"/>
                </a:lnTo>
                <a:lnTo>
                  <a:pt x="1208" y="671"/>
                </a:lnTo>
                <a:lnTo>
                  <a:pt x="1321" y="671"/>
                </a:lnTo>
                <a:close/>
              </a:path>
            </a:pathLst>
          </a:custGeom>
          <a:solidFill>
            <a:srgbClr val="008d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35" name=""/>
          <p:cNvSpPr/>
          <p:nvPr/>
        </p:nvSpPr>
        <p:spPr>
          <a:xfrm>
            <a:off x="6458400" y="4754880"/>
            <a:ext cx="567360" cy="288000"/>
          </a:xfrm>
          <a:custGeom>
            <a:avLst/>
            <a:gdLst>
              <a:gd name="textAreaLeft" fmla="*/ 0 w 567360"/>
              <a:gd name="textAreaRight" fmla="*/ 567720 w 567360"/>
              <a:gd name="textAreaTop" fmla="*/ 0 h 288000"/>
              <a:gd name="textAreaBottom" fmla="*/ 288360 h 288000"/>
            </a:gdLst>
            <a:ahLst/>
            <a:cxnLst/>
            <a:rect l="textAreaLeft" t="textAreaTop" r="textAreaRight" b="textAreaBottom"/>
            <a:pathLst>
              <a:path w="1577" h="801">
                <a:moveTo>
                  <a:pt x="1" y="52"/>
                </a:moveTo>
                <a:lnTo>
                  <a:pt x="0" y="13"/>
                </a:lnTo>
                <a:lnTo>
                  <a:pt x="0" y="0"/>
                </a:lnTo>
                <a:lnTo>
                  <a:pt x="73" y="37"/>
                </a:lnTo>
                <a:lnTo>
                  <a:pt x="73" y="50"/>
                </a:lnTo>
                <a:lnTo>
                  <a:pt x="73" y="48"/>
                </a:lnTo>
                <a:lnTo>
                  <a:pt x="76" y="86"/>
                </a:lnTo>
                <a:lnTo>
                  <a:pt x="76" y="84"/>
                </a:lnTo>
                <a:lnTo>
                  <a:pt x="77" y="96"/>
                </a:lnTo>
                <a:lnTo>
                  <a:pt x="2" y="58"/>
                </a:lnTo>
                <a:lnTo>
                  <a:pt x="1" y="52"/>
                </a:lnTo>
                <a:moveTo>
                  <a:pt x="1435" y="728"/>
                </a:moveTo>
                <a:lnTo>
                  <a:pt x="1577" y="801"/>
                </a:lnTo>
                <a:lnTo>
                  <a:pt x="1464" y="801"/>
                </a:lnTo>
                <a:lnTo>
                  <a:pt x="1323" y="728"/>
                </a:lnTo>
                <a:lnTo>
                  <a:pt x="1435" y="728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36" name=""/>
          <p:cNvSpPr/>
          <p:nvPr/>
        </p:nvSpPr>
        <p:spPr>
          <a:xfrm>
            <a:off x="6458400" y="4713840"/>
            <a:ext cx="648360" cy="329040"/>
          </a:xfrm>
          <a:custGeom>
            <a:avLst/>
            <a:gdLst>
              <a:gd name="textAreaLeft" fmla="*/ 0 w 648360"/>
              <a:gd name="textAreaRight" fmla="*/ 648720 w 648360"/>
              <a:gd name="textAreaTop" fmla="*/ 0 h 329040"/>
              <a:gd name="textAreaBottom" fmla="*/ 329400 h 329040"/>
            </a:gdLst>
            <a:ahLst/>
            <a:cxnLst/>
            <a:rect l="textAreaLeft" t="textAreaTop" r="textAreaRight" b="textAreaBottom"/>
            <a:pathLst>
              <a:path w="1802" h="915">
                <a:moveTo>
                  <a:pt x="1660" y="843"/>
                </a:moveTo>
                <a:lnTo>
                  <a:pt x="1802" y="915"/>
                </a:lnTo>
                <a:lnTo>
                  <a:pt x="1577" y="915"/>
                </a:lnTo>
                <a:lnTo>
                  <a:pt x="1435" y="843"/>
                </a:lnTo>
                <a:lnTo>
                  <a:pt x="1660" y="843"/>
                </a:lnTo>
                <a:moveTo>
                  <a:pt x="72" y="125"/>
                </a:moveTo>
                <a:lnTo>
                  <a:pt x="73" y="152"/>
                </a:ln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25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37" name=""/>
          <p:cNvSpPr/>
          <p:nvPr/>
        </p:nvSpPr>
        <p:spPr>
          <a:xfrm>
            <a:off x="6458400" y="4672800"/>
            <a:ext cx="729360" cy="370080"/>
          </a:xfrm>
          <a:custGeom>
            <a:avLst/>
            <a:gdLst>
              <a:gd name="textAreaLeft" fmla="*/ 0 w 729360"/>
              <a:gd name="textAreaRight" fmla="*/ 729720 w 729360"/>
              <a:gd name="textAreaTop" fmla="*/ 0 h 370080"/>
              <a:gd name="textAreaBottom" fmla="*/ 370440 h 370080"/>
            </a:gdLst>
            <a:ahLst/>
            <a:cxnLst/>
            <a:rect l="textAreaLeft" t="textAreaTop" r="textAreaRight" b="textAreaBottom"/>
            <a:pathLst>
              <a:path w="2027" h="1029">
                <a:moveTo>
                  <a:pt x="1885" y="957"/>
                </a:moveTo>
                <a:lnTo>
                  <a:pt x="2027" y="1029"/>
                </a:lnTo>
                <a:lnTo>
                  <a:pt x="1802" y="1029"/>
                </a:lnTo>
                <a:lnTo>
                  <a:pt x="1660" y="957"/>
                </a:lnTo>
                <a:lnTo>
                  <a:pt x="1885" y="957"/>
                </a:lnTo>
                <a:moveTo>
                  <a:pt x="72" y="150"/>
                </a:move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50"/>
                </a:lnTo>
                <a:close/>
              </a:path>
            </a:pathLst>
          </a:custGeom>
          <a:solidFill>
            <a:srgbClr val="008e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38" name=""/>
          <p:cNvSpPr/>
          <p:nvPr/>
        </p:nvSpPr>
        <p:spPr>
          <a:xfrm>
            <a:off x="6458400" y="4631400"/>
            <a:ext cx="810360" cy="411480"/>
          </a:xfrm>
          <a:custGeom>
            <a:avLst/>
            <a:gdLst>
              <a:gd name="textAreaLeft" fmla="*/ 0 w 810360"/>
              <a:gd name="textAreaRight" fmla="*/ 810720 w 810360"/>
              <a:gd name="textAreaTop" fmla="*/ 0 h 411480"/>
              <a:gd name="textAreaBottom" fmla="*/ 411840 h 411480"/>
            </a:gdLst>
            <a:ahLst/>
            <a:cxnLst/>
            <a:rect l="textAreaLeft" t="textAreaTop" r="textAreaRight" b="textAreaBottom"/>
            <a:pathLst>
              <a:path w="2252" h="1144">
                <a:moveTo>
                  <a:pt x="2111" y="1072"/>
                </a:moveTo>
                <a:lnTo>
                  <a:pt x="2252" y="1144"/>
                </a:lnTo>
                <a:lnTo>
                  <a:pt x="2027" y="1144"/>
                </a:lnTo>
                <a:lnTo>
                  <a:pt x="1885" y="1072"/>
                </a:lnTo>
                <a:lnTo>
                  <a:pt x="2111" y="1072"/>
                </a:lnTo>
                <a:moveTo>
                  <a:pt x="72" y="151"/>
                </a:moveTo>
                <a:lnTo>
                  <a:pt x="0" y="115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39" name=""/>
          <p:cNvSpPr/>
          <p:nvPr/>
        </p:nvSpPr>
        <p:spPr>
          <a:xfrm>
            <a:off x="6458400" y="4610880"/>
            <a:ext cx="851040" cy="432000"/>
          </a:xfrm>
          <a:custGeom>
            <a:avLst/>
            <a:gdLst>
              <a:gd name="textAreaLeft" fmla="*/ 0 w 851040"/>
              <a:gd name="textAreaRight" fmla="*/ 851400 w 851040"/>
              <a:gd name="textAreaTop" fmla="*/ 0 h 432000"/>
              <a:gd name="textAreaBottom" fmla="*/ 432360 h 432000"/>
            </a:gdLst>
            <a:ahLst/>
            <a:cxnLst/>
            <a:rect l="textAreaLeft" t="textAreaTop" r="textAreaRight" b="textAreaBottom"/>
            <a:pathLst>
              <a:path w="2365" h="1201">
                <a:moveTo>
                  <a:pt x="2223" y="1129"/>
                </a:moveTo>
                <a:lnTo>
                  <a:pt x="2365" y="1201"/>
                </a:lnTo>
                <a:lnTo>
                  <a:pt x="2252" y="1201"/>
                </a:lnTo>
                <a:lnTo>
                  <a:pt x="2110" y="1129"/>
                </a:lnTo>
                <a:lnTo>
                  <a:pt x="2223" y="1129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8f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0" name=""/>
          <p:cNvSpPr/>
          <p:nvPr/>
        </p:nvSpPr>
        <p:spPr>
          <a:xfrm>
            <a:off x="6458400" y="4590360"/>
            <a:ext cx="891360" cy="452520"/>
          </a:xfrm>
          <a:custGeom>
            <a:avLst/>
            <a:gdLst>
              <a:gd name="textAreaLeft" fmla="*/ 0 w 891360"/>
              <a:gd name="textAreaRight" fmla="*/ 891720 w 891360"/>
              <a:gd name="textAreaTop" fmla="*/ 0 h 452520"/>
              <a:gd name="textAreaBottom" fmla="*/ 452880 h 452520"/>
            </a:gdLst>
            <a:ahLst/>
            <a:cxnLst/>
            <a:rect l="textAreaLeft" t="textAreaTop" r="textAreaRight" b="textAreaBottom"/>
            <a:pathLst>
              <a:path w="2477" h="1258">
                <a:moveTo>
                  <a:pt x="2336" y="1186"/>
                </a:moveTo>
                <a:lnTo>
                  <a:pt x="2477" y="1258"/>
                </a:lnTo>
                <a:lnTo>
                  <a:pt x="2365" y="1258"/>
                </a:lnTo>
                <a:lnTo>
                  <a:pt x="2223" y="1186"/>
                </a:lnTo>
                <a:lnTo>
                  <a:pt x="2336" y="1186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1" name=""/>
          <p:cNvSpPr/>
          <p:nvPr/>
        </p:nvSpPr>
        <p:spPr>
          <a:xfrm>
            <a:off x="6458400" y="4549320"/>
            <a:ext cx="972720" cy="493560"/>
          </a:xfrm>
          <a:custGeom>
            <a:avLst/>
            <a:gdLst>
              <a:gd name="textAreaLeft" fmla="*/ 0 w 972720"/>
              <a:gd name="textAreaRight" fmla="*/ 973080 w 972720"/>
              <a:gd name="textAreaTop" fmla="*/ 0 h 493560"/>
              <a:gd name="textAreaBottom" fmla="*/ 493920 h 493560"/>
            </a:gdLst>
            <a:ahLst/>
            <a:cxnLst/>
            <a:rect l="textAreaLeft" t="textAreaTop" r="textAreaRight" b="textAreaBottom"/>
            <a:pathLst>
              <a:path w="2703" h="1372">
                <a:moveTo>
                  <a:pt x="2561" y="1300"/>
                </a:moveTo>
                <a:lnTo>
                  <a:pt x="2703" y="1372"/>
                </a:lnTo>
                <a:lnTo>
                  <a:pt x="2477" y="1372"/>
                </a:lnTo>
                <a:lnTo>
                  <a:pt x="2336" y="1300"/>
                </a:lnTo>
                <a:lnTo>
                  <a:pt x="2561" y="1300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51"/>
                </a:lnTo>
                <a:close/>
              </a:path>
            </a:pathLst>
          </a:custGeom>
          <a:solidFill>
            <a:srgbClr val="0090f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2" name=""/>
          <p:cNvSpPr/>
          <p:nvPr/>
        </p:nvSpPr>
        <p:spPr>
          <a:xfrm>
            <a:off x="6458400" y="4528800"/>
            <a:ext cx="1013040" cy="514080"/>
          </a:xfrm>
          <a:custGeom>
            <a:avLst/>
            <a:gdLst>
              <a:gd name="textAreaLeft" fmla="*/ 0 w 1013040"/>
              <a:gd name="textAreaRight" fmla="*/ 1013400 w 1013040"/>
              <a:gd name="textAreaTop" fmla="*/ 0 h 514080"/>
              <a:gd name="textAreaBottom" fmla="*/ 514440 h 514080"/>
            </a:gdLst>
            <a:ahLst/>
            <a:cxnLst/>
            <a:rect l="textAreaLeft" t="textAreaTop" r="textAreaRight" b="textAreaBottom"/>
            <a:pathLst>
              <a:path w="2815" h="1429">
                <a:moveTo>
                  <a:pt x="2673" y="1357"/>
                </a:moveTo>
                <a:lnTo>
                  <a:pt x="2815" y="1429"/>
                </a:lnTo>
                <a:lnTo>
                  <a:pt x="2703" y="1429"/>
                </a:lnTo>
                <a:lnTo>
                  <a:pt x="2561" y="1357"/>
                </a:lnTo>
                <a:lnTo>
                  <a:pt x="2673" y="1357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90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3" name=""/>
          <p:cNvSpPr/>
          <p:nvPr/>
        </p:nvSpPr>
        <p:spPr>
          <a:xfrm>
            <a:off x="6458400" y="4508280"/>
            <a:ext cx="1053720" cy="534600"/>
          </a:xfrm>
          <a:custGeom>
            <a:avLst/>
            <a:gdLst>
              <a:gd name="textAreaLeft" fmla="*/ 0 w 1053720"/>
              <a:gd name="textAreaRight" fmla="*/ 1054080 w 1053720"/>
              <a:gd name="textAreaTop" fmla="*/ 0 h 534600"/>
              <a:gd name="textAreaBottom" fmla="*/ 534960 h 534600"/>
            </a:gdLst>
            <a:ahLst/>
            <a:cxnLst/>
            <a:rect l="textAreaLeft" t="textAreaTop" r="textAreaRight" b="textAreaBottom"/>
            <a:pathLst>
              <a:path w="2928" h="1486">
                <a:moveTo>
                  <a:pt x="2786" y="1414"/>
                </a:moveTo>
                <a:lnTo>
                  <a:pt x="2928" y="1486"/>
                </a:lnTo>
                <a:lnTo>
                  <a:pt x="2815" y="1486"/>
                </a:lnTo>
                <a:lnTo>
                  <a:pt x="2673" y="1414"/>
                </a:lnTo>
                <a:lnTo>
                  <a:pt x="2786" y="1414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4" name=""/>
          <p:cNvSpPr/>
          <p:nvPr/>
        </p:nvSpPr>
        <p:spPr>
          <a:xfrm>
            <a:off x="6458400" y="4466880"/>
            <a:ext cx="1134720" cy="576000"/>
          </a:xfrm>
          <a:custGeom>
            <a:avLst/>
            <a:gdLst>
              <a:gd name="textAreaLeft" fmla="*/ 0 w 1134720"/>
              <a:gd name="textAreaRight" fmla="*/ 1135080 w 1134720"/>
              <a:gd name="textAreaTop" fmla="*/ 0 h 576000"/>
              <a:gd name="textAreaBottom" fmla="*/ 576360 h 576000"/>
            </a:gdLst>
            <a:ahLst/>
            <a:cxnLst/>
            <a:rect l="textAreaLeft" t="textAreaTop" r="textAreaRight" b="textAreaBottom"/>
            <a:pathLst>
              <a:path w="3153" h="1601">
                <a:moveTo>
                  <a:pt x="3011" y="1529"/>
                </a:moveTo>
                <a:lnTo>
                  <a:pt x="3153" y="1601"/>
                </a:lnTo>
                <a:lnTo>
                  <a:pt x="2928" y="1601"/>
                </a:lnTo>
                <a:lnTo>
                  <a:pt x="2786" y="1529"/>
                </a:lnTo>
                <a:lnTo>
                  <a:pt x="3011" y="1529"/>
                </a:lnTo>
                <a:moveTo>
                  <a:pt x="72" y="151"/>
                </a:moveTo>
                <a:lnTo>
                  <a:pt x="0" y="115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91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5" name=""/>
          <p:cNvSpPr/>
          <p:nvPr/>
        </p:nvSpPr>
        <p:spPr>
          <a:xfrm>
            <a:off x="6458400" y="4425840"/>
            <a:ext cx="1215720" cy="617040"/>
          </a:xfrm>
          <a:custGeom>
            <a:avLst/>
            <a:gdLst>
              <a:gd name="textAreaLeft" fmla="*/ 0 w 1215720"/>
              <a:gd name="textAreaRight" fmla="*/ 1216080 w 1215720"/>
              <a:gd name="textAreaTop" fmla="*/ 0 h 617040"/>
              <a:gd name="textAreaBottom" fmla="*/ 617400 h 617040"/>
            </a:gdLst>
            <a:ahLst/>
            <a:cxnLst/>
            <a:rect l="textAreaLeft" t="textAreaTop" r="textAreaRight" b="textAreaBottom"/>
            <a:pathLst>
              <a:path w="3378" h="1715">
                <a:moveTo>
                  <a:pt x="3236" y="1643"/>
                </a:moveTo>
                <a:lnTo>
                  <a:pt x="3378" y="1715"/>
                </a:lnTo>
                <a:lnTo>
                  <a:pt x="3153" y="1715"/>
                </a:lnTo>
                <a:lnTo>
                  <a:pt x="3011" y="1643"/>
                </a:lnTo>
                <a:lnTo>
                  <a:pt x="3236" y="1643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6" name=""/>
          <p:cNvSpPr/>
          <p:nvPr/>
        </p:nvSpPr>
        <p:spPr>
          <a:xfrm>
            <a:off x="6458400" y="4405320"/>
            <a:ext cx="1256040" cy="637560"/>
          </a:xfrm>
          <a:custGeom>
            <a:avLst/>
            <a:gdLst>
              <a:gd name="textAreaLeft" fmla="*/ 0 w 1256040"/>
              <a:gd name="textAreaRight" fmla="*/ 1256400 w 1256040"/>
              <a:gd name="textAreaTop" fmla="*/ 0 h 637560"/>
              <a:gd name="textAreaBottom" fmla="*/ 637920 h 637560"/>
            </a:gdLst>
            <a:ahLst/>
            <a:cxnLst/>
            <a:rect l="textAreaLeft" t="textAreaTop" r="textAreaRight" b="textAreaBottom"/>
            <a:pathLst>
              <a:path w="3490" h="1772">
                <a:moveTo>
                  <a:pt x="3349" y="1700"/>
                </a:moveTo>
                <a:lnTo>
                  <a:pt x="3490" y="1772"/>
                </a:lnTo>
                <a:lnTo>
                  <a:pt x="3378" y="1772"/>
                </a:lnTo>
                <a:lnTo>
                  <a:pt x="3236" y="1700"/>
                </a:lnTo>
                <a:lnTo>
                  <a:pt x="3349" y="1700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92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7" name=""/>
          <p:cNvSpPr/>
          <p:nvPr/>
        </p:nvSpPr>
        <p:spPr>
          <a:xfrm>
            <a:off x="6458400" y="4384800"/>
            <a:ext cx="1296720" cy="658080"/>
          </a:xfrm>
          <a:custGeom>
            <a:avLst/>
            <a:gdLst>
              <a:gd name="textAreaLeft" fmla="*/ 0 w 1296720"/>
              <a:gd name="textAreaRight" fmla="*/ 1297080 w 1296720"/>
              <a:gd name="textAreaTop" fmla="*/ 0 h 658080"/>
              <a:gd name="textAreaBottom" fmla="*/ 658440 h 658080"/>
            </a:gdLst>
            <a:ahLst/>
            <a:cxnLst/>
            <a:rect l="textAreaLeft" t="textAreaTop" r="textAreaRight" b="textAreaBottom"/>
            <a:pathLst>
              <a:path w="3603" h="1829">
                <a:moveTo>
                  <a:pt x="3461" y="1757"/>
                </a:moveTo>
                <a:lnTo>
                  <a:pt x="3603" y="1829"/>
                </a:lnTo>
                <a:lnTo>
                  <a:pt x="3490" y="1829"/>
                </a:lnTo>
                <a:lnTo>
                  <a:pt x="3349" y="1757"/>
                </a:lnTo>
                <a:lnTo>
                  <a:pt x="3461" y="1757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4"/>
                </a:lnTo>
                <a:close/>
              </a:path>
            </a:pathLst>
          </a:custGeom>
          <a:solidFill>
            <a:srgbClr val="0093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8" name=""/>
          <p:cNvSpPr/>
          <p:nvPr/>
        </p:nvSpPr>
        <p:spPr>
          <a:xfrm>
            <a:off x="6458400" y="4364280"/>
            <a:ext cx="1337040" cy="678600"/>
          </a:xfrm>
          <a:custGeom>
            <a:avLst/>
            <a:gdLst>
              <a:gd name="textAreaLeft" fmla="*/ 0 w 1337040"/>
              <a:gd name="textAreaRight" fmla="*/ 1337400 w 133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3715" h="1886">
                <a:moveTo>
                  <a:pt x="3574" y="1814"/>
                </a:moveTo>
                <a:lnTo>
                  <a:pt x="3715" y="1886"/>
                </a:lnTo>
                <a:lnTo>
                  <a:pt x="3603" y="1886"/>
                </a:lnTo>
                <a:lnTo>
                  <a:pt x="3461" y="1814"/>
                </a:lnTo>
                <a:lnTo>
                  <a:pt x="3574" y="1814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49" name=""/>
          <p:cNvSpPr/>
          <p:nvPr/>
        </p:nvSpPr>
        <p:spPr>
          <a:xfrm>
            <a:off x="6458400" y="4343760"/>
            <a:ext cx="1377720" cy="699120"/>
          </a:xfrm>
          <a:custGeom>
            <a:avLst/>
            <a:gdLst>
              <a:gd name="textAreaLeft" fmla="*/ 0 w 1377720"/>
              <a:gd name="textAreaRight" fmla="*/ 1378080 w 1377720"/>
              <a:gd name="textAreaTop" fmla="*/ 0 h 699120"/>
              <a:gd name="textAreaBottom" fmla="*/ 699480 h 699120"/>
            </a:gdLst>
            <a:ahLst/>
            <a:cxnLst/>
            <a:rect l="textAreaLeft" t="textAreaTop" r="textAreaRight" b="textAreaBottom"/>
            <a:pathLst>
              <a:path w="3828" h="1943">
                <a:moveTo>
                  <a:pt x="3686" y="1871"/>
                </a:moveTo>
                <a:lnTo>
                  <a:pt x="3828" y="1943"/>
                </a:lnTo>
                <a:lnTo>
                  <a:pt x="3715" y="1943"/>
                </a:lnTo>
                <a:lnTo>
                  <a:pt x="3574" y="1871"/>
                </a:lnTo>
                <a:lnTo>
                  <a:pt x="3686" y="1871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93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0" name=""/>
          <p:cNvSpPr/>
          <p:nvPr/>
        </p:nvSpPr>
        <p:spPr>
          <a:xfrm>
            <a:off x="6458400" y="4302360"/>
            <a:ext cx="1458720" cy="740520"/>
          </a:xfrm>
          <a:custGeom>
            <a:avLst/>
            <a:gdLst>
              <a:gd name="textAreaLeft" fmla="*/ 0 w 1458720"/>
              <a:gd name="textAreaRight" fmla="*/ 1459080 w 1458720"/>
              <a:gd name="textAreaTop" fmla="*/ 0 h 740520"/>
              <a:gd name="textAreaBottom" fmla="*/ 740880 h 740520"/>
            </a:gdLst>
            <a:ahLst/>
            <a:cxnLst/>
            <a:rect l="textAreaLeft" t="textAreaTop" r="textAreaRight" b="textAreaBottom"/>
            <a:pathLst>
              <a:path w="4053" h="2058">
                <a:moveTo>
                  <a:pt x="3911" y="1986"/>
                </a:moveTo>
                <a:lnTo>
                  <a:pt x="4053" y="2058"/>
                </a:lnTo>
                <a:lnTo>
                  <a:pt x="3828" y="2058"/>
                </a:lnTo>
                <a:lnTo>
                  <a:pt x="3686" y="1986"/>
                </a:lnTo>
                <a:lnTo>
                  <a:pt x="3911" y="1986"/>
                </a:lnTo>
                <a:moveTo>
                  <a:pt x="72" y="151"/>
                </a:moveTo>
                <a:lnTo>
                  <a:pt x="0" y="115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1" name=""/>
          <p:cNvSpPr/>
          <p:nvPr/>
        </p:nvSpPr>
        <p:spPr>
          <a:xfrm>
            <a:off x="6458400" y="4281840"/>
            <a:ext cx="1499400" cy="761040"/>
          </a:xfrm>
          <a:custGeom>
            <a:avLst/>
            <a:gdLst>
              <a:gd name="textAreaLeft" fmla="*/ 0 w 1499400"/>
              <a:gd name="textAreaRight" fmla="*/ 1499760 w 1499400"/>
              <a:gd name="textAreaTop" fmla="*/ 0 h 761040"/>
              <a:gd name="textAreaBottom" fmla="*/ 761400 h 761040"/>
            </a:gdLst>
            <a:ahLst/>
            <a:cxnLst/>
            <a:rect l="textAreaLeft" t="textAreaTop" r="textAreaRight" b="textAreaBottom"/>
            <a:pathLst>
              <a:path w="4166" h="2115">
                <a:moveTo>
                  <a:pt x="4024" y="2043"/>
                </a:moveTo>
                <a:lnTo>
                  <a:pt x="4166" y="2115"/>
                </a:lnTo>
                <a:lnTo>
                  <a:pt x="4053" y="2115"/>
                </a:lnTo>
                <a:lnTo>
                  <a:pt x="3911" y="2043"/>
                </a:lnTo>
                <a:lnTo>
                  <a:pt x="4024" y="2043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94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2" name=""/>
          <p:cNvSpPr/>
          <p:nvPr/>
        </p:nvSpPr>
        <p:spPr>
          <a:xfrm>
            <a:off x="6458400" y="4261320"/>
            <a:ext cx="1539720" cy="781560"/>
          </a:xfrm>
          <a:custGeom>
            <a:avLst/>
            <a:gdLst>
              <a:gd name="textAreaLeft" fmla="*/ 0 w 1539720"/>
              <a:gd name="textAreaRight" fmla="*/ 1540080 w 1539720"/>
              <a:gd name="textAreaTop" fmla="*/ 0 h 781560"/>
              <a:gd name="textAreaBottom" fmla="*/ 781920 h 781560"/>
            </a:gdLst>
            <a:ahLst/>
            <a:cxnLst/>
            <a:rect l="textAreaLeft" t="textAreaTop" r="textAreaRight" b="textAreaBottom"/>
            <a:pathLst>
              <a:path w="4278" h="2172">
                <a:moveTo>
                  <a:pt x="4136" y="2100"/>
                </a:moveTo>
                <a:lnTo>
                  <a:pt x="4278" y="2172"/>
                </a:lnTo>
                <a:lnTo>
                  <a:pt x="4166" y="2172"/>
                </a:lnTo>
                <a:lnTo>
                  <a:pt x="4024" y="2100"/>
                </a:lnTo>
                <a:lnTo>
                  <a:pt x="4136" y="2100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3" name=""/>
          <p:cNvSpPr/>
          <p:nvPr/>
        </p:nvSpPr>
        <p:spPr>
          <a:xfrm>
            <a:off x="6458400" y="4220280"/>
            <a:ext cx="1620720" cy="822600"/>
          </a:xfrm>
          <a:custGeom>
            <a:avLst/>
            <a:gdLst>
              <a:gd name="textAreaLeft" fmla="*/ 0 w 1620720"/>
              <a:gd name="textAreaRight" fmla="*/ 1621080 w 1620720"/>
              <a:gd name="textAreaTop" fmla="*/ 0 h 822600"/>
              <a:gd name="textAreaBottom" fmla="*/ 822960 h 822600"/>
            </a:gdLst>
            <a:ahLst/>
            <a:cxnLst/>
            <a:rect l="textAreaLeft" t="textAreaTop" r="textAreaRight" b="textAreaBottom"/>
            <a:pathLst>
              <a:path w="4503" h="2286">
                <a:moveTo>
                  <a:pt x="4361" y="2214"/>
                </a:moveTo>
                <a:lnTo>
                  <a:pt x="4503" y="2286"/>
                </a:lnTo>
                <a:lnTo>
                  <a:pt x="4278" y="2286"/>
                </a:lnTo>
                <a:lnTo>
                  <a:pt x="4136" y="2214"/>
                </a:lnTo>
                <a:lnTo>
                  <a:pt x="4361" y="2214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51"/>
                </a:lnTo>
                <a:close/>
              </a:path>
            </a:pathLst>
          </a:custGeom>
          <a:solidFill>
            <a:srgbClr val="0095f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4" name=""/>
          <p:cNvSpPr/>
          <p:nvPr/>
        </p:nvSpPr>
        <p:spPr>
          <a:xfrm>
            <a:off x="6458400" y="4199760"/>
            <a:ext cx="1661400" cy="843120"/>
          </a:xfrm>
          <a:custGeom>
            <a:avLst/>
            <a:gdLst>
              <a:gd name="textAreaLeft" fmla="*/ 0 w 1661400"/>
              <a:gd name="textAreaRight" fmla="*/ 1661760 w 1661400"/>
              <a:gd name="textAreaTop" fmla="*/ 0 h 843120"/>
              <a:gd name="textAreaBottom" fmla="*/ 843480 h 843120"/>
            </a:gdLst>
            <a:ahLst/>
            <a:cxnLst/>
            <a:rect l="textAreaLeft" t="textAreaTop" r="textAreaRight" b="textAreaBottom"/>
            <a:pathLst>
              <a:path w="4616" h="2343">
                <a:moveTo>
                  <a:pt x="4474" y="2271"/>
                </a:moveTo>
                <a:lnTo>
                  <a:pt x="4616" y="2343"/>
                </a:lnTo>
                <a:lnTo>
                  <a:pt x="4503" y="2343"/>
                </a:lnTo>
                <a:lnTo>
                  <a:pt x="4361" y="2271"/>
                </a:lnTo>
                <a:lnTo>
                  <a:pt x="4474" y="2271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5" name=""/>
          <p:cNvSpPr/>
          <p:nvPr/>
        </p:nvSpPr>
        <p:spPr>
          <a:xfrm>
            <a:off x="6458400" y="4179240"/>
            <a:ext cx="1701720" cy="863640"/>
          </a:xfrm>
          <a:custGeom>
            <a:avLst/>
            <a:gdLst>
              <a:gd name="textAreaLeft" fmla="*/ 0 w 1701720"/>
              <a:gd name="textAreaRight" fmla="*/ 1702080 w 1701720"/>
              <a:gd name="textAreaTop" fmla="*/ 0 h 863640"/>
              <a:gd name="textAreaBottom" fmla="*/ 864000 h 863640"/>
            </a:gdLst>
            <a:ahLst/>
            <a:cxnLst/>
            <a:rect l="textAreaLeft" t="textAreaTop" r="textAreaRight" b="textAreaBottom"/>
            <a:pathLst>
              <a:path w="4728" h="2400">
                <a:moveTo>
                  <a:pt x="4587" y="2328"/>
                </a:moveTo>
                <a:lnTo>
                  <a:pt x="4728" y="2400"/>
                </a:lnTo>
                <a:lnTo>
                  <a:pt x="4616" y="2400"/>
                </a:lnTo>
                <a:lnTo>
                  <a:pt x="4474" y="2328"/>
                </a:lnTo>
                <a:lnTo>
                  <a:pt x="4587" y="2328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96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6" name=""/>
          <p:cNvSpPr/>
          <p:nvPr/>
        </p:nvSpPr>
        <p:spPr>
          <a:xfrm>
            <a:off x="6458400" y="4137840"/>
            <a:ext cx="1782720" cy="905040"/>
          </a:xfrm>
          <a:custGeom>
            <a:avLst/>
            <a:gdLst>
              <a:gd name="textAreaLeft" fmla="*/ 0 w 1782720"/>
              <a:gd name="textAreaRight" fmla="*/ 1783080 w 1782720"/>
              <a:gd name="textAreaTop" fmla="*/ 0 h 905040"/>
              <a:gd name="textAreaBottom" fmla="*/ 905400 h 905040"/>
            </a:gdLst>
            <a:ahLst/>
            <a:cxnLst/>
            <a:rect l="textAreaLeft" t="textAreaTop" r="textAreaRight" b="textAreaBottom"/>
            <a:pathLst>
              <a:path w="4953" h="2515">
                <a:moveTo>
                  <a:pt x="4812" y="2443"/>
                </a:moveTo>
                <a:lnTo>
                  <a:pt x="4953" y="2515"/>
                </a:lnTo>
                <a:lnTo>
                  <a:pt x="4728" y="2515"/>
                </a:lnTo>
                <a:lnTo>
                  <a:pt x="4587" y="2443"/>
                </a:lnTo>
                <a:lnTo>
                  <a:pt x="4812" y="2443"/>
                </a:lnTo>
                <a:moveTo>
                  <a:pt x="72" y="151"/>
                </a:moveTo>
                <a:lnTo>
                  <a:pt x="0" y="115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97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7" name=""/>
          <p:cNvSpPr/>
          <p:nvPr/>
        </p:nvSpPr>
        <p:spPr>
          <a:xfrm>
            <a:off x="6458400" y="4096800"/>
            <a:ext cx="1864080" cy="946080"/>
          </a:xfrm>
          <a:custGeom>
            <a:avLst/>
            <a:gdLst>
              <a:gd name="textAreaLeft" fmla="*/ 0 w 1864080"/>
              <a:gd name="textAreaRight" fmla="*/ 1864440 w 1864080"/>
              <a:gd name="textAreaTop" fmla="*/ 0 h 946080"/>
              <a:gd name="textAreaBottom" fmla="*/ 946440 h 946080"/>
            </a:gdLst>
            <a:ahLst/>
            <a:cxnLst/>
            <a:rect l="textAreaLeft" t="textAreaTop" r="textAreaRight" b="textAreaBottom"/>
            <a:pathLst>
              <a:path w="5179" h="2629">
                <a:moveTo>
                  <a:pt x="5037" y="2557"/>
                </a:moveTo>
                <a:lnTo>
                  <a:pt x="5179" y="2629"/>
                </a:lnTo>
                <a:lnTo>
                  <a:pt x="4953" y="2629"/>
                </a:lnTo>
                <a:lnTo>
                  <a:pt x="4812" y="2557"/>
                </a:lnTo>
                <a:lnTo>
                  <a:pt x="5037" y="2557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98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8" name=""/>
          <p:cNvSpPr/>
          <p:nvPr/>
        </p:nvSpPr>
        <p:spPr>
          <a:xfrm>
            <a:off x="6458400" y="4055760"/>
            <a:ext cx="1945080" cy="987120"/>
          </a:xfrm>
          <a:custGeom>
            <a:avLst/>
            <a:gdLst>
              <a:gd name="textAreaLeft" fmla="*/ 0 w 1945080"/>
              <a:gd name="textAreaRight" fmla="*/ 1945440 w 1945080"/>
              <a:gd name="textAreaTop" fmla="*/ 0 h 987120"/>
              <a:gd name="textAreaBottom" fmla="*/ 987480 h 987120"/>
            </a:gdLst>
            <a:ahLst/>
            <a:cxnLst/>
            <a:rect l="textAreaLeft" t="textAreaTop" r="textAreaRight" b="textAreaBottom"/>
            <a:pathLst>
              <a:path w="5404" h="2743">
                <a:moveTo>
                  <a:pt x="5262" y="2671"/>
                </a:moveTo>
                <a:lnTo>
                  <a:pt x="5404" y="2743"/>
                </a:lnTo>
                <a:lnTo>
                  <a:pt x="5179" y="2743"/>
                </a:lnTo>
                <a:lnTo>
                  <a:pt x="5037" y="2671"/>
                </a:lnTo>
                <a:lnTo>
                  <a:pt x="5262" y="2671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99f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59" name=""/>
          <p:cNvSpPr/>
          <p:nvPr/>
        </p:nvSpPr>
        <p:spPr>
          <a:xfrm>
            <a:off x="6458400" y="4014720"/>
            <a:ext cx="2026080" cy="1028160"/>
          </a:xfrm>
          <a:custGeom>
            <a:avLst/>
            <a:gdLst>
              <a:gd name="textAreaLeft" fmla="*/ 0 w 2026080"/>
              <a:gd name="textAreaRight" fmla="*/ 2026440 w 2026080"/>
              <a:gd name="textAreaTop" fmla="*/ 0 h 1028160"/>
              <a:gd name="textAreaBottom" fmla="*/ 1028520 h 1028160"/>
            </a:gdLst>
            <a:ahLst/>
            <a:cxnLst/>
            <a:rect l="textAreaLeft" t="textAreaTop" r="textAreaRight" b="textAreaBottom"/>
            <a:pathLst>
              <a:path w="5629" h="2857">
                <a:moveTo>
                  <a:pt x="5487" y="2785"/>
                </a:moveTo>
                <a:lnTo>
                  <a:pt x="5629" y="2857"/>
                </a:lnTo>
                <a:lnTo>
                  <a:pt x="5404" y="2857"/>
                </a:lnTo>
                <a:lnTo>
                  <a:pt x="5262" y="2785"/>
                </a:lnTo>
                <a:lnTo>
                  <a:pt x="5487" y="2785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51"/>
                </a:lnTo>
                <a:close/>
              </a:path>
            </a:pathLst>
          </a:custGeom>
          <a:solidFill>
            <a:srgbClr val="009a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0" name=""/>
          <p:cNvSpPr/>
          <p:nvPr/>
        </p:nvSpPr>
        <p:spPr>
          <a:xfrm>
            <a:off x="6458400" y="3973680"/>
            <a:ext cx="2107080" cy="1069200"/>
          </a:xfrm>
          <a:custGeom>
            <a:avLst/>
            <a:gdLst>
              <a:gd name="textAreaLeft" fmla="*/ 0 w 2107080"/>
              <a:gd name="textAreaRight" fmla="*/ 2107440 w 2107080"/>
              <a:gd name="textAreaTop" fmla="*/ 0 h 1069200"/>
              <a:gd name="textAreaBottom" fmla="*/ 1069560 h 1069200"/>
            </a:gdLst>
            <a:ahLst/>
            <a:cxnLst/>
            <a:rect l="textAreaLeft" t="textAreaTop" r="textAreaRight" b="textAreaBottom"/>
            <a:pathLst>
              <a:path w="5854" h="2971">
                <a:moveTo>
                  <a:pt x="5712" y="2899"/>
                </a:moveTo>
                <a:lnTo>
                  <a:pt x="5854" y="2971"/>
                </a:lnTo>
                <a:lnTo>
                  <a:pt x="5629" y="2971"/>
                </a:lnTo>
                <a:lnTo>
                  <a:pt x="5487" y="2899"/>
                </a:lnTo>
                <a:lnTo>
                  <a:pt x="5712" y="2899"/>
                </a:lnTo>
                <a:moveTo>
                  <a:pt x="72" y="150"/>
                </a:move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50"/>
                </a:lnTo>
                <a:close/>
              </a:path>
            </a:pathLst>
          </a:custGeom>
          <a:solidFill>
            <a:srgbClr val="009b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1" name=""/>
          <p:cNvSpPr/>
          <p:nvPr/>
        </p:nvSpPr>
        <p:spPr>
          <a:xfrm>
            <a:off x="6458400" y="3952800"/>
            <a:ext cx="2147400" cy="1090080"/>
          </a:xfrm>
          <a:custGeom>
            <a:avLst/>
            <a:gdLst>
              <a:gd name="textAreaLeft" fmla="*/ 0 w 2147400"/>
              <a:gd name="textAreaRight" fmla="*/ 2147760 w 2147400"/>
              <a:gd name="textAreaTop" fmla="*/ 0 h 1090080"/>
              <a:gd name="textAreaBottom" fmla="*/ 1090440 h 1090080"/>
            </a:gdLst>
            <a:ahLst/>
            <a:cxnLst/>
            <a:rect l="textAreaLeft" t="textAreaTop" r="textAreaRight" b="textAreaBottom"/>
            <a:pathLst>
              <a:path w="5966" h="3029">
                <a:moveTo>
                  <a:pt x="5825" y="2957"/>
                </a:moveTo>
                <a:lnTo>
                  <a:pt x="5966" y="3029"/>
                </a:lnTo>
                <a:lnTo>
                  <a:pt x="5854" y="3029"/>
                </a:lnTo>
                <a:lnTo>
                  <a:pt x="5712" y="2957"/>
                </a:lnTo>
                <a:lnTo>
                  <a:pt x="5825" y="2957"/>
                </a:lnTo>
                <a:moveTo>
                  <a:pt x="72" y="94"/>
                </a:moveTo>
                <a:lnTo>
                  <a:pt x="0" y="58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2" name=""/>
          <p:cNvSpPr/>
          <p:nvPr/>
        </p:nvSpPr>
        <p:spPr>
          <a:xfrm>
            <a:off x="6458400" y="3932280"/>
            <a:ext cx="2188080" cy="1110600"/>
          </a:xfrm>
          <a:custGeom>
            <a:avLst/>
            <a:gdLst>
              <a:gd name="textAreaLeft" fmla="*/ 0 w 2188080"/>
              <a:gd name="textAreaRight" fmla="*/ 2188440 w 2188080"/>
              <a:gd name="textAreaTop" fmla="*/ 0 h 1110600"/>
              <a:gd name="textAreaBottom" fmla="*/ 1110960 h 1110600"/>
            </a:gdLst>
            <a:ahLst/>
            <a:cxnLst/>
            <a:rect l="textAreaLeft" t="textAreaTop" r="textAreaRight" b="textAreaBottom"/>
            <a:pathLst>
              <a:path w="6079" h="3086">
                <a:moveTo>
                  <a:pt x="5937" y="3014"/>
                </a:moveTo>
                <a:lnTo>
                  <a:pt x="6079" y="3086"/>
                </a:lnTo>
                <a:lnTo>
                  <a:pt x="5966" y="3086"/>
                </a:lnTo>
                <a:lnTo>
                  <a:pt x="5825" y="3014"/>
                </a:lnTo>
                <a:lnTo>
                  <a:pt x="5937" y="3014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9c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3" name=""/>
          <p:cNvSpPr/>
          <p:nvPr/>
        </p:nvSpPr>
        <p:spPr>
          <a:xfrm>
            <a:off x="6458400" y="3891240"/>
            <a:ext cx="2269080" cy="1151640"/>
          </a:xfrm>
          <a:custGeom>
            <a:avLst/>
            <a:gdLst>
              <a:gd name="textAreaLeft" fmla="*/ 0 w 2269080"/>
              <a:gd name="textAreaRight" fmla="*/ 2269440 w 2269080"/>
              <a:gd name="textAreaTop" fmla="*/ 0 h 1151640"/>
              <a:gd name="textAreaBottom" fmla="*/ 1152000 h 1151640"/>
            </a:gdLst>
            <a:ahLst/>
            <a:cxnLst/>
            <a:rect l="textAreaLeft" t="textAreaTop" r="textAreaRight" b="textAreaBottom"/>
            <a:pathLst>
              <a:path w="6304" h="3200">
                <a:moveTo>
                  <a:pt x="6162" y="3128"/>
                </a:moveTo>
                <a:lnTo>
                  <a:pt x="6304" y="3200"/>
                </a:lnTo>
                <a:lnTo>
                  <a:pt x="6079" y="3200"/>
                </a:lnTo>
                <a:lnTo>
                  <a:pt x="5937" y="3128"/>
                </a:lnTo>
                <a:lnTo>
                  <a:pt x="6162" y="3128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9d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4" name=""/>
          <p:cNvSpPr/>
          <p:nvPr/>
        </p:nvSpPr>
        <p:spPr>
          <a:xfrm>
            <a:off x="6458400" y="3850200"/>
            <a:ext cx="2350080" cy="1192680"/>
          </a:xfrm>
          <a:custGeom>
            <a:avLst/>
            <a:gdLst>
              <a:gd name="textAreaLeft" fmla="*/ 0 w 2350080"/>
              <a:gd name="textAreaRight" fmla="*/ 2350440 w 2350080"/>
              <a:gd name="textAreaTop" fmla="*/ 0 h 1192680"/>
              <a:gd name="textAreaBottom" fmla="*/ 1193040 h 1192680"/>
            </a:gdLst>
            <a:ahLst/>
            <a:cxnLst/>
            <a:rect l="textAreaLeft" t="textAreaTop" r="textAreaRight" b="textAreaBottom"/>
            <a:pathLst>
              <a:path w="6529" h="3314">
                <a:moveTo>
                  <a:pt x="6387" y="3242"/>
                </a:moveTo>
                <a:lnTo>
                  <a:pt x="6529" y="3314"/>
                </a:lnTo>
                <a:lnTo>
                  <a:pt x="6304" y="3314"/>
                </a:lnTo>
                <a:lnTo>
                  <a:pt x="6162" y="3242"/>
                </a:lnTo>
                <a:lnTo>
                  <a:pt x="6387" y="3242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51"/>
                </a:lnTo>
                <a:close/>
              </a:path>
            </a:pathLst>
          </a:custGeom>
          <a:solidFill>
            <a:srgbClr val="009ef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5" name=""/>
          <p:cNvSpPr/>
          <p:nvPr/>
        </p:nvSpPr>
        <p:spPr>
          <a:xfrm>
            <a:off x="6458400" y="3829680"/>
            <a:ext cx="2390760" cy="1213200"/>
          </a:xfrm>
          <a:custGeom>
            <a:avLst/>
            <a:gdLst>
              <a:gd name="textAreaLeft" fmla="*/ 0 w 2390760"/>
              <a:gd name="textAreaRight" fmla="*/ 2391120 w 2390760"/>
              <a:gd name="textAreaTop" fmla="*/ 0 h 1213200"/>
              <a:gd name="textAreaBottom" fmla="*/ 1213560 h 1213200"/>
            </a:gdLst>
            <a:ahLst/>
            <a:cxnLst/>
            <a:rect l="textAreaLeft" t="textAreaTop" r="textAreaRight" b="textAreaBottom"/>
            <a:pathLst>
              <a:path w="6642" h="3371">
                <a:moveTo>
                  <a:pt x="6500" y="3299"/>
                </a:moveTo>
                <a:lnTo>
                  <a:pt x="6642" y="3371"/>
                </a:lnTo>
                <a:lnTo>
                  <a:pt x="6529" y="3371"/>
                </a:lnTo>
                <a:lnTo>
                  <a:pt x="6387" y="3299"/>
                </a:lnTo>
                <a:lnTo>
                  <a:pt x="6500" y="3299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6" name=""/>
          <p:cNvSpPr/>
          <p:nvPr/>
        </p:nvSpPr>
        <p:spPr>
          <a:xfrm>
            <a:off x="6458400" y="3809160"/>
            <a:ext cx="2431080" cy="1233720"/>
          </a:xfrm>
          <a:custGeom>
            <a:avLst/>
            <a:gdLst>
              <a:gd name="textAreaLeft" fmla="*/ 0 w 2431080"/>
              <a:gd name="textAreaRight" fmla="*/ 2431440 w 2431080"/>
              <a:gd name="textAreaTop" fmla="*/ 0 h 1233720"/>
              <a:gd name="textAreaBottom" fmla="*/ 1234080 h 1233720"/>
            </a:gdLst>
            <a:ahLst/>
            <a:cxnLst/>
            <a:rect l="textAreaLeft" t="textAreaTop" r="textAreaRight" b="textAreaBottom"/>
            <a:pathLst>
              <a:path w="6754" h="3428">
                <a:moveTo>
                  <a:pt x="6612" y="3356"/>
                </a:moveTo>
                <a:lnTo>
                  <a:pt x="6754" y="3428"/>
                </a:lnTo>
                <a:lnTo>
                  <a:pt x="6642" y="3428"/>
                </a:lnTo>
                <a:lnTo>
                  <a:pt x="6500" y="3356"/>
                </a:lnTo>
                <a:lnTo>
                  <a:pt x="6612" y="3356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9f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7" name=""/>
          <p:cNvSpPr/>
          <p:nvPr/>
        </p:nvSpPr>
        <p:spPr>
          <a:xfrm>
            <a:off x="6458400" y="3767760"/>
            <a:ext cx="2512080" cy="1275120"/>
          </a:xfrm>
          <a:custGeom>
            <a:avLst/>
            <a:gdLst>
              <a:gd name="textAreaLeft" fmla="*/ 0 w 2512080"/>
              <a:gd name="textAreaRight" fmla="*/ 2512440 w 2512080"/>
              <a:gd name="textAreaTop" fmla="*/ 0 h 1275120"/>
              <a:gd name="textAreaBottom" fmla="*/ 1275480 h 1275120"/>
            </a:gdLst>
            <a:ahLst/>
            <a:cxnLst/>
            <a:rect l="textAreaLeft" t="textAreaTop" r="textAreaRight" b="textAreaBottom"/>
            <a:pathLst>
              <a:path w="6979" h="3543">
                <a:moveTo>
                  <a:pt x="6838" y="3471"/>
                </a:moveTo>
                <a:lnTo>
                  <a:pt x="6979" y="3543"/>
                </a:lnTo>
                <a:lnTo>
                  <a:pt x="6754" y="3543"/>
                </a:lnTo>
                <a:lnTo>
                  <a:pt x="6612" y="3471"/>
                </a:lnTo>
                <a:lnTo>
                  <a:pt x="6838" y="3471"/>
                </a:lnTo>
                <a:moveTo>
                  <a:pt x="72" y="151"/>
                </a:moveTo>
                <a:lnTo>
                  <a:pt x="0" y="115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a0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8" name=""/>
          <p:cNvSpPr/>
          <p:nvPr/>
        </p:nvSpPr>
        <p:spPr>
          <a:xfrm>
            <a:off x="6458400" y="3726720"/>
            <a:ext cx="2593080" cy="1316160"/>
          </a:xfrm>
          <a:custGeom>
            <a:avLst/>
            <a:gdLst>
              <a:gd name="textAreaLeft" fmla="*/ 0 w 2593080"/>
              <a:gd name="textAreaRight" fmla="*/ 2593440 w 2593080"/>
              <a:gd name="textAreaTop" fmla="*/ 0 h 1316160"/>
              <a:gd name="textAreaBottom" fmla="*/ 1316520 h 1316160"/>
            </a:gdLst>
            <a:ahLst/>
            <a:cxnLst/>
            <a:rect l="textAreaLeft" t="textAreaTop" r="textAreaRight" b="textAreaBottom"/>
            <a:pathLst>
              <a:path w="7204" h="3657">
                <a:moveTo>
                  <a:pt x="7063" y="3585"/>
                </a:moveTo>
                <a:lnTo>
                  <a:pt x="7204" y="3657"/>
                </a:lnTo>
                <a:lnTo>
                  <a:pt x="6979" y="3657"/>
                </a:lnTo>
                <a:lnTo>
                  <a:pt x="6838" y="3585"/>
                </a:lnTo>
                <a:lnTo>
                  <a:pt x="7063" y="3585"/>
                </a:lnTo>
                <a:moveTo>
                  <a:pt x="73" y="151"/>
                </a:moveTo>
                <a:lnTo>
                  <a:pt x="0" y="114"/>
                </a:lnTo>
                <a:lnTo>
                  <a:pt x="0" y="0"/>
                </a:lnTo>
                <a:lnTo>
                  <a:pt x="73" y="37"/>
                </a:lnTo>
                <a:lnTo>
                  <a:pt x="73" y="151"/>
                </a:lnTo>
                <a:close/>
              </a:path>
            </a:pathLst>
          </a:custGeom>
          <a:solidFill>
            <a:srgbClr val="00a1f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69" name=""/>
          <p:cNvSpPr/>
          <p:nvPr/>
        </p:nvSpPr>
        <p:spPr>
          <a:xfrm>
            <a:off x="6458400" y="3706200"/>
            <a:ext cx="2633760" cy="1336680"/>
          </a:xfrm>
          <a:custGeom>
            <a:avLst/>
            <a:gdLst>
              <a:gd name="textAreaLeft" fmla="*/ 0 w 2633760"/>
              <a:gd name="textAreaRight" fmla="*/ 2634120 w 2633760"/>
              <a:gd name="textAreaTop" fmla="*/ 0 h 1336680"/>
              <a:gd name="textAreaBottom" fmla="*/ 1337040 h 1336680"/>
            </a:gdLst>
            <a:ahLst/>
            <a:cxnLst/>
            <a:rect l="textAreaLeft" t="textAreaTop" r="textAreaRight" b="textAreaBottom"/>
            <a:pathLst>
              <a:path w="7317" h="3714">
                <a:moveTo>
                  <a:pt x="7175" y="3642"/>
                </a:moveTo>
                <a:lnTo>
                  <a:pt x="7317" y="3714"/>
                </a:lnTo>
                <a:lnTo>
                  <a:pt x="7204" y="3714"/>
                </a:lnTo>
                <a:lnTo>
                  <a:pt x="7063" y="3642"/>
                </a:lnTo>
                <a:lnTo>
                  <a:pt x="7175" y="3642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a2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70" name=""/>
          <p:cNvSpPr/>
          <p:nvPr/>
        </p:nvSpPr>
        <p:spPr>
          <a:xfrm>
            <a:off x="6458400" y="3685680"/>
            <a:ext cx="2674440" cy="1357200"/>
          </a:xfrm>
          <a:custGeom>
            <a:avLst/>
            <a:gdLst>
              <a:gd name="textAreaLeft" fmla="*/ 0 w 2674440"/>
              <a:gd name="textAreaRight" fmla="*/ 2674800 w 2674440"/>
              <a:gd name="textAreaTop" fmla="*/ 0 h 1357200"/>
              <a:gd name="textAreaBottom" fmla="*/ 1357560 h 1357200"/>
            </a:gdLst>
            <a:ahLst/>
            <a:cxnLst/>
            <a:rect l="textAreaLeft" t="textAreaTop" r="textAreaRight" b="textAreaBottom"/>
            <a:pathLst>
              <a:path w="7430" h="3771">
                <a:moveTo>
                  <a:pt x="7288" y="3699"/>
                </a:moveTo>
                <a:lnTo>
                  <a:pt x="7430" y="3771"/>
                </a:lnTo>
                <a:lnTo>
                  <a:pt x="7317" y="3771"/>
                </a:lnTo>
                <a:lnTo>
                  <a:pt x="7175" y="3699"/>
                </a:lnTo>
                <a:lnTo>
                  <a:pt x="7288" y="3699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4"/>
                </a:lnTo>
                <a:close/>
              </a:path>
            </a:pathLst>
          </a:custGeom>
          <a:solidFill>
            <a:srgbClr val="00a3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71" name=""/>
          <p:cNvSpPr/>
          <p:nvPr/>
        </p:nvSpPr>
        <p:spPr>
          <a:xfrm>
            <a:off x="6458400" y="3665160"/>
            <a:ext cx="2714760" cy="1377720"/>
          </a:xfrm>
          <a:custGeom>
            <a:avLst/>
            <a:gdLst>
              <a:gd name="textAreaLeft" fmla="*/ 0 w 2714760"/>
              <a:gd name="textAreaRight" fmla="*/ 2715120 w 2714760"/>
              <a:gd name="textAreaTop" fmla="*/ 0 h 1377720"/>
              <a:gd name="textAreaBottom" fmla="*/ 1378080 h 1377720"/>
            </a:gdLst>
            <a:ahLst/>
            <a:cxnLst/>
            <a:rect l="textAreaLeft" t="textAreaTop" r="textAreaRight" b="textAreaBottom"/>
            <a:pathLst>
              <a:path w="7542" h="3828">
                <a:moveTo>
                  <a:pt x="7400" y="3756"/>
                </a:moveTo>
                <a:lnTo>
                  <a:pt x="7542" y="3828"/>
                </a:lnTo>
                <a:lnTo>
                  <a:pt x="7430" y="3828"/>
                </a:lnTo>
                <a:lnTo>
                  <a:pt x="7288" y="3756"/>
                </a:lnTo>
                <a:lnTo>
                  <a:pt x="7400" y="3756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72" name=""/>
          <p:cNvSpPr/>
          <p:nvPr/>
        </p:nvSpPr>
        <p:spPr>
          <a:xfrm>
            <a:off x="6458400" y="3644640"/>
            <a:ext cx="2755440" cy="1398240"/>
          </a:xfrm>
          <a:custGeom>
            <a:avLst/>
            <a:gdLst>
              <a:gd name="textAreaLeft" fmla="*/ 0 w 2755440"/>
              <a:gd name="textAreaRight" fmla="*/ 2755800 w 2755440"/>
              <a:gd name="textAreaTop" fmla="*/ 0 h 1398240"/>
              <a:gd name="textAreaBottom" fmla="*/ 1398600 h 1398240"/>
            </a:gdLst>
            <a:ahLst/>
            <a:cxnLst/>
            <a:rect l="textAreaLeft" t="textAreaTop" r="textAreaRight" b="textAreaBottom"/>
            <a:pathLst>
              <a:path w="7655" h="3885">
                <a:moveTo>
                  <a:pt x="7513" y="3813"/>
                </a:moveTo>
                <a:lnTo>
                  <a:pt x="7655" y="3885"/>
                </a:lnTo>
                <a:lnTo>
                  <a:pt x="7542" y="3885"/>
                </a:lnTo>
                <a:lnTo>
                  <a:pt x="7400" y="3813"/>
                </a:lnTo>
                <a:lnTo>
                  <a:pt x="7513" y="3813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a4f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73" name=""/>
          <p:cNvSpPr/>
          <p:nvPr/>
        </p:nvSpPr>
        <p:spPr>
          <a:xfrm>
            <a:off x="6458400" y="3603240"/>
            <a:ext cx="2836440" cy="1439640"/>
          </a:xfrm>
          <a:custGeom>
            <a:avLst/>
            <a:gdLst>
              <a:gd name="textAreaLeft" fmla="*/ 0 w 2836440"/>
              <a:gd name="textAreaRight" fmla="*/ 2836800 w 2836440"/>
              <a:gd name="textAreaTop" fmla="*/ 0 h 1439640"/>
              <a:gd name="textAreaBottom" fmla="*/ 1440000 h 1439640"/>
            </a:gdLst>
            <a:ahLst/>
            <a:cxnLst/>
            <a:rect l="textAreaLeft" t="textAreaTop" r="textAreaRight" b="textAreaBottom"/>
            <a:pathLst>
              <a:path w="7880" h="4000">
                <a:moveTo>
                  <a:pt x="7738" y="3927"/>
                </a:moveTo>
                <a:lnTo>
                  <a:pt x="7880" y="4000"/>
                </a:lnTo>
                <a:lnTo>
                  <a:pt x="7655" y="4000"/>
                </a:lnTo>
                <a:lnTo>
                  <a:pt x="7513" y="3927"/>
                </a:lnTo>
                <a:lnTo>
                  <a:pt x="7738" y="3927"/>
                </a:lnTo>
                <a:moveTo>
                  <a:pt x="72" y="151"/>
                </a:moveTo>
                <a:lnTo>
                  <a:pt x="0" y="115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a5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74" name=""/>
          <p:cNvSpPr/>
          <p:nvPr/>
        </p:nvSpPr>
        <p:spPr>
          <a:xfrm>
            <a:off x="6458400" y="3562200"/>
            <a:ext cx="2917440" cy="1480680"/>
          </a:xfrm>
          <a:custGeom>
            <a:avLst/>
            <a:gdLst>
              <a:gd name="textAreaLeft" fmla="*/ 0 w 2917440"/>
              <a:gd name="textAreaRight" fmla="*/ 2917800 w 2917440"/>
              <a:gd name="textAreaTop" fmla="*/ 0 h 1480680"/>
              <a:gd name="textAreaBottom" fmla="*/ 1481040 h 1480680"/>
            </a:gdLst>
            <a:ahLst/>
            <a:cxnLst/>
            <a:rect l="textAreaLeft" t="textAreaTop" r="textAreaRight" b="textAreaBottom"/>
            <a:pathLst>
              <a:path w="8105" h="4114">
                <a:moveTo>
                  <a:pt x="7963" y="4042"/>
                </a:moveTo>
                <a:lnTo>
                  <a:pt x="8105" y="4114"/>
                </a:lnTo>
                <a:lnTo>
                  <a:pt x="7880" y="4114"/>
                </a:lnTo>
                <a:lnTo>
                  <a:pt x="7738" y="4042"/>
                </a:lnTo>
                <a:lnTo>
                  <a:pt x="7963" y="4042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a6f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75" name=""/>
          <p:cNvSpPr/>
          <p:nvPr/>
        </p:nvSpPr>
        <p:spPr>
          <a:xfrm>
            <a:off x="6458400" y="3541680"/>
            <a:ext cx="2957760" cy="1501200"/>
          </a:xfrm>
          <a:custGeom>
            <a:avLst/>
            <a:gdLst>
              <a:gd name="textAreaLeft" fmla="*/ 0 w 2957760"/>
              <a:gd name="textAreaRight" fmla="*/ 2958120 w 295776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8217" h="4171">
                <a:moveTo>
                  <a:pt x="8076" y="4099"/>
                </a:moveTo>
                <a:lnTo>
                  <a:pt x="8217" y="4171"/>
                </a:lnTo>
                <a:lnTo>
                  <a:pt x="8105" y="4171"/>
                </a:lnTo>
                <a:lnTo>
                  <a:pt x="7963" y="4099"/>
                </a:lnTo>
                <a:lnTo>
                  <a:pt x="8076" y="4099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a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676" name=""/>
          <p:cNvSpPr/>
          <p:nvPr/>
        </p:nvSpPr>
        <p:spPr>
          <a:xfrm>
            <a:off x="6458400" y="3521160"/>
            <a:ext cx="2998440" cy="1521720"/>
          </a:xfrm>
          <a:custGeom>
            <a:avLst/>
            <a:gdLst>
              <a:gd name="textAreaLeft" fmla="*/ 0 w 2998440"/>
              <a:gd name="textAreaRight" fmla="*/ 2998800 w 2998440"/>
              <a:gd name="textAreaTop" fmla="*/ 0 h 1521720"/>
              <a:gd name="textAreaBottom" fmla="*/ 1522080 h 1521720"/>
            </a:gdLst>
            <a:ahLst/>
            <a:cxnLst/>
            <a:rect l="textAreaLeft" t="textAreaTop" r="textAreaRight" b="textAreaBottom"/>
            <a:pathLst>
              <a:path w="8330" h="4228">
                <a:moveTo>
                  <a:pt x="8188" y="4156"/>
                </a:moveTo>
                <a:lnTo>
                  <a:pt x="8330" y="4228"/>
                </a:lnTo>
                <a:lnTo>
                  <a:pt x="8217" y="4228"/>
                </a:lnTo>
                <a:lnTo>
                  <a:pt x="8076" y="4156"/>
                </a:lnTo>
                <a:lnTo>
                  <a:pt x="8188" y="4156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4"/>
                </a:lnTo>
                <a:close/>
              </a:path>
            </a:pathLst>
          </a:custGeom>
          <a:solidFill>
            <a:srgbClr val="00a8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77" name=""/>
          <p:cNvSpPr/>
          <p:nvPr/>
        </p:nvSpPr>
        <p:spPr>
          <a:xfrm>
            <a:off x="6458400" y="3500640"/>
            <a:ext cx="3038760" cy="1542240"/>
          </a:xfrm>
          <a:custGeom>
            <a:avLst/>
            <a:gdLst>
              <a:gd name="textAreaLeft" fmla="*/ 0 w 3038760"/>
              <a:gd name="textAreaRight" fmla="*/ 3039120 w 3038760"/>
              <a:gd name="textAreaTop" fmla="*/ 0 h 1542240"/>
              <a:gd name="textAreaBottom" fmla="*/ 1542600 h 1542240"/>
            </a:gdLst>
            <a:ahLst/>
            <a:cxnLst/>
            <a:rect l="textAreaLeft" t="textAreaTop" r="textAreaRight" b="textAreaBottom"/>
            <a:pathLst>
              <a:path w="8442" h="4285">
                <a:moveTo>
                  <a:pt x="8301" y="4213"/>
                </a:moveTo>
                <a:lnTo>
                  <a:pt x="8442" y="4285"/>
                </a:lnTo>
                <a:lnTo>
                  <a:pt x="8330" y="4285"/>
                </a:lnTo>
                <a:lnTo>
                  <a:pt x="8188" y="4213"/>
                </a:lnTo>
                <a:lnTo>
                  <a:pt x="8301" y="4213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78" name=""/>
          <p:cNvSpPr/>
          <p:nvPr/>
        </p:nvSpPr>
        <p:spPr>
          <a:xfrm>
            <a:off x="6458400" y="3480120"/>
            <a:ext cx="3079440" cy="1562760"/>
          </a:xfrm>
          <a:custGeom>
            <a:avLst/>
            <a:gdLst>
              <a:gd name="textAreaLeft" fmla="*/ 0 w 3079440"/>
              <a:gd name="textAreaRight" fmla="*/ 3079800 w 3079440"/>
              <a:gd name="textAreaTop" fmla="*/ 0 h 1562760"/>
              <a:gd name="textAreaBottom" fmla="*/ 1563120 h 1562760"/>
            </a:gdLst>
            <a:ahLst/>
            <a:cxnLst/>
            <a:rect l="textAreaLeft" t="textAreaTop" r="textAreaRight" b="textAreaBottom"/>
            <a:pathLst>
              <a:path w="8555" h="4342">
                <a:moveTo>
                  <a:pt x="8413" y="4270"/>
                </a:moveTo>
                <a:lnTo>
                  <a:pt x="8555" y="4342"/>
                </a:lnTo>
                <a:lnTo>
                  <a:pt x="8442" y="4342"/>
                </a:lnTo>
                <a:lnTo>
                  <a:pt x="8301" y="4270"/>
                </a:lnTo>
                <a:lnTo>
                  <a:pt x="8413" y="4270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a9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79" name=""/>
          <p:cNvSpPr/>
          <p:nvPr/>
        </p:nvSpPr>
        <p:spPr>
          <a:xfrm>
            <a:off x="6458400" y="3439080"/>
            <a:ext cx="3160440" cy="1603800"/>
          </a:xfrm>
          <a:custGeom>
            <a:avLst/>
            <a:gdLst>
              <a:gd name="textAreaLeft" fmla="*/ 0 w 3160440"/>
              <a:gd name="textAreaRight" fmla="*/ 3160800 w 3160440"/>
              <a:gd name="textAreaTop" fmla="*/ 0 h 1603800"/>
              <a:gd name="textAreaBottom" fmla="*/ 1604160 h 1603800"/>
            </a:gdLst>
            <a:ahLst/>
            <a:cxnLst/>
            <a:rect l="textAreaLeft" t="textAreaTop" r="textAreaRight" b="textAreaBottom"/>
            <a:pathLst>
              <a:path w="8780" h="4456">
                <a:moveTo>
                  <a:pt x="8638" y="4384"/>
                </a:moveTo>
                <a:lnTo>
                  <a:pt x="8780" y="4456"/>
                </a:lnTo>
                <a:lnTo>
                  <a:pt x="8555" y="4456"/>
                </a:lnTo>
                <a:lnTo>
                  <a:pt x="8413" y="4384"/>
                </a:lnTo>
                <a:lnTo>
                  <a:pt x="8638" y="4384"/>
                </a:lnTo>
                <a:moveTo>
                  <a:pt x="72" y="150"/>
                </a:move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50"/>
                </a:lnTo>
                <a:close/>
              </a:path>
            </a:pathLst>
          </a:custGeom>
          <a:solidFill>
            <a:srgbClr val="00aa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0" name=""/>
          <p:cNvSpPr/>
          <p:nvPr/>
        </p:nvSpPr>
        <p:spPr>
          <a:xfrm>
            <a:off x="6458400" y="3418200"/>
            <a:ext cx="3201120" cy="1624680"/>
          </a:xfrm>
          <a:custGeom>
            <a:avLst/>
            <a:gdLst>
              <a:gd name="textAreaLeft" fmla="*/ 0 w 3201120"/>
              <a:gd name="textAreaRight" fmla="*/ 3201480 w 3201120"/>
              <a:gd name="textAreaTop" fmla="*/ 0 h 1624680"/>
              <a:gd name="textAreaBottom" fmla="*/ 1625040 h 1624680"/>
            </a:gdLst>
            <a:ahLst/>
            <a:cxnLst/>
            <a:rect l="textAreaLeft" t="textAreaTop" r="textAreaRight" b="textAreaBottom"/>
            <a:pathLst>
              <a:path w="8893" h="4514">
                <a:moveTo>
                  <a:pt x="8751" y="4442"/>
                </a:moveTo>
                <a:lnTo>
                  <a:pt x="8893" y="4514"/>
                </a:lnTo>
                <a:lnTo>
                  <a:pt x="8780" y="4514"/>
                </a:lnTo>
                <a:lnTo>
                  <a:pt x="8638" y="4442"/>
                </a:lnTo>
                <a:lnTo>
                  <a:pt x="8751" y="4442"/>
                </a:lnTo>
                <a:moveTo>
                  <a:pt x="72" y="94"/>
                </a:moveTo>
                <a:lnTo>
                  <a:pt x="0" y="58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ab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1" name=""/>
          <p:cNvSpPr/>
          <p:nvPr/>
        </p:nvSpPr>
        <p:spPr>
          <a:xfrm>
            <a:off x="6458400" y="3397680"/>
            <a:ext cx="3241440" cy="1645200"/>
          </a:xfrm>
          <a:custGeom>
            <a:avLst/>
            <a:gdLst>
              <a:gd name="textAreaLeft" fmla="*/ 0 w 3241440"/>
              <a:gd name="textAreaRight" fmla="*/ 3241800 w 3241440"/>
              <a:gd name="textAreaTop" fmla="*/ 0 h 1645200"/>
              <a:gd name="textAreaBottom" fmla="*/ 1645560 h 1645200"/>
            </a:gdLst>
            <a:ahLst/>
            <a:cxnLst/>
            <a:rect l="textAreaLeft" t="textAreaTop" r="textAreaRight" b="textAreaBottom"/>
            <a:pathLst>
              <a:path w="9005" h="4571">
                <a:moveTo>
                  <a:pt x="8863" y="4499"/>
                </a:moveTo>
                <a:lnTo>
                  <a:pt x="9005" y="4571"/>
                </a:lnTo>
                <a:lnTo>
                  <a:pt x="8893" y="4571"/>
                </a:lnTo>
                <a:lnTo>
                  <a:pt x="8751" y="4499"/>
                </a:lnTo>
                <a:lnTo>
                  <a:pt x="8863" y="4499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acf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2" name=""/>
          <p:cNvSpPr/>
          <p:nvPr/>
        </p:nvSpPr>
        <p:spPr>
          <a:xfrm>
            <a:off x="6458400" y="3377160"/>
            <a:ext cx="3282120" cy="1665720"/>
          </a:xfrm>
          <a:custGeom>
            <a:avLst/>
            <a:gdLst>
              <a:gd name="textAreaLeft" fmla="*/ 0 w 3282120"/>
              <a:gd name="textAreaRight" fmla="*/ 3282480 w 3282120"/>
              <a:gd name="textAreaTop" fmla="*/ 0 h 1665720"/>
              <a:gd name="textAreaBottom" fmla="*/ 1666080 h 1665720"/>
            </a:gdLst>
            <a:ahLst/>
            <a:cxnLst/>
            <a:rect l="textAreaLeft" t="textAreaTop" r="textAreaRight" b="textAreaBottom"/>
            <a:pathLst>
              <a:path w="9118" h="4628">
                <a:moveTo>
                  <a:pt x="8976" y="4556"/>
                </a:moveTo>
                <a:lnTo>
                  <a:pt x="9118" y="4628"/>
                </a:lnTo>
                <a:lnTo>
                  <a:pt x="9005" y="4628"/>
                </a:lnTo>
                <a:lnTo>
                  <a:pt x="8863" y="4556"/>
                </a:lnTo>
                <a:lnTo>
                  <a:pt x="8976" y="4556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3" name=""/>
          <p:cNvSpPr/>
          <p:nvPr/>
        </p:nvSpPr>
        <p:spPr>
          <a:xfrm>
            <a:off x="6458400" y="3356640"/>
            <a:ext cx="3322440" cy="1686240"/>
          </a:xfrm>
          <a:custGeom>
            <a:avLst/>
            <a:gdLst>
              <a:gd name="textAreaLeft" fmla="*/ 0 w 3322440"/>
              <a:gd name="textAreaRight" fmla="*/ 3322800 w 3322440"/>
              <a:gd name="textAreaTop" fmla="*/ 0 h 1686240"/>
              <a:gd name="textAreaBottom" fmla="*/ 1686600 h 1686240"/>
            </a:gdLst>
            <a:ahLst/>
            <a:cxnLst/>
            <a:rect l="textAreaLeft" t="textAreaTop" r="textAreaRight" b="textAreaBottom"/>
            <a:pathLst>
              <a:path w="9230" h="4685">
                <a:moveTo>
                  <a:pt x="9088" y="4613"/>
                </a:moveTo>
                <a:lnTo>
                  <a:pt x="9230" y="4685"/>
                </a:lnTo>
                <a:lnTo>
                  <a:pt x="9118" y="4685"/>
                </a:lnTo>
                <a:lnTo>
                  <a:pt x="8976" y="4613"/>
                </a:lnTo>
                <a:lnTo>
                  <a:pt x="9088" y="4613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ad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4" name=""/>
          <p:cNvSpPr/>
          <p:nvPr/>
        </p:nvSpPr>
        <p:spPr>
          <a:xfrm>
            <a:off x="6458400" y="3315600"/>
            <a:ext cx="3403440" cy="1727280"/>
          </a:xfrm>
          <a:custGeom>
            <a:avLst/>
            <a:gdLst>
              <a:gd name="textAreaLeft" fmla="*/ 0 w 3403440"/>
              <a:gd name="textAreaRight" fmla="*/ 3403800 w 3403440"/>
              <a:gd name="textAreaTop" fmla="*/ 0 h 1727280"/>
              <a:gd name="textAreaBottom" fmla="*/ 1727640 h 1727280"/>
            </a:gdLst>
            <a:ahLst/>
            <a:cxnLst/>
            <a:rect l="textAreaLeft" t="textAreaTop" r="textAreaRight" b="textAreaBottom"/>
            <a:pathLst>
              <a:path w="9455" h="4799">
                <a:moveTo>
                  <a:pt x="9314" y="4727"/>
                </a:moveTo>
                <a:lnTo>
                  <a:pt x="9455" y="4799"/>
                </a:lnTo>
                <a:lnTo>
                  <a:pt x="9230" y="4799"/>
                </a:lnTo>
                <a:lnTo>
                  <a:pt x="9088" y="4727"/>
                </a:lnTo>
                <a:lnTo>
                  <a:pt x="9314" y="4727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51"/>
                </a:lnTo>
                <a:close/>
              </a:path>
            </a:pathLst>
          </a:custGeom>
          <a:solidFill>
            <a:srgbClr val="00aef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5" name=""/>
          <p:cNvSpPr/>
          <p:nvPr/>
        </p:nvSpPr>
        <p:spPr>
          <a:xfrm>
            <a:off x="6458400" y="3295080"/>
            <a:ext cx="3444120" cy="1747800"/>
          </a:xfrm>
          <a:custGeom>
            <a:avLst/>
            <a:gdLst>
              <a:gd name="textAreaLeft" fmla="*/ 0 w 3444120"/>
              <a:gd name="textAreaRight" fmla="*/ 3444480 w 3444120"/>
              <a:gd name="textAreaTop" fmla="*/ 0 h 1747800"/>
              <a:gd name="textAreaBottom" fmla="*/ 1748160 h 1747800"/>
            </a:gdLst>
            <a:ahLst/>
            <a:cxnLst/>
            <a:rect l="textAreaLeft" t="textAreaTop" r="textAreaRight" b="textAreaBottom"/>
            <a:pathLst>
              <a:path w="9568" h="4856">
                <a:moveTo>
                  <a:pt x="9426" y="4784"/>
                </a:moveTo>
                <a:lnTo>
                  <a:pt x="9568" y="4856"/>
                </a:lnTo>
                <a:lnTo>
                  <a:pt x="9455" y="4856"/>
                </a:lnTo>
                <a:lnTo>
                  <a:pt x="9314" y="4784"/>
                </a:lnTo>
                <a:lnTo>
                  <a:pt x="9426" y="4784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af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6" name=""/>
          <p:cNvSpPr/>
          <p:nvPr/>
        </p:nvSpPr>
        <p:spPr>
          <a:xfrm>
            <a:off x="6458400" y="3274560"/>
            <a:ext cx="3484440" cy="1768320"/>
          </a:xfrm>
          <a:custGeom>
            <a:avLst/>
            <a:gdLst>
              <a:gd name="textAreaLeft" fmla="*/ 0 w 3484440"/>
              <a:gd name="textAreaRight" fmla="*/ 3484800 w 3484440"/>
              <a:gd name="textAreaTop" fmla="*/ 0 h 1768320"/>
              <a:gd name="textAreaBottom" fmla="*/ 1768680 h 1768320"/>
            </a:gdLst>
            <a:ahLst/>
            <a:cxnLst/>
            <a:rect l="textAreaLeft" t="textAreaTop" r="textAreaRight" b="textAreaBottom"/>
            <a:pathLst>
              <a:path w="9680" h="4913">
                <a:moveTo>
                  <a:pt x="9539" y="4841"/>
                </a:moveTo>
                <a:lnTo>
                  <a:pt x="9680" y="4913"/>
                </a:lnTo>
                <a:lnTo>
                  <a:pt x="9568" y="4913"/>
                </a:lnTo>
                <a:lnTo>
                  <a:pt x="9426" y="4841"/>
                </a:lnTo>
                <a:lnTo>
                  <a:pt x="9539" y="4841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b0f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7" name=""/>
          <p:cNvSpPr/>
          <p:nvPr/>
        </p:nvSpPr>
        <p:spPr>
          <a:xfrm>
            <a:off x="6458400" y="3253680"/>
            <a:ext cx="3525120" cy="1789200"/>
          </a:xfrm>
          <a:custGeom>
            <a:avLst/>
            <a:gdLst>
              <a:gd name="textAreaLeft" fmla="*/ 0 w 3525120"/>
              <a:gd name="textAreaRight" fmla="*/ 3525480 w 3525120"/>
              <a:gd name="textAreaTop" fmla="*/ 0 h 1789200"/>
              <a:gd name="textAreaBottom" fmla="*/ 1789560 h 1789200"/>
            </a:gdLst>
            <a:ahLst/>
            <a:cxnLst/>
            <a:rect l="textAreaLeft" t="textAreaTop" r="textAreaRight" b="textAreaBottom"/>
            <a:pathLst>
              <a:path w="9793" h="4971">
                <a:moveTo>
                  <a:pt x="9651" y="4899"/>
                </a:moveTo>
                <a:lnTo>
                  <a:pt x="9793" y="4971"/>
                </a:lnTo>
                <a:lnTo>
                  <a:pt x="9680" y="4971"/>
                </a:lnTo>
                <a:lnTo>
                  <a:pt x="9539" y="4899"/>
                </a:lnTo>
                <a:lnTo>
                  <a:pt x="9651" y="4899"/>
                </a:lnTo>
                <a:moveTo>
                  <a:pt x="72" y="94"/>
                </a:moveTo>
                <a:lnTo>
                  <a:pt x="0" y="58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8" name=""/>
          <p:cNvSpPr/>
          <p:nvPr/>
        </p:nvSpPr>
        <p:spPr>
          <a:xfrm>
            <a:off x="6458400" y="3233160"/>
            <a:ext cx="3565800" cy="1809720"/>
          </a:xfrm>
          <a:custGeom>
            <a:avLst/>
            <a:gdLst>
              <a:gd name="textAreaLeft" fmla="*/ 0 w 3565800"/>
              <a:gd name="textAreaRight" fmla="*/ 3566160 w 3565800"/>
              <a:gd name="textAreaTop" fmla="*/ 0 h 1809720"/>
              <a:gd name="textAreaBottom" fmla="*/ 1810080 h 1809720"/>
            </a:gdLst>
            <a:ahLst/>
            <a:cxnLst/>
            <a:rect l="textAreaLeft" t="textAreaTop" r="textAreaRight" b="textAreaBottom"/>
            <a:pathLst>
              <a:path w="9906" h="5028">
                <a:moveTo>
                  <a:pt x="9764" y="4956"/>
                </a:moveTo>
                <a:lnTo>
                  <a:pt x="9906" y="5028"/>
                </a:lnTo>
                <a:lnTo>
                  <a:pt x="9793" y="5028"/>
                </a:lnTo>
                <a:lnTo>
                  <a:pt x="9651" y="4956"/>
                </a:lnTo>
                <a:lnTo>
                  <a:pt x="9764" y="4956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1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89" name=""/>
          <p:cNvSpPr/>
          <p:nvPr/>
        </p:nvSpPr>
        <p:spPr>
          <a:xfrm>
            <a:off x="6458400" y="3212640"/>
            <a:ext cx="3606120" cy="1830240"/>
          </a:xfrm>
          <a:custGeom>
            <a:avLst/>
            <a:gdLst>
              <a:gd name="textAreaLeft" fmla="*/ 0 w 3606120"/>
              <a:gd name="textAreaRight" fmla="*/ 3606480 w 3606120"/>
              <a:gd name="textAreaTop" fmla="*/ 0 h 1830240"/>
              <a:gd name="textAreaBottom" fmla="*/ 1830600 h 1830240"/>
            </a:gdLst>
            <a:ahLst/>
            <a:cxnLst/>
            <a:rect l="textAreaLeft" t="textAreaTop" r="textAreaRight" b="textAreaBottom"/>
            <a:pathLst>
              <a:path w="10018" h="5085">
                <a:moveTo>
                  <a:pt x="9876" y="5013"/>
                </a:moveTo>
                <a:lnTo>
                  <a:pt x="10018" y="5085"/>
                </a:lnTo>
                <a:lnTo>
                  <a:pt x="9906" y="5085"/>
                </a:lnTo>
                <a:lnTo>
                  <a:pt x="9764" y="5013"/>
                </a:lnTo>
                <a:lnTo>
                  <a:pt x="9876" y="5013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2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0" name=""/>
          <p:cNvSpPr/>
          <p:nvPr/>
        </p:nvSpPr>
        <p:spPr>
          <a:xfrm>
            <a:off x="6458400" y="3192120"/>
            <a:ext cx="3646800" cy="1850760"/>
          </a:xfrm>
          <a:custGeom>
            <a:avLst/>
            <a:gdLst>
              <a:gd name="textAreaLeft" fmla="*/ 0 w 3646800"/>
              <a:gd name="textAreaRight" fmla="*/ 3647160 w 3646800"/>
              <a:gd name="textAreaTop" fmla="*/ 0 h 1850760"/>
              <a:gd name="textAreaBottom" fmla="*/ 1851120 h 1850760"/>
            </a:gdLst>
            <a:ahLst/>
            <a:cxnLst/>
            <a:rect l="textAreaLeft" t="textAreaTop" r="textAreaRight" b="textAreaBottom"/>
            <a:pathLst>
              <a:path w="10131" h="5142">
                <a:moveTo>
                  <a:pt x="9989" y="5070"/>
                </a:moveTo>
                <a:lnTo>
                  <a:pt x="10131" y="5142"/>
                </a:lnTo>
                <a:lnTo>
                  <a:pt x="10018" y="5142"/>
                </a:lnTo>
                <a:lnTo>
                  <a:pt x="9876" y="5070"/>
                </a:lnTo>
                <a:lnTo>
                  <a:pt x="9989" y="5070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3f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1" name=""/>
          <p:cNvSpPr/>
          <p:nvPr/>
        </p:nvSpPr>
        <p:spPr>
          <a:xfrm>
            <a:off x="6458400" y="3171600"/>
            <a:ext cx="3687120" cy="1871280"/>
          </a:xfrm>
          <a:custGeom>
            <a:avLst/>
            <a:gdLst>
              <a:gd name="textAreaLeft" fmla="*/ 0 w 3687120"/>
              <a:gd name="textAreaRight" fmla="*/ 3687480 w 3687120"/>
              <a:gd name="textAreaTop" fmla="*/ 0 h 1871280"/>
              <a:gd name="textAreaBottom" fmla="*/ 1871640 h 1871280"/>
            </a:gdLst>
            <a:ahLst/>
            <a:cxnLst/>
            <a:rect l="textAreaLeft" t="textAreaTop" r="textAreaRight" b="textAreaBottom"/>
            <a:pathLst>
              <a:path w="10243" h="5199">
                <a:moveTo>
                  <a:pt x="10101" y="5127"/>
                </a:moveTo>
                <a:lnTo>
                  <a:pt x="10243" y="5199"/>
                </a:lnTo>
                <a:lnTo>
                  <a:pt x="10131" y="5199"/>
                </a:lnTo>
                <a:lnTo>
                  <a:pt x="9989" y="5127"/>
                </a:lnTo>
                <a:lnTo>
                  <a:pt x="10101" y="5127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2" name=""/>
          <p:cNvSpPr/>
          <p:nvPr/>
        </p:nvSpPr>
        <p:spPr>
          <a:xfrm>
            <a:off x="6458400" y="3151080"/>
            <a:ext cx="3727800" cy="1891800"/>
          </a:xfrm>
          <a:custGeom>
            <a:avLst/>
            <a:gdLst>
              <a:gd name="textAreaLeft" fmla="*/ 0 w 3727800"/>
              <a:gd name="textAreaRight" fmla="*/ 3728160 w 3727800"/>
              <a:gd name="textAreaTop" fmla="*/ 0 h 1891800"/>
              <a:gd name="textAreaBottom" fmla="*/ 1892160 h 1891800"/>
            </a:gdLst>
            <a:ahLst/>
            <a:cxnLst/>
            <a:rect l="textAreaLeft" t="textAreaTop" r="textAreaRight" b="textAreaBottom"/>
            <a:pathLst>
              <a:path w="10356" h="5256">
                <a:moveTo>
                  <a:pt x="10214" y="5184"/>
                </a:moveTo>
                <a:lnTo>
                  <a:pt x="10356" y="5256"/>
                </a:lnTo>
                <a:lnTo>
                  <a:pt x="10243" y="5256"/>
                </a:lnTo>
                <a:lnTo>
                  <a:pt x="10101" y="5184"/>
                </a:lnTo>
                <a:lnTo>
                  <a:pt x="10214" y="5184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4"/>
                </a:lnTo>
                <a:close/>
              </a:path>
            </a:pathLst>
          </a:custGeom>
          <a:solidFill>
            <a:srgbClr val="00b4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3" name=""/>
          <p:cNvSpPr/>
          <p:nvPr/>
        </p:nvSpPr>
        <p:spPr>
          <a:xfrm>
            <a:off x="6458400" y="3110040"/>
            <a:ext cx="3808800" cy="1932840"/>
          </a:xfrm>
          <a:custGeom>
            <a:avLst/>
            <a:gdLst>
              <a:gd name="textAreaLeft" fmla="*/ 0 w 3808800"/>
              <a:gd name="textAreaRight" fmla="*/ 3809160 w 3808800"/>
              <a:gd name="textAreaTop" fmla="*/ 0 h 1932840"/>
              <a:gd name="textAreaBottom" fmla="*/ 1933200 h 1932840"/>
            </a:gdLst>
            <a:ahLst/>
            <a:cxnLst/>
            <a:rect l="textAreaLeft" t="textAreaTop" r="textAreaRight" b="textAreaBottom"/>
            <a:pathLst>
              <a:path w="10581" h="5370">
                <a:moveTo>
                  <a:pt x="10439" y="5298"/>
                </a:moveTo>
                <a:lnTo>
                  <a:pt x="10581" y="5370"/>
                </a:lnTo>
                <a:lnTo>
                  <a:pt x="10356" y="5370"/>
                </a:lnTo>
                <a:lnTo>
                  <a:pt x="10214" y="5298"/>
                </a:lnTo>
                <a:lnTo>
                  <a:pt x="10439" y="5298"/>
                </a:lnTo>
                <a:moveTo>
                  <a:pt x="72" y="150"/>
                </a:moveTo>
                <a:lnTo>
                  <a:pt x="0" y="114"/>
                </a:lnTo>
                <a:lnTo>
                  <a:pt x="0" y="0"/>
                </a:lnTo>
                <a:lnTo>
                  <a:pt x="72" y="36"/>
                </a:lnTo>
                <a:lnTo>
                  <a:pt x="72" y="150"/>
                </a:lnTo>
                <a:close/>
              </a:path>
            </a:pathLst>
          </a:custGeom>
          <a:solidFill>
            <a:srgbClr val="00b5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4" name=""/>
          <p:cNvSpPr/>
          <p:nvPr/>
        </p:nvSpPr>
        <p:spPr>
          <a:xfrm>
            <a:off x="6458400" y="3089520"/>
            <a:ext cx="3849120" cy="1953360"/>
          </a:xfrm>
          <a:custGeom>
            <a:avLst/>
            <a:gdLst>
              <a:gd name="textAreaLeft" fmla="*/ 0 w 3849120"/>
              <a:gd name="textAreaRight" fmla="*/ 3849480 w 3849120"/>
              <a:gd name="textAreaTop" fmla="*/ 0 h 1953360"/>
              <a:gd name="textAreaBottom" fmla="*/ 1953720 h 1953360"/>
            </a:gdLst>
            <a:ahLst/>
            <a:cxnLst/>
            <a:rect l="textAreaLeft" t="textAreaTop" r="textAreaRight" b="textAreaBottom"/>
            <a:pathLst>
              <a:path w="10693" h="5427">
                <a:moveTo>
                  <a:pt x="10552" y="5355"/>
                </a:moveTo>
                <a:lnTo>
                  <a:pt x="10693" y="5427"/>
                </a:lnTo>
                <a:lnTo>
                  <a:pt x="10581" y="5427"/>
                </a:lnTo>
                <a:lnTo>
                  <a:pt x="10439" y="5355"/>
                </a:lnTo>
                <a:lnTo>
                  <a:pt x="10552" y="5355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b6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5" name=""/>
          <p:cNvSpPr/>
          <p:nvPr/>
        </p:nvSpPr>
        <p:spPr>
          <a:xfrm>
            <a:off x="6458400" y="3068640"/>
            <a:ext cx="3889800" cy="1974240"/>
          </a:xfrm>
          <a:custGeom>
            <a:avLst/>
            <a:gdLst>
              <a:gd name="textAreaLeft" fmla="*/ 0 w 3889800"/>
              <a:gd name="textAreaRight" fmla="*/ 3890160 w 3889800"/>
              <a:gd name="textAreaTop" fmla="*/ 0 h 1974240"/>
              <a:gd name="textAreaBottom" fmla="*/ 1974600 h 1974240"/>
            </a:gdLst>
            <a:ahLst/>
            <a:cxnLst/>
            <a:rect l="textAreaLeft" t="textAreaTop" r="textAreaRight" b="textAreaBottom"/>
            <a:pathLst>
              <a:path w="10806" h="5485">
                <a:moveTo>
                  <a:pt x="10664" y="5413"/>
                </a:moveTo>
                <a:lnTo>
                  <a:pt x="10806" y="5485"/>
                </a:lnTo>
                <a:lnTo>
                  <a:pt x="10693" y="5485"/>
                </a:lnTo>
                <a:lnTo>
                  <a:pt x="10552" y="5413"/>
                </a:lnTo>
                <a:lnTo>
                  <a:pt x="10664" y="5413"/>
                </a:lnTo>
                <a:moveTo>
                  <a:pt x="72" y="94"/>
                </a:moveTo>
                <a:lnTo>
                  <a:pt x="0" y="58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7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6" name=""/>
          <p:cNvSpPr/>
          <p:nvPr/>
        </p:nvSpPr>
        <p:spPr>
          <a:xfrm>
            <a:off x="6458400" y="3048120"/>
            <a:ext cx="3930480" cy="1994760"/>
          </a:xfrm>
          <a:custGeom>
            <a:avLst/>
            <a:gdLst>
              <a:gd name="textAreaLeft" fmla="*/ 0 w 3930480"/>
              <a:gd name="textAreaRight" fmla="*/ 3930840 w 3930480"/>
              <a:gd name="textAreaTop" fmla="*/ 0 h 1994760"/>
              <a:gd name="textAreaBottom" fmla="*/ 1995120 h 1994760"/>
            </a:gdLst>
            <a:ahLst/>
            <a:cxnLst/>
            <a:rect l="textAreaLeft" t="textAreaTop" r="textAreaRight" b="textAreaBottom"/>
            <a:pathLst>
              <a:path w="10919" h="5542">
                <a:moveTo>
                  <a:pt x="10777" y="5470"/>
                </a:moveTo>
                <a:lnTo>
                  <a:pt x="10919" y="5542"/>
                </a:lnTo>
                <a:lnTo>
                  <a:pt x="10806" y="5542"/>
                </a:lnTo>
                <a:lnTo>
                  <a:pt x="10664" y="5470"/>
                </a:lnTo>
                <a:lnTo>
                  <a:pt x="10777" y="5470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7" name=""/>
          <p:cNvSpPr/>
          <p:nvPr/>
        </p:nvSpPr>
        <p:spPr>
          <a:xfrm>
            <a:off x="6458400" y="3027600"/>
            <a:ext cx="3970800" cy="2015280"/>
          </a:xfrm>
          <a:custGeom>
            <a:avLst/>
            <a:gdLst>
              <a:gd name="textAreaLeft" fmla="*/ 0 w 3970800"/>
              <a:gd name="textAreaRight" fmla="*/ 3971160 w 3970800"/>
              <a:gd name="textAreaTop" fmla="*/ 0 h 2015280"/>
              <a:gd name="textAreaBottom" fmla="*/ 2015640 h 2015280"/>
            </a:gdLst>
            <a:ahLst/>
            <a:cxnLst/>
            <a:rect l="textAreaLeft" t="textAreaTop" r="textAreaRight" b="textAreaBottom"/>
            <a:pathLst>
              <a:path w="11031" h="5599">
                <a:moveTo>
                  <a:pt x="10889" y="5526"/>
                </a:moveTo>
                <a:lnTo>
                  <a:pt x="11031" y="5599"/>
                </a:lnTo>
                <a:lnTo>
                  <a:pt x="10919" y="5599"/>
                </a:lnTo>
                <a:lnTo>
                  <a:pt x="10777" y="5526"/>
                </a:lnTo>
                <a:lnTo>
                  <a:pt x="10889" y="5526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8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8" name=""/>
          <p:cNvSpPr/>
          <p:nvPr/>
        </p:nvSpPr>
        <p:spPr>
          <a:xfrm>
            <a:off x="6458400" y="3007080"/>
            <a:ext cx="4011480" cy="2035800"/>
          </a:xfrm>
          <a:custGeom>
            <a:avLst/>
            <a:gdLst>
              <a:gd name="textAreaLeft" fmla="*/ 0 w 4011480"/>
              <a:gd name="textAreaRight" fmla="*/ 4011840 w 4011480"/>
              <a:gd name="textAreaTop" fmla="*/ 0 h 2035800"/>
              <a:gd name="textAreaBottom" fmla="*/ 2036160 h 2035800"/>
            </a:gdLst>
            <a:ahLst/>
            <a:cxnLst/>
            <a:rect l="textAreaLeft" t="textAreaTop" r="textAreaRight" b="textAreaBottom"/>
            <a:pathLst>
              <a:path w="11144" h="5656">
                <a:moveTo>
                  <a:pt x="11002" y="5584"/>
                </a:moveTo>
                <a:lnTo>
                  <a:pt x="11144" y="5656"/>
                </a:lnTo>
                <a:lnTo>
                  <a:pt x="11031" y="5656"/>
                </a:lnTo>
                <a:lnTo>
                  <a:pt x="10889" y="5584"/>
                </a:lnTo>
                <a:lnTo>
                  <a:pt x="11002" y="5584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9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699" name=""/>
          <p:cNvSpPr/>
          <p:nvPr/>
        </p:nvSpPr>
        <p:spPr>
          <a:xfrm>
            <a:off x="6458400" y="2986560"/>
            <a:ext cx="4051800" cy="2056320"/>
          </a:xfrm>
          <a:custGeom>
            <a:avLst/>
            <a:gdLst>
              <a:gd name="textAreaLeft" fmla="*/ 0 w 4051800"/>
              <a:gd name="textAreaRight" fmla="*/ 4052160 w 4051800"/>
              <a:gd name="textAreaTop" fmla="*/ 0 h 2056320"/>
              <a:gd name="textAreaBottom" fmla="*/ 2056680 h 2056320"/>
            </a:gdLst>
            <a:ahLst/>
            <a:cxnLst/>
            <a:rect l="textAreaLeft" t="textAreaTop" r="textAreaRight" b="textAreaBottom"/>
            <a:pathLst>
              <a:path w="11256" h="5713">
                <a:moveTo>
                  <a:pt x="11114" y="5641"/>
                </a:moveTo>
                <a:lnTo>
                  <a:pt x="11256" y="5713"/>
                </a:lnTo>
                <a:lnTo>
                  <a:pt x="11144" y="5713"/>
                </a:lnTo>
                <a:lnTo>
                  <a:pt x="11002" y="5641"/>
                </a:lnTo>
                <a:lnTo>
                  <a:pt x="11114" y="5641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4"/>
                </a:lnTo>
                <a:close/>
              </a:path>
            </a:pathLst>
          </a:custGeom>
          <a:solidFill>
            <a:srgbClr val="00ba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0" name=""/>
          <p:cNvSpPr/>
          <p:nvPr/>
        </p:nvSpPr>
        <p:spPr>
          <a:xfrm>
            <a:off x="6458400" y="2966040"/>
            <a:ext cx="4092480" cy="2076840"/>
          </a:xfrm>
          <a:custGeom>
            <a:avLst/>
            <a:gdLst>
              <a:gd name="textAreaLeft" fmla="*/ 0 w 4092480"/>
              <a:gd name="textAreaRight" fmla="*/ 4092840 w 4092480"/>
              <a:gd name="textAreaTop" fmla="*/ 0 h 2076840"/>
              <a:gd name="textAreaBottom" fmla="*/ 2077200 h 2076840"/>
            </a:gdLst>
            <a:ahLst/>
            <a:cxnLst/>
            <a:rect l="textAreaLeft" t="textAreaTop" r="textAreaRight" b="textAreaBottom"/>
            <a:pathLst>
              <a:path w="11369" h="5770">
                <a:moveTo>
                  <a:pt x="11227" y="5698"/>
                </a:moveTo>
                <a:lnTo>
                  <a:pt x="11369" y="5770"/>
                </a:lnTo>
                <a:lnTo>
                  <a:pt x="11256" y="5770"/>
                </a:lnTo>
                <a:lnTo>
                  <a:pt x="11114" y="5698"/>
                </a:lnTo>
                <a:lnTo>
                  <a:pt x="11227" y="5698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1" name=""/>
          <p:cNvSpPr/>
          <p:nvPr/>
        </p:nvSpPr>
        <p:spPr>
          <a:xfrm>
            <a:off x="6458400" y="2945520"/>
            <a:ext cx="4132800" cy="2097360"/>
          </a:xfrm>
          <a:custGeom>
            <a:avLst/>
            <a:gdLst>
              <a:gd name="textAreaLeft" fmla="*/ 0 w 4132800"/>
              <a:gd name="textAreaRight" fmla="*/ 4133160 w 4132800"/>
              <a:gd name="textAreaTop" fmla="*/ 0 h 2097360"/>
              <a:gd name="textAreaBottom" fmla="*/ 2097720 h 2097360"/>
            </a:gdLst>
            <a:ahLst/>
            <a:cxnLst/>
            <a:rect l="textAreaLeft" t="textAreaTop" r="textAreaRight" b="textAreaBottom"/>
            <a:pathLst>
              <a:path w="11481" h="5827">
                <a:moveTo>
                  <a:pt x="11339" y="5755"/>
                </a:moveTo>
                <a:lnTo>
                  <a:pt x="11481" y="5827"/>
                </a:lnTo>
                <a:lnTo>
                  <a:pt x="11369" y="5827"/>
                </a:lnTo>
                <a:lnTo>
                  <a:pt x="11227" y="5755"/>
                </a:lnTo>
                <a:lnTo>
                  <a:pt x="11339" y="5755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bbe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2" name=""/>
          <p:cNvSpPr/>
          <p:nvPr/>
        </p:nvSpPr>
        <p:spPr>
          <a:xfrm>
            <a:off x="6458400" y="2925000"/>
            <a:ext cx="4173480" cy="2117880"/>
          </a:xfrm>
          <a:custGeom>
            <a:avLst/>
            <a:gdLst>
              <a:gd name="textAreaLeft" fmla="*/ 0 w 4173480"/>
              <a:gd name="textAreaRight" fmla="*/ 4173840 w 4173480"/>
              <a:gd name="textAreaTop" fmla="*/ 0 h 2117880"/>
              <a:gd name="textAreaBottom" fmla="*/ 2118240 h 2117880"/>
            </a:gdLst>
            <a:ahLst/>
            <a:cxnLst/>
            <a:rect l="textAreaLeft" t="textAreaTop" r="textAreaRight" b="textAreaBottom"/>
            <a:pathLst>
              <a:path w="11594" h="5884">
                <a:moveTo>
                  <a:pt x="11452" y="5812"/>
                </a:moveTo>
                <a:lnTo>
                  <a:pt x="11594" y="5884"/>
                </a:lnTo>
                <a:lnTo>
                  <a:pt x="11481" y="5884"/>
                </a:lnTo>
                <a:lnTo>
                  <a:pt x="11339" y="5812"/>
                </a:lnTo>
                <a:lnTo>
                  <a:pt x="11452" y="5812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bc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3" name=""/>
          <p:cNvSpPr/>
          <p:nvPr/>
        </p:nvSpPr>
        <p:spPr>
          <a:xfrm>
            <a:off x="6458400" y="2904120"/>
            <a:ext cx="4213800" cy="2138760"/>
          </a:xfrm>
          <a:custGeom>
            <a:avLst/>
            <a:gdLst>
              <a:gd name="textAreaLeft" fmla="*/ 0 w 4213800"/>
              <a:gd name="textAreaRight" fmla="*/ 4214160 w 4213800"/>
              <a:gd name="textAreaTop" fmla="*/ 0 h 2138760"/>
              <a:gd name="textAreaBottom" fmla="*/ 2139120 h 2138760"/>
            </a:gdLst>
            <a:ahLst/>
            <a:cxnLst/>
            <a:rect l="textAreaLeft" t="textAreaTop" r="textAreaRight" b="textAreaBottom"/>
            <a:pathLst>
              <a:path w="11706" h="5942">
                <a:moveTo>
                  <a:pt x="11565" y="5870"/>
                </a:moveTo>
                <a:lnTo>
                  <a:pt x="11706" y="5942"/>
                </a:lnTo>
                <a:lnTo>
                  <a:pt x="11594" y="5942"/>
                </a:lnTo>
                <a:lnTo>
                  <a:pt x="11452" y="5870"/>
                </a:lnTo>
                <a:lnTo>
                  <a:pt x="11565" y="5870"/>
                </a:lnTo>
                <a:moveTo>
                  <a:pt x="72" y="94"/>
                </a:moveTo>
                <a:lnTo>
                  <a:pt x="0" y="58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d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4" name=""/>
          <p:cNvSpPr/>
          <p:nvPr/>
        </p:nvSpPr>
        <p:spPr>
          <a:xfrm>
            <a:off x="6458400" y="2863080"/>
            <a:ext cx="4294800" cy="2179800"/>
          </a:xfrm>
          <a:custGeom>
            <a:avLst/>
            <a:gdLst>
              <a:gd name="textAreaLeft" fmla="*/ 0 w 4294800"/>
              <a:gd name="textAreaRight" fmla="*/ 4295160 w 4294800"/>
              <a:gd name="textAreaTop" fmla="*/ 0 h 2179800"/>
              <a:gd name="textAreaBottom" fmla="*/ 2180160 h 2179800"/>
            </a:gdLst>
            <a:ahLst/>
            <a:cxnLst/>
            <a:rect l="textAreaLeft" t="textAreaTop" r="textAreaRight" b="textAreaBottom"/>
            <a:pathLst>
              <a:path w="11931" h="6056">
                <a:moveTo>
                  <a:pt x="11789" y="5984"/>
                </a:moveTo>
                <a:lnTo>
                  <a:pt x="11931" y="6056"/>
                </a:lnTo>
                <a:lnTo>
                  <a:pt x="11705" y="6056"/>
                </a:lnTo>
                <a:lnTo>
                  <a:pt x="11564" y="5984"/>
                </a:lnTo>
                <a:lnTo>
                  <a:pt x="11789" y="5984"/>
                </a:lnTo>
                <a:moveTo>
                  <a:pt x="72" y="151"/>
                </a:moveTo>
                <a:lnTo>
                  <a:pt x="0" y="114"/>
                </a:lnTo>
                <a:lnTo>
                  <a:pt x="0" y="0"/>
                </a:lnTo>
                <a:lnTo>
                  <a:pt x="72" y="37"/>
                </a:lnTo>
                <a:lnTo>
                  <a:pt x="72" y="151"/>
                </a:lnTo>
                <a:close/>
              </a:path>
            </a:pathLst>
          </a:custGeom>
          <a:solidFill>
            <a:srgbClr val="00bee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5" name=""/>
          <p:cNvSpPr/>
          <p:nvPr/>
        </p:nvSpPr>
        <p:spPr>
          <a:xfrm>
            <a:off x="6458400" y="2842560"/>
            <a:ext cx="4335480" cy="2200320"/>
          </a:xfrm>
          <a:custGeom>
            <a:avLst/>
            <a:gdLst>
              <a:gd name="textAreaLeft" fmla="*/ 0 w 4335480"/>
              <a:gd name="textAreaRight" fmla="*/ 4335840 w 4335480"/>
              <a:gd name="textAreaTop" fmla="*/ 0 h 2200320"/>
              <a:gd name="textAreaBottom" fmla="*/ 2200680 h 2200320"/>
            </a:gdLst>
            <a:ahLst/>
            <a:cxnLst/>
            <a:rect l="textAreaLeft" t="textAreaTop" r="textAreaRight" b="textAreaBottom"/>
            <a:pathLst>
              <a:path w="12044" h="6113">
                <a:moveTo>
                  <a:pt x="11902" y="6041"/>
                </a:moveTo>
                <a:lnTo>
                  <a:pt x="12044" y="6113"/>
                </a:lnTo>
                <a:lnTo>
                  <a:pt x="11931" y="6113"/>
                </a:lnTo>
                <a:lnTo>
                  <a:pt x="11790" y="6041"/>
                </a:lnTo>
                <a:lnTo>
                  <a:pt x="11902" y="6041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bf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6" name=""/>
          <p:cNvSpPr/>
          <p:nvPr/>
        </p:nvSpPr>
        <p:spPr>
          <a:xfrm>
            <a:off x="6458400" y="2822040"/>
            <a:ext cx="4376160" cy="2220840"/>
          </a:xfrm>
          <a:custGeom>
            <a:avLst/>
            <a:gdLst>
              <a:gd name="textAreaLeft" fmla="*/ 0 w 4376160"/>
              <a:gd name="textAreaRight" fmla="*/ 4376520 w 4376160"/>
              <a:gd name="textAreaTop" fmla="*/ 0 h 2220840"/>
              <a:gd name="textAreaBottom" fmla="*/ 2221200 h 2220840"/>
            </a:gdLst>
            <a:ahLst/>
            <a:cxnLst/>
            <a:rect l="textAreaLeft" t="textAreaTop" r="textAreaRight" b="textAreaBottom"/>
            <a:pathLst>
              <a:path w="12157" h="6170">
                <a:moveTo>
                  <a:pt x="12015" y="6098"/>
                </a:moveTo>
                <a:lnTo>
                  <a:pt x="12157" y="6170"/>
                </a:lnTo>
                <a:lnTo>
                  <a:pt x="12044" y="6170"/>
                </a:lnTo>
                <a:lnTo>
                  <a:pt x="11902" y="6098"/>
                </a:lnTo>
                <a:lnTo>
                  <a:pt x="12015" y="6098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c0e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7" name=""/>
          <p:cNvSpPr/>
          <p:nvPr/>
        </p:nvSpPr>
        <p:spPr>
          <a:xfrm>
            <a:off x="6458400" y="2801520"/>
            <a:ext cx="4416480" cy="2241360"/>
          </a:xfrm>
          <a:custGeom>
            <a:avLst/>
            <a:gdLst>
              <a:gd name="textAreaLeft" fmla="*/ 0 w 4416480"/>
              <a:gd name="textAreaRight" fmla="*/ 4416840 w 4416480"/>
              <a:gd name="textAreaTop" fmla="*/ 0 h 2241360"/>
              <a:gd name="textAreaBottom" fmla="*/ 2241720 h 2241360"/>
            </a:gdLst>
            <a:ahLst/>
            <a:cxnLst/>
            <a:rect l="textAreaLeft" t="textAreaTop" r="textAreaRight" b="textAreaBottom"/>
            <a:pathLst>
              <a:path w="12269" h="6227">
                <a:moveTo>
                  <a:pt x="12127" y="6155"/>
                </a:moveTo>
                <a:lnTo>
                  <a:pt x="12269" y="6227"/>
                </a:lnTo>
                <a:lnTo>
                  <a:pt x="12157" y="6227"/>
                </a:lnTo>
                <a:lnTo>
                  <a:pt x="12015" y="6155"/>
                </a:lnTo>
                <a:lnTo>
                  <a:pt x="12127" y="6155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4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8" name=""/>
          <p:cNvSpPr/>
          <p:nvPr/>
        </p:nvSpPr>
        <p:spPr>
          <a:xfrm>
            <a:off x="6458400" y="2781000"/>
            <a:ext cx="4457160" cy="2261880"/>
          </a:xfrm>
          <a:custGeom>
            <a:avLst/>
            <a:gdLst>
              <a:gd name="textAreaLeft" fmla="*/ 0 w 4457160"/>
              <a:gd name="textAreaRight" fmla="*/ 4457520 w 4457160"/>
              <a:gd name="textAreaTop" fmla="*/ 0 h 2261880"/>
              <a:gd name="textAreaBottom" fmla="*/ 2262240 h 2261880"/>
            </a:gdLst>
            <a:ahLst/>
            <a:cxnLst/>
            <a:rect l="textAreaLeft" t="textAreaTop" r="textAreaRight" b="textAreaBottom"/>
            <a:pathLst>
              <a:path w="12382" h="6284">
                <a:moveTo>
                  <a:pt x="12240" y="6212"/>
                </a:moveTo>
                <a:lnTo>
                  <a:pt x="12382" y="6284"/>
                </a:lnTo>
                <a:lnTo>
                  <a:pt x="12269" y="6284"/>
                </a:lnTo>
                <a:lnTo>
                  <a:pt x="12127" y="6212"/>
                </a:lnTo>
                <a:lnTo>
                  <a:pt x="12240" y="6212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c1e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09" name=""/>
          <p:cNvSpPr/>
          <p:nvPr/>
        </p:nvSpPr>
        <p:spPr>
          <a:xfrm>
            <a:off x="6458400" y="2760480"/>
            <a:ext cx="4497480" cy="2282400"/>
          </a:xfrm>
          <a:custGeom>
            <a:avLst/>
            <a:gdLst>
              <a:gd name="textAreaLeft" fmla="*/ 0 w 4497480"/>
              <a:gd name="textAreaRight" fmla="*/ 4497840 w 4497480"/>
              <a:gd name="textAreaTop" fmla="*/ 0 h 2282400"/>
              <a:gd name="textAreaBottom" fmla="*/ 2282760 h 2282400"/>
            </a:gdLst>
            <a:ahLst/>
            <a:cxnLst/>
            <a:rect l="textAreaLeft" t="textAreaTop" r="textAreaRight" b="textAreaBottom"/>
            <a:pathLst>
              <a:path w="12494" h="6341">
                <a:moveTo>
                  <a:pt x="12352" y="6269"/>
                </a:moveTo>
                <a:lnTo>
                  <a:pt x="12494" y="6341"/>
                </a:lnTo>
                <a:lnTo>
                  <a:pt x="12382" y="6341"/>
                </a:lnTo>
                <a:lnTo>
                  <a:pt x="12240" y="6269"/>
                </a:lnTo>
                <a:lnTo>
                  <a:pt x="12352" y="6269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c2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0" name=""/>
          <p:cNvSpPr/>
          <p:nvPr/>
        </p:nvSpPr>
        <p:spPr>
          <a:xfrm>
            <a:off x="6458400" y="2739960"/>
            <a:ext cx="4538160" cy="2302920"/>
          </a:xfrm>
          <a:custGeom>
            <a:avLst/>
            <a:gdLst>
              <a:gd name="textAreaLeft" fmla="*/ 0 w 4538160"/>
              <a:gd name="textAreaRight" fmla="*/ 4538520 w 4538160"/>
              <a:gd name="textAreaTop" fmla="*/ 0 h 2302920"/>
              <a:gd name="textAreaBottom" fmla="*/ 2303280 h 2302920"/>
            </a:gdLst>
            <a:ahLst/>
            <a:cxnLst/>
            <a:rect l="textAreaLeft" t="textAreaTop" r="textAreaRight" b="textAreaBottom"/>
            <a:pathLst>
              <a:path w="12607" h="6398">
                <a:moveTo>
                  <a:pt x="12465" y="6326"/>
                </a:moveTo>
                <a:lnTo>
                  <a:pt x="12607" y="6398"/>
                </a:lnTo>
                <a:lnTo>
                  <a:pt x="12494" y="6398"/>
                </a:lnTo>
                <a:lnTo>
                  <a:pt x="12352" y="6326"/>
                </a:lnTo>
                <a:lnTo>
                  <a:pt x="12465" y="6326"/>
                </a:lnTo>
                <a:moveTo>
                  <a:pt x="72" y="93"/>
                </a:moveTo>
                <a:lnTo>
                  <a:pt x="0" y="57"/>
                </a:lnTo>
                <a:lnTo>
                  <a:pt x="0" y="0"/>
                </a:lnTo>
                <a:lnTo>
                  <a:pt x="72" y="36"/>
                </a:lnTo>
                <a:lnTo>
                  <a:pt x="72" y="93"/>
                </a:lnTo>
                <a:close/>
              </a:path>
            </a:pathLst>
          </a:custGeom>
          <a:solidFill>
            <a:srgbClr val="00c3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1" name=""/>
          <p:cNvSpPr/>
          <p:nvPr/>
        </p:nvSpPr>
        <p:spPr>
          <a:xfrm>
            <a:off x="6458400" y="2719080"/>
            <a:ext cx="4578480" cy="2323800"/>
          </a:xfrm>
          <a:custGeom>
            <a:avLst/>
            <a:gdLst>
              <a:gd name="textAreaLeft" fmla="*/ 0 w 4578480"/>
              <a:gd name="textAreaRight" fmla="*/ 4578840 w 4578480"/>
              <a:gd name="textAreaTop" fmla="*/ 0 h 2323800"/>
              <a:gd name="textAreaBottom" fmla="*/ 2324160 h 2323800"/>
            </a:gdLst>
            <a:ahLst/>
            <a:cxnLst/>
            <a:rect l="textAreaLeft" t="textAreaTop" r="textAreaRight" b="textAreaBottom"/>
            <a:pathLst>
              <a:path w="12719" h="6456">
                <a:moveTo>
                  <a:pt x="12577" y="6384"/>
                </a:moveTo>
                <a:lnTo>
                  <a:pt x="12719" y="6456"/>
                </a:lnTo>
                <a:lnTo>
                  <a:pt x="12607" y="6456"/>
                </a:lnTo>
                <a:lnTo>
                  <a:pt x="12465" y="6384"/>
                </a:lnTo>
                <a:lnTo>
                  <a:pt x="12577" y="6384"/>
                </a:lnTo>
                <a:moveTo>
                  <a:pt x="72" y="94"/>
                </a:moveTo>
                <a:lnTo>
                  <a:pt x="0" y="58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2" name=""/>
          <p:cNvSpPr/>
          <p:nvPr/>
        </p:nvSpPr>
        <p:spPr>
          <a:xfrm>
            <a:off x="6458400" y="2698560"/>
            <a:ext cx="4619160" cy="2344320"/>
          </a:xfrm>
          <a:custGeom>
            <a:avLst/>
            <a:gdLst>
              <a:gd name="textAreaLeft" fmla="*/ 0 w 4619160"/>
              <a:gd name="textAreaRight" fmla="*/ 4619520 w 4619160"/>
              <a:gd name="textAreaTop" fmla="*/ 0 h 2344320"/>
              <a:gd name="textAreaBottom" fmla="*/ 2344680 h 2344320"/>
            </a:gdLst>
            <a:ahLst/>
            <a:cxnLst/>
            <a:rect l="textAreaLeft" t="textAreaTop" r="textAreaRight" b="textAreaBottom"/>
            <a:pathLst>
              <a:path w="12832" h="6513">
                <a:moveTo>
                  <a:pt x="12690" y="6441"/>
                </a:moveTo>
                <a:lnTo>
                  <a:pt x="12832" y="6513"/>
                </a:lnTo>
                <a:lnTo>
                  <a:pt x="12719" y="6513"/>
                </a:lnTo>
                <a:lnTo>
                  <a:pt x="12577" y="6441"/>
                </a:lnTo>
                <a:lnTo>
                  <a:pt x="12690" y="6441"/>
                </a:lnTo>
                <a:moveTo>
                  <a:pt x="72" y="94"/>
                </a:moveTo>
                <a:lnTo>
                  <a:pt x="0" y="57"/>
                </a:lnTo>
                <a:lnTo>
                  <a:pt x="0" y="0"/>
                </a:lnTo>
                <a:lnTo>
                  <a:pt x="72" y="37"/>
                </a:lnTo>
                <a:lnTo>
                  <a:pt x="72" y="94"/>
                </a:lnTo>
                <a:close/>
              </a:path>
            </a:pathLst>
          </a:custGeom>
          <a:solidFill>
            <a:srgbClr val="00c4e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3" name=""/>
          <p:cNvSpPr/>
          <p:nvPr/>
        </p:nvSpPr>
        <p:spPr>
          <a:xfrm>
            <a:off x="6458400" y="2678400"/>
            <a:ext cx="4659480" cy="2364480"/>
          </a:xfrm>
          <a:custGeom>
            <a:avLst/>
            <a:gdLst>
              <a:gd name="textAreaLeft" fmla="*/ 0 w 4659480"/>
              <a:gd name="textAreaRight" fmla="*/ 4659840 w 4659480"/>
              <a:gd name="textAreaTop" fmla="*/ 0 h 2364480"/>
              <a:gd name="textAreaBottom" fmla="*/ 2364840 h 2364480"/>
            </a:gdLst>
            <a:ahLst/>
            <a:cxnLst/>
            <a:rect l="textAreaLeft" t="textAreaTop" r="textAreaRight" b="textAreaBottom"/>
            <a:pathLst>
              <a:path w="12944" h="6569">
                <a:moveTo>
                  <a:pt x="0" y="44"/>
                </a:moveTo>
                <a:lnTo>
                  <a:pt x="1" y="4"/>
                </a:lnTo>
                <a:lnTo>
                  <a:pt x="2" y="0"/>
                </a:lnTo>
                <a:lnTo>
                  <a:pt x="73" y="36"/>
                </a:lnTo>
                <a:lnTo>
                  <a:pt x="72" y="45"/>
                </a:lnTo>
                <a:lnTo>
                  <a:pt x="72" y="93"/>
                </a:lnTo>
                <a:lnTo>
                  <a:pt x="0" y="56"/>
                </a:lnTo>
                <a:lnTo>
                  <a:pt x="0" y="44"/>
                </a:lnTo>
                <a:moveTo>
                  <a:pt x="12803" y="6497"/>
                </a:moveTo>
                <a:lnTo>
                  <a:pt x="12944" y="6569"/>
                </a:lnTo>
                <a:lnTo>
                  <a:pt x="12832" y="6569"/>
                </a:lnTo>
                <a:lnTo>
                  <a:pt x="12690" y="6497"/>
                </a:lnTo>
                <a:lnTo>
                  <a:pt x="12803" y="6497"/>
                </a:lnTo>
                <a:close/>
              </a:path>
            </a:pathLst>
          </a:custGeom>
          <a:solidFill>
            <a:srgbClr val="00c5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4" name=""/>
          <p:cNvSpPr/>
          <p:nvPr/>
        </p:nvSpPr>
        <p:spPr>
          <a:xfrm>
            <a:off x="6459120" y="2658600"/>
            <a:ext cx="4699440" cy="2384280"/>
          </a:xfrm>
          <a:custGeom>
            <a:avLst/>
            <a:gdLst>
              <a:gd name="textAreaLeft" fmla="*/ 0 w 4699440"/>
              <a:gd name="textAreaRight" fmla="*/ 4699800 w 4699440"/>
              <a:gd name="textAreaTop" fmla="*/ 0 h 2384280"/>
              <a:gd name="textAreaBottom" fmla="*/ 2384640 h 2384280"/>
            </a:gdLst>
            <a:ahLst/>
            <a:cxnLst/>
            <a:rect l="textAreaLeft" t="textAreaTop" r="textAreaRight" b="textAreaBottom"/>
            <a:pathLst>
              <a:path w="13055" h="6624">
                <a:moveTo>
                  <a:pt x="3" y="19"/>
                </a:moveTo>
                <a:lnTo>
                  <a:pt x="5" y="0"/>
                </a:lnTo>
                <a:lnTo>
                  <a:pt x="73" y="35"/>
                </a:lnTo>
                <a:lnTo>
                  <a:pt x="71" y="64"/>
                </a:lnTo>
                <a:lnTo>
                  <a:pt x="71" y="62"/>
                </a:lnTo>
                <a:lnTo>
                  <a:pt x="71" y="91"/>
                </a:lnTo>
                <a:lnTo>
                  <a:pt x="0" y="55"/>
                </a:lnTo>
                <a:lnTo>
                  <a:pt x="3" y="19"/>
                </a:lnTo>
                <a:moveTo>
                  <a:pt x="12913" y="6552"/>
                </a:moveTo>
                <a:lnTo>
                  <a:pt x="13055" y="6624"/>
                </a:lnTo>
                <a:lnTo>
                  <a:pt x="12942" y="6624"/>
                </a:lnTo>
                <a:lnTo>
                  <a:pt x="12801" y="6552"/>
                </a:lnTo>
                <a:lnTo>
                  <a:pt x="12913" y="6552"/>
                </a:lnTo>
                <a:close/>
              </a:path>
            </a:pathLst>
          </a:custGeom>
          <a:solidFill>
            <a:srgbClr val="00c6e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5" name=""/>
          <p:cNvSpPr/>
          <p:nvPr/>
        </p:nvSpPr>
        <p:spPr>
          <a:xfrm>
            <a:off x="6460920" y="2621160"/>
            <a:ext cx="4778640" cy="2421720"/>
          </a:xfrm>
          <a:custGeom>
            <a:avLst/>
            <a:gdLst>
              <a:gd name="textAreaLeft" fmla="*/ 0 w 4778640"/>
              <a:gd name="textAreaRight" fmla="*/ 4779000 w 4778640"/>
              <a:gd name="textAreaTop" fmla="*/ 0 h 2421720"/>
              <a:gd name="textAreaBottom" fmla="*/ 2422080 h 2421720"/>
            </a:gdLst>
            <a:ahLst/>
            <a:cxnLst/>
            <a:rect l="textAreaLeft" t="textAreaTop" r="textAreaRight" b="textAreaBottom"/>
            <a:pathLst>
              <a:path w="13275" h="6728">
                <a:moveTo>
                  <a:pt x="3" y="83"/>
                </a:moveTo>
                <a:lnTo>
                  <a:pt x="9" y="45"/>
                </a:lnTo>
                <a:lnTo>
                  <a:pt x="18" y="7"/>
                </a:lnTo>
                <a:lnTo>
                  <a:pt x="20" y="0"/>
                </a:lnTo>
                <a:lnTo>
                  <a:pt x="86" y="34"/>
                </a:lnTo>
                <a:lnTo>
                  <a:pt x="80" y="60"/>
                </a:lnTo>
                <a:lnTo>
                  <a:pt x="80" y="58"/>
                </a:lnTo>
                <a:lnTo>
                  <a:pt x="73" y="95"/>
                </a:lnTo>
                <a:lnTo>
                  <a:pt x="74" y="94"/>
                </a:lnTo>
                <a:lnTo>
                  <a:pt x="69" y="131"/>
                </a:lnTo>
                <a:lnTo>
                  <a:pt x="69" y="129"/>
                </a:lnTo>
                <a:lnTo>
                  <a:pt x="68" y="139"/>
                </a:lnTo>
                <a:lnTo>
                  <a:pt x="0" y="104"/>
                </a:lnTo>
                <a:lnTo>
                  <a:pt x="3" y="83"/>
                </a:lnTo>
                <a:moveTo>
                  <a:pt x="13133" y="6656"/>
                </a:moveTo>
                <a:lnTo>
                  <a:pt x="13275" y="6728"/>
                </a:lnTo>
                <a:lnTo>
                  <a:pt x="13050" y="6728"/>
                </a:lnTo>
                <a:lnTo>
                  <a:pt x="12908" y="6656"/>
                </a:lnTo>
                <a:lnTo>
                  <a:pt x="13133" y="6656"/>
                </a:lnTo>
                <a:close/>
              </a:path>
            </a:pathLst>
          </a:custGeom>
          <a:solidFill>
            <a:srgbClr val="00c7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6" name=""/>
          <p:cNvSpPr/>
          <p:nvPr/>
        </p:nvSpPr>
        <p:spPr>
          <a:xfrm>
            <a:off x="6468120" y="2603520"/>
            <a:ext cx="4812120" cy="2439360"/>
          </a:xfrm>
          <a:custGeom>
            <a:avLst/>
            <a:gdLst>
              <a:gd name="textAreaLeft" fmla="*/ 0 w 4812120"/>
              <a:gd name="textAreaRight" fmla="*/ 4812480 w 4812120"/>
              <a:gd name="textAreaTop" fmla="*/ 0 h 2439360"/>
              <a:gd name="textAreaBottom" fmla="*/ 2439720 h 2439360"/>
            </a:gdLst>
            <a:ahLst/>
            <a:cxnLst/>
            <a:rect l="textAreaLeft" t="textAreaTop" r="textAreaRight" b="textAreaBottom"/>
            <a:pathLst>
              <a:path w="13368" h="6777">
                <a:moveTo>
                  <a:pt x="9" y="18"/>
                </a:moveTo>
                <a:lnTo>
                  <a:pt x="15" y="0"/>
                </a:lnTo>
                <a:lnTo>
                  <a:pt x="80" y="33"/>
                </a:lnTo>
                <a:lnTo>
                  <a:pt x="77" y="40"/>
                </a:lnTo>
                <a:lnTo>
                  <a:pt x="78" y="39"/>
                </a:lnTo>
                <a:lnTo>
                  <a:pt x="68" y="75"/>
                </a:lnTo>
                <a:lnTo>
                  <a:pt x="68" y="73"/>
                </a:lnTo>
                <a:lnTo>
                  <a:pt x="66" y="83"/>
                </a:lnTo>
                <a:lnTo>
                  <a:pt x="0" y="49"/>
                </a:lnTo>
                <a:lnTo>
                  <a:pt x="9" y="18"/>
                </a:lnTo>
                <a:moveTo>
                  <a:pt x="13226" y="6705"/>
                </a:moveTo>
                <a:lnTo>
                  <a:pt x="13368" y="6777"/>
                </a:lnTo>
                <a:lnTo>
                  <a:pt x="13255" y="6777"/>
                </a:lnTo>
                <a:lnTo>
                  <a:pt x="13113" y="6705"/>
                </a:lnTo>
                <a:lnTo>
                  <a:pt x="13226" y="6705"/>
                </a:lnTo>
                <a:close/>
              </a:path>
            </a:pathLst>
          </a:custGeom>
          <a:solidFill>
            <a:srgbClr val="00c8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7" name=""/>
          <p:cNvSpPr/>
          <p:nvPr/>
        </p:nvSpPr>
        <p:spPr>
          <a:xfrm>
            <a:off x="6473520" y="2586240"/>
            <a:ext cx="4847040" cy="2456640"/>
          </a:xfrm>
          <a:custGeom>
            <a:avLst/>
            <a:gdLst>
              <a:gd name="textAreaLeft" fmla="*/ 0 w 4847040"/>
              <a:gd name="textAreaRight" fmla="*/ 4847400 w 4847040"/>
              <a:gd name="textAreaTop" fmla="*/ 0 h 2456640"/>
              <a:gd name="textAreaBottom" fmla="*/ 2457000 h 2456640"/>
            </a:gdLst>
            <a:ahLst/>
            <a:cxnLst/>
            <a:rect l="textAreaLeft" t="textAreaTop" r="textAreaRight" b="textAreaBottom"/>
            <a:pathLst>
              <a:path w="13465" h="6825">
                <a:moveTo>
                  <a:pt x="6" y="30"/>
                </a:moveTo>
                <a:lnTo>
                  <a:pt x="18" y="0"/>
                </a:lnTo>
                <a:lnTo>
                  <a:pt x="82" y="32"/>
                </a:lnTo>
                <a:lnTo>
                  <a:pt x="73" y="55"/>
                </a:lnTo>
                <a:lnTo>
                  <a:pt x="74" y="53"/>
                </a:lnTo>
                <a:lnTo>
                  <a:pt x="65" y="81"/>
                </a:lnTo>
                <a:lnTo>
                  <a:pt x="0" y="48"/>
                </a:lnTo>
                <a:lnTo>
                  <a:pt x="6" y="30"/>
                </a:lnTo>
                <a:moveTo>
                  <a:pt x="13323" y="6753"/>
                </a:moveTo>
                <a:lnTo>
                  <a:pt x="13465" y="6825"/>
                </a:lnTo>
                <a:lnTo>
                  <a:pt x="13353" y="6825"/>
                </a:lnTo>
                <a:lnTo>
                  <a:pt x="13211" y="6753"/>
                </a:lnTo>
                <a:lnTo>
                  <a:pt x="13323" y="6753"/>
                </a:lnTo>
                <a:close/>
              </a:path>
            </a:pathLst>
          </a:custGeom>
          <a:solidFill>
            <a:srgbClr val="00c9e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8" name=""/>
          <p:cNvSpPr/>
          <p:nvPr/>
        </p:nvSpPr>
        <p:spPr>
          <a:xfrm>
            <a:off x="6480000" y="2569320"/>
            <a:ext cx="4881240" cy="2473560"/>
          </a:xfrm>
          <a:custGeom>
            <a:avLst/>
            <a:gdLst>
              <a:gd name="textAreaLeft" fmla="*/ 0 w 4881240"/>
              <a:gd name="textAreaRight" fmla="*/ 4881600 w 4881240"/>
              <a:gd name="textAreaTop" fmla="*/ 0 h 2473560"/>
              <a:gd name="textAreaBottom" fmla="*/ 2473920 h 2473560"/>
            </a:gdLst>
            <a:ahLst/>
            <a:cxnLst/>
            <a:rect l="textAreaLeft" t="textAreaTop" r="textAreaRight" b="textAreaBottom"/>
            <a:pathLst>
              <a:path w="13560" h="6872">
                <a:moveTo>
                  <a:pt x="2" y="41"/>
                </a:moveTo>
                <a:lnTo>
                  <a:pt x="18" y="6"/>
                </a:lnTo>
                <a:lnTo>
                  <a:pt x="21" y="0"/>
                </a:lnTo>
                <a:lnTo>
                  <a:pt x="85" y="33"/>
                </a:lnTo>
                <a:lnTo>
                  <a:pt x="83" y="37"/>
                </a:lnTo>
                <a:lnTo>
                  <a:pt x="68" y="70"/>
                </a:lnTo>
                <a:lnTo>
                  <a:pt x="64" y="79"/>
                </a:lnTo>
                <a:lnTo>
                  <a:pt x="0" y="47"/>
                </a:lnTo>
                <a:lnTo>
                  <a:pt x="2" y="41"/>
                </a:lnTo>
                <a:moveTo>
                  <a:pt x="13418" y="6800"/>
                </a:moveTo>
                <a:lnTo>
                  <a:pt x="13560" y="6872"/>
                </a:lnTo>
                <a:lnTo>
                  <a:pt x="13447" y="6872"/>
                </a:lnTo>
                <a:lnTo>
                  <a:pt x="13305" y="6800"/>
                </a:lnTo>
                <a:lnTo>
                  <a:pt x="13418" y="6800"/>
                </a:lnTo>
                <a:moveTo>
                  <a:pt x="83" y="38"/>
                </a:moveTo>
                <a:lnTo>
                  <a:pt x="83" y="37"/>
                </a:lnTo>
                <a:lnTo>
                  <a:pt x="83" y="38"/>
                </a:lnTo>
                <a:moveTo>
                  <a:pt x="68" y="70"/>
                </a:moveTo>
                <a:lnTo>
                  <a:pt x="69" y="68"/>
                </a:lnTo>
                <a:lnTo>
                  <a:pt x="68" y="70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19" name=""/>
          <p:cNvSpPr/>
          <p:nvPr/>
        </p:nvSpPr>
        <p:spPr>
          <a:xfrm>
            <a:off x="6487560" y="2553480"/>
            <a:ext cx="4909320" cy="2489400"/>
          </a:xfrm>
          <a:custGeom>
            <a:avLst/>
            <a:gdLst>
              <a:gd name="textAreaLeft" fmla="*/ 0 w 4909320"/>
              <a:gd name="textAreaRight" fmla="*/ 4909680 w 4909320"/>
              <a:gd name="textAreaTop" fmla="*/ 0 h 2489400"/>
              <a:gd name="textAreaBottom" fmla="*/ 2489760 h 2489400"/>
            </a:gdLst>
            <a:ahLst/>
            <a:cxnLst/>
            <a:rect l="textAreaLeft" t="textAreaTop" r="textAreaRight" b="textAreaBottom"/>
            <a:pathLst>
              <a:path w="13638" h="6916">
                <a:moveTo>
                  <a:pt x="15" y="15"/>
                </a:moveTo>
                <a:lnTo>
                  <a:pt x="24" y="0"/>
                </a:lnTo>
                <a:lnTo>
                  <a:pt x="89" y="32"/>
                </a:lnTo>
                <a:lnTo>
                  <a:pt x="77" y="52"/>
                </a:lnTo>
                <a:lnTo>
                  <a:pt x="78" y="50"/>
                </a:lnTo>
                <a:lnTo>
                  <a:pt x="64" y="77"/>
                </a:lnTo>
                <a:lnTo>
                  <a:pt x="0" y="44"/>
                </a:lnTo>
                <a:lnTo>
                  <a:pt x="15" y="15"/>
                </a:lnTo>
                <a:moveTo>
                  <a:pt x="13619" y="6911"/>
                </a:moveTo>
                <a:lnTo>
                  <a:pt x="13579" y="6915"/>
                </a:lnTo>
                <a:lnTo>
                  <a:pt x="13539" y="6916"/>
                </a:lnTo>
                <a:lnTo>
                  <a:pt x="13397" y="6844"/>
                </a:lnTo>
                <a:lnTo>
                  <a:pt x="13509" y="6844"/>
                </a:lnTo>
                <a:lnTo>
                  <a:pt x="13638" y="6909"/>
                </a:lnTo>
                <a:lnTo>
                  <a:pt x="13619" y="6911"/>
                </a:lnTo>
                <a:close/>
              </a:path>
            </a:pathLst>
          </a:custGeom>
          <a:solidFill>
            <a:srgbClr val="00ca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0" name=""/>
          <p:cNvSpPr/>
          <p:nvPr/>
        </p:nvSpPr>
        <p:spPr>
          <a:xfrm>
            <a:off x="6496200" y="2537640"/>
            <a:ext cx="4930560" cy="2502720"/>
          </a:xfrm>
          <a:custGeom>
            <a:avLst/>
            <a:gdLst>
              <a:gd name="textAreaLeft" fmla="*/ 0 w 4930560"/>
              <a:gd name="textAreaRight" fmla="*/ 4930920 w 4930560"/>
              <a:gd name="textAreaTop" fmla="*/ 0 h 2502720"/>
              <a:gd name="textAreaBottom" fmla="*/ 2503080 h 2502720"/>
            </a:gdLst>
            <a:ahLst/>
            <a:cxnLst/>
            <a:rect l="textAreaLeft" t="textAreaTop" r="textAreaRight" b="textAreaBottom"/>
            <a:pathLst>
              <a:path w="13697" h="6953">
                <a:moveTo>
                  <a:pt x="27" y="0"/>
                </a:moveTo>
                <a:lnTo>
                  <a:pt x="91" y="33"/>
                </a:lnTo>
                <a:lnTo>
                  <a:pt x="90" y="34"/>
                </a:lnTo>
                <a:lnTo>
                  <a:pt x="65" y="76"/>
                </a:lnTo>
                <a:lnTo>
                  <a:pt x="0" y="44"/>
                </a:lnTo>
                <a:lnTo>
                  <a:pt x="27" y="0"/>
                </a:lnTo>
                <a:moveTo>
                  <a:pt x="13673" y="6943"/>
                </a:moveTo>
                <a:lnTo>
                  <a:pt x="13635" y="6950"/>
                </a:lnTo>
                <a:lnTo>
                  <a:pt x="13614" y="6953"/>
                </a:lnTo>
                <a:lnTo>
                  <a:pt x="13485" y="6888"/>
                </a:lnTo>
                <a:lnTo>
                  <a:pt x="13514" y="6888"/>
                </a:lnTo>
                <a:lnTo>
                  <a:pt x="13552" y="6887"/>
                </a:lnTo>
                <a:lnTo>
                  <a:pt x="13551" y="6887"/>
                </a:lnTo>
                <a:lnTo>
                  <a:pt x="13589" y="6884"/>
                </a:lnTo>
                <a:lnTo>
                  <a:pt x="13587" y="6884"/>
                </a:lnTo>
                <a:lnTo>
                  <a:pt x="13590" y="6884"/>
                </a:lnTo>
                <a:lnTo>
                  <a:pt x="13697" y="6938"/>
                </a:lnTo>
                <a:lnTo>
                  <a:pt x="13673" y="6943"/>
                </a:lnTo>
                <a:close/>
              </a:path>
            </a:pathLst>
          </a:custGeom>
          <a:solidFill>
            <a:srgbClr val="00cb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1" name=""/>
          <p:cNvSpPr/>
          <p:nvPr/>
        </p:nvSpPr>
        <p:spPr>
          <a:xfrm>
            <a:off x="6505920" y="2522520"/>
            <a:ext cx="4946760" cy="2512440"/>
          </a:xfrm>
          <a:custGeom>
            <a:avLst/>
            <a:gdLst>
              <a:gd name="textAreaLeft" fmla="*/ 0 w 4946760"/>
              <a:gd name="textAreaRight" fmla="*/ 4947120 w 4946760"/>
              <a:gd name="textAreaTop" fmla="*/ 0 h 2512440"/>
              <a:gd name="textAreaBottom" fmla="*/ 2512800 h 2512440"/>
            </a:gdLst>
            <a:ahLst/>
            <a:cxnLst/>
            <a:rect l="textAreaLeft" t="textAreaTop" r="textAreaRight" b="textAreaBottom"/>
            <a:pathLst>
              <a:path w="13742" h="6980">
                <a:moveTo>
                  <a:pt x="3" y="37"/>
                </a:moveTo>
                <a:lnTo>
                  <a:pt x="30" y="0"/>
                </a:lnTo>
                <a:lnTo>
                  <a:pt x="95" y="33"/>
                </a:lnTo>
                <a:lnTo>
                  <a:pt x="64" y="75"/>
                </a:lnTo>
                <a:lnTo>
                  <a:pt x="0" y="42"/>
                </a:lnTo>
                <a:lnTo>
                  <a:pt x="3" y="37"/>
                </a:lnTo>
                <a:moveTo>
                  <a:pt x="13722" y="6966"/>
                </a:moveTo>
                <a:lnTo>
                  <a:pt x="13684" y="6977"/>
                </a:lnTo>
                <a:lnTo>
                  <a:pt x="13670" y="6980"/>
                </a:lnTo>
                <a:lnTo>
                  <a:pt x="13563" y="6926"/>
                </a:lnTo>
                <a:lnTo>
                  <a:pt x="13597" y="6921"/>
                </a:lnTo>
                <a:lnTo>
                  <a:pt x="13596" y="6922"/>
                </a:lnTo>
                <a:lnTo>
                  <a:pt x="13632" y="6915"/>
                </a:lnTo>
                <a:lnTo>
                  <a:pt x="13647" y="6911"/>
                </a:lnTo>
                <a:lnTo>
                  <a:pt x="13742" y="6959"/>
                </a:lnTo>
                <a:lnTo>
                  <a:pt x="13722" y="6966"/>
                </a:lnTo>
                <a:moveTo>
                  <a:pt x="13633" y="6915"/>
                </a:moveTo>
                <a:lnTo>
                  <a:pt x="13632" y="6915"/>
                </a:lnTo>
                <a:lnTo>
                  <a:pt x="13631" y="6915"/>
                </a:lnTo>
                <a:lnTo>
                  <a:pt x="13633" y="6915"/>
                </a:lnTo>
                <a:close/>
              </a:path>
            </a:pathLst>
          </a:custGeom>
          <a:solidFill>
            <a:srgbClr val="00cce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2" name=""/>
          <p:cNvSpPr/>
          <p:nvPr/>
        </p:nvSpPr>
        <p:spPr>
          <a:xfrm>
            <a:off x="6516720" y="2508120"/>
            <a:ext cx="4959000" cy="2519280"/>
          </a:xfrm>
          <a:custGeom>
            <a:avLst/>
            <a:gdLst>
              <a:gd name="textAreaLeft" fmla="*/ 0 w 4959000"/>
              <a:gd name="textAreaRight" fmla="*/ 4959360 w 4959000"/>
              <a:gd name="textAreaTop" fmla="*/ 0 h 2519280"/>
              <a:gd name="textAreaBottom" fmla="*/ 2519640 h 2519280"/>
            </a:gdLst>
            <a:ahLst/>
            <a:cxnLst/>
            <a:rect l="textAreaLeft" t="textAreaTop" r="textAreaRight" b="textAreaBottom"/>
            <a:pathLst>
              <a:path w="13776" h="6999">
                <a:moveTo>
                  <a:pt x="18" y="16"/>
                </a:moveTo>
                <a:lnTo>
                  <a:pt x="33" y="0"/>
                </a:lnTo>
                <a:lnTo>
                  <a:pt x="100" y="34"/>
                </a:lnTo>
                <a:lnTo>
                  <a:pt x="74" y="62"/>
                </a:lnTo>
                <a:lnTo>
                  <a:pt x="65" y="73"/>
                </a:lnTo>
                <a:lnTo>
                  <a:pt x="0" y="40"/>
                </a:lnTo>
                <a:lnTo>
                  <a:pt x="18" y="16"/>
                </a:lnTo>
                <a:moveTo>
                  <a:pt x="13764" y="6980"/>
                </a:moveTo>
                <a:lnTo>
                  <a:pt x="13729" y="6994"/>
                </a:lnTo>
                <a:lnTo>
                  <a:pt x="13712" y="6999"/>
                </a:lnTo>
                <a:lnTo>
                  <a:pt x="13617" y="6951"/>
                </a:lnTo>
                <a:lnTo>
                  <a:pt x="13638" y="6947"/>
                </a:lnTo>
                <a:lnTo>
                  <a:pt x="13636" y="6947"/>
                </a:lnTo>
                <a:lnTo>
                  <a:pt x="13671" y="6937"/>
                </a:lnTo>
                <a:lnTo>
                  <a:pt x="13670" y="6938"/>
                </a:lnTo>
                <a:lnTo>
                  <a:pt x="13690" y="6931"/>
                </a:lnTo>
                <a:lnTo>
                  <a:pt x="13776" y="6975"/>
                </a:lnTo>
                <a:lnTo>
                  <a:pt x="13764" y="6980"/>
                </a:lnTo>
                <a:moveTo>
                  <a:pt x="73" y="63"/>
                </a:moveTo>
                <a:lnTo>
                  <a:pt x="74" y="62"/>
                </a:lnTo>
                <a:lnTo>
                  <a:pt x="75" y="61"/>
                </a:lnTo>
                <a:lnTo>
                  <a:pt x="73" y="63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3" name=""/>
          <p:cNvSpPr/>
          <p:nvPr/>
        </p:nvSpPr>
        <p:spPr>
          <a:xfrm>
            <a:off x="6528600" y="2494080"/>
            <a:ext cx="4967640" cy="2524680"/>
          </a:xfrm>
          <a:custGeom>
            <a:avLst/>
            <a:gdLst>
              <a:gd name="textAreaLeft" fmla="*/ 0 w 4967640"/>
              <a:gd name="textAreaRight" fmla="*/ 4968000 w 4967640"/>
              <a:gd name="textAreaTop" fmla="*/ 0 h 2524680"/>
              <a:gd name="textAreaBottom" fmla="*/ 2525040 h 2524680"/>
            </a:gdLst>
            <a:ahLst/>
            <a:cxnLst/>
            <a:rect l="textAreaLeft" t="textAreaTop" r="textAreaRight" b="textAreaBottom"/>
            <a:pathLst>
              <a:path w="13800" h="7014">
                <a:moveTo>
                  <a:pt x="36" y="0"/>
                </a:moveTo>
                <a:lnTo>
                  <a:pt x="104" y="35"/>
                </a:lnTo>
                <a:lnTo>
                  <a:pt x="87" y="50"/>
                </a:lnTo>
                <a:lnTo>
                  <a:pt x="67" y="73"/>
                </a:lnTo>
                <a:lnTo>
                  <a:pt x="0" y="39"/>
                </a:lnTo>
                <a:lnTo>
                  <a:pt x="36" y="0"/>
                </a:lnTo>
                <a:moveTo>
                  <a:pt x="13766" y="7003"/>
                </a:moveTo>
                <a:lnTo>
                  <a:pt x="13743" y="7014"/>
                </a:lnTo>
                <a:lnTo>
                  <a:pt x="13657" y="6970"/>
                </a:lnTo>
                <a:lnTo>
                  <a:pt x="13672" y="6965"/>
                </a:lnTo>
                <a:lnTo>
                  <a:pt x="13670" y="6965"/>
                </a:lnTo>
                <a:lnTo>
                  <a:pt x="13703" y="6953"/>
                </a:lnTo>
                <a:lnTo>
                  <a:pt x="13720" y="6945"/>
                </a:lnTo>
                <a:lnTo>
                  <a:pt x="13800" y="6986"/>
                </a:lnTo>
                <a:lnTo>
                  <a:pt x="13766" y="7003"/>
                </a:lnTo>
                <a:moveTo>
                  <a:pt x="13704" y="6952"/>
                </a:moveTo>
                <a:lnTo>
                  <a:pt x="13703" y="6953"/>
                </a:lnTo>
                <a:lnTo>
                  <a:pt x="13704" y="6952"/>
                </a:lnTo>
                <a:moveTo>
                  <a:pt x="85" y="52"/>
                </a:moveTo>
                <a:lnTo>
                  <a:pt x="87" y="50"/>
                </a:lnTo>
                <a:lnTo>
                  <a:pt x="88" y="49"/>
                </a:lnTo>
                <a:lnTo>
                  <a:pt x="85" y="52"/>
                </a:lnTo>
                <a:close/>
              </a:path>
            </a:pathLst>
          </a:custGeom>
          <a:solidFill>
            <a:srgbClr val="00c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4" name=""/>
          <p:cNvSpPr/>
          <p:nvPr/>
        </p:nvSpPr>
        <p:spPr>
          <a:xfrm>
            <a:off x="6541560" y="2480760"/>
            <a:ext cx="4973040" cy="2527920"/>
          </a:xfrm>
          <a:custGeom>
            <a:avLst/>
            <a:gdLst>
              <a:gd name="textAreaLeft" fmla="*/ 0 w 4973040"/>
              <a:gd name="textAreaRight" fmla="*/ 4973400 w 4973040"/>
              <a:gd name="textAreaTop" fmla="*/ 0 h 2527920"/>
              <a:gd name="textAreaBottom" fmla="*/ 2528280 h 2527920"/>
            </a:gdLst>
            <a:ahLst/>
            <a:cxnLst/>
            <a:rect l="textAreaLeft" t="textAreaTop" r="textAreaRight" b="textAreaBottom"/>
            <a:pathLst>
              <a:path w="13815" h="7023">
                <a:moveTo>
                  <a:pt x="0" y="36"/>
                </a:moveTo>
                <a:lnTo>
                  <a:pt x="40" y="0"/>
                </a:lnTo>
                <a:lnTo>
                  <a:pt x="109" y="35"/>
                </a:lnTo>
                <a:lnTo>
                  <a:pt x="101" y="41"/>
                </a:lnTo>
                <a:lnTo>
                  <a:pt x="68" y="72"/>
                </a:lnTo>
                <a:lnTo>
                  <a:pt x="0" y="37"/>
                </a:lnTo>
                <a:lnTo>
                  <a:pt x="0" y="36"/>
                </a:lnTo>
                <a:moveTo>
                  <a:pt x="13765" y="7022"/>
                </a:moveTo>
                <a:lnTo>
                  <a:pt x="13764" y="7023"/>
                </a:lnTo>
                <a:lnTo>
                  <a:pt x="13684" y="6982"/>
                </a:lnTo>
                <a:lnTo>
                  <a:pt x="13700" y="6975"/>
                </a:lnTo>
                <a:lnTo>
                  <a:pt x="13698" y="6975"/>
                </a:lnTo>
                <a:lnTo>
                  <a:pt x="13730" y="6959"/>
                </a:lnTo>
                <a:lnTo>
                  <a:pt x="13728" y="6960"/>
                </a:lnTo>
                <a:lnTo>
                  <a:pt x="13740" y="6953"/>
                </a:lnTo>
                <a:lnTo>
                  <a:pt x="13815" y="6991"/>
                </a:lnTo>
                <a:lnTo>
                  <a:pt x="13765" y="7022"/>
                </a:lnTo>
                <a:moveTo>
                  <a:pt x="101" y="42"/>
                </a:moveTo>
                <a:lnTo>
                  <a:pt x="101" y="41"/>
                </a:lnTo>
                <a:lnTo>
                  <a:pt x="103" y="40"/>
                </a:lnTo>
                <a:lnTo>
                  <a:pt x="101" y="42"/>
                </a:lnTo>
                <a:close/>
              </a:path>
            </a:pathLst>
          </a:custGeom>
          <a:solidFill>
            <a:srgbClr val="00ce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5" name=""/>
          <p:cNvSpPr/>
          <p:nvPr/>
        </p:nvSpPr>
        <p:spPr>
          <a:xfrm>
            <a:off x="6555960" y="2468160"/>
            <a:ext cx="4975560" cy="2529000"/>
          </a:xfrm>
          <a:custGeom>
            <a:avLst/>
            <a:gdLst>
              <a:gd name="textAreaLeft" fmla="*/ 0 w 4975560"/>
              <a:gd name="textAreaRight" fmla="*/ 4975920 w 4975560"/>
              <a:gd name="textAreaTop" fmla="*/ 0 h 2529000"/>
              <a:gd name="textAreaBottom" fmla="*/ 2529360 h 2529000"/>
            </a:gdLst>
            <a:ahLst/>
            <a:cxnLst/>
            <a:rect l="textAreaLeft" t="textAreaTop" r="textAreaRight" b="textAreaBottom"/>
            <a:pathLst>
              <a:path w="13822" h="7026">
                <a:moveTo>
                  <a:pt x="16" y="21"/>
                </a:moveTo>
                <a:lnTo>
                  <a:pt x="43" y="0"/>
                </a:lnTo>
                <a:lnTo>
                  <a:pt x="115" y="36"/>
                </a:lnTo>
                <a:lnTo>
                  <a:pt x="69" y="70"/>
                </a:lnTo>
                <a:lnTo>
                  <a:pt x="0" y="35"/>
                </a:lnTo>
                <a:lnTo>
                  <a:pt x="16" y="21"/>
                </a:lnTo>
                <a:moveTo>
                  <a:pt x="13789" y="7018"/>
                </a:moveTo>
                <a:lnTo>
                  <a:pt x="13775" y="7026"/>
                </a:lnTo>
                <a:lnTo>
                  <a:pt x="13700" y="6988"/>
                </a:lnTo>
                <a:lnTo>
                  <a:pt x="13750" y="6958"/>
                </a:lnTo>
                <a:lnTo>
                  <a:pt x="13751" y="6957"/>
                </a:lnTo>
                <a:lnTo>
                  <a:pt x="13822" y="6993"/>
                </a:lnTo>
                <a:lnTo>
                  <a:pt x="13789" y="7018"/>
                </a:lnTo>
                <a:close/>
              </a:path>
            </a:pathLst>
          </a:custGeom>
          <a:solidFill>
            <a:srgbClr val="00c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6" name=""/>
          <p:cNvSpPr/>
          <p:nvPr/>
        </p:nvSpPr>
        <p:spPr>
          <a:xfrm>
            <a:off x="6571440" y="2456280"/>
            <a:ext cx="4975920" cy="2529000"/>
          </a:xfrm>
          <a:custGeom>
            <a:avLst/>
            <a:gdLst>
              <a:gd name="textAreaLeft" fmla="*/ 0 w 4975920"/>
              <a:gd name="textAreaRight" fmla="*/ 4976280 w 4975920"/>
              <a:gd name="textAreaTop" fmla="*/ 0 h 2529000"/>
              <a:gd name="textAreaBottom" fmla="*/ 2529360 h 2529000"/>
            </a:gdLst>
            <a:ahLst/>
            <a:cxnLst/>
            <a:rect l="textAreaLeft" t="textAreaTop" r="textAreaRight" b="textAreaBottom"/>
            <a:pathLst>
              <a:path w="13823" h="7026">
                <a:moveTo>
                  <a:pt x="34" y="8"/>
                </a:moveTo>
                <a:lnTo>
                  <a:pt x="47" y="0"/>
                </a:lnTo>
                <a:lnTo>
                  <a:pt x="123" y="38"/>
                </a:lnTo>
                <a:lnTo>
                  <a:pt x="73" y="69"/>
                </a:lnTo>
                <a:lnTo>
                  <a:pt x="72" y="69"/>
                </a:lnTo>
                <a:lnTo>
                  <a:pt x="0" y="33"/>
                </a:lnTo>
                <a:lnTo>
                  <a:pt x="34" y="8"/>
                </a:lnTo>
                <a:moveTo>
                  <a:pt x="13807" y="7006"/>
                </a:moveTo>
                <a:lnTo>
                  <a:pt x="13779" y="7026"/>
                </a:lnTo>
                <a:lnTo>
                  <a:pt x="13708" y="6990"/>
                </a:lnTo>
                <a:lnTo>
                  <a:pt x="13753" y="6956"/>
                </a:lnTo>
                <a:lnTo>
                  <a:pt x="13823" y="6991"/>
                </a:lnTo>
                <a:lnTo>
                  <a:pt x="13807" y="7006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7" name=""/>
          <p:cNvSpPr/>
          <p:nvPr/>
        </p:nvSpPr>
        <p:spPr>
          <a:xfrm>
            <a:off x="6588360" y="2445120"/>
            <a:ext cx="4973400" cy="2527560"/>
          </a:xfrm>
          <a:custGeom>
            <a:avLst/>
            <a:gdLst>
              <a:gd name="textAreaLeft" fmla="*/ 0 w 4973400"/>
              <a:gd name="textAreaRight" fmla="*/ 4973760 w 4973400"/>
              <a:gd name="textAreaTop" fmla="*/ 0 h 2527560"/>
              <a:gd name="textAreaBottom" fmla="*/ 2527920 h 2527560"/>
            </a:gdLst>
            <a:ahLst/>
            <a:cxnLst/>
            <a:rect l="textAreaLeft" t="textAreaTop" r="textAreaRight" b="textAreaBottom"/>
            <a:pathLst>
              <a:path w="13816" h="7022">
                <a:moveTo>
                  <a:pt x="51" y="0"/>
                </a:moveTo>
                <a:lnTo>
                  <a:pt x="52" y="0"/>
                </a:lnTo>
                <a:lnTo>
                  <a:pt x="132" y="40"/>
                </a:lnTo>
                <a:lnTo>
                  <a:pt x="117" y="47"/>
                </a:lnTo>
                <a:lnTo>
                  <a:pt x="85" y="63"/>
                </a:lnTo>
                <a:lnTo>
                  <a:pt x="87" y="62"/>
                </a:lnTo>
                <a:lnTo>
                  <a:pt x="76" y="69"/>
                </a:lnTo>
                <a:lnTo>
                  <a:pt x="0" y="31"/>
                </a:lnTo>
                <a:lnTo>
                  <a:pt x="51" y="0"/>
                </a:lnTo>
                <a:moveTo>
                  <a:pt x="13816" y="6986"/>
                </a:moveTo>
                <a:lnTo>
                  <a:pt x="13776" y="7022"/>
                </a:lnTo>
                <a:lnTo>
                  <a:pt x="13706" y="6987"/>
                </a:lnTo>
                <a:lnTo>
                  <a:pt x="13714" y="6981"/>
                </a:lnTo>
                <a:lnTo>
                  <a:pt x="13748" y="6951"/>
                </a:lnTo>
                <a:lnTo>
                  <a:pt x="13816" y="6985"/>
                </a:lnTo>
                <a:lnTo>
                  <a:pt x="13816" y="6986"/>
                </a:lnTo>
                <a:moveTo>
                  <a:pt x="13715" y="6980"/>
                </a:moveTo>
                <a:lnTo>
                  <a:pt x="13714" y="6981"/>
                </a:lnTo>
                <a:lnTo>
                  <a:pt x="13713" y="6982"/>
                </a:lnTo>
                <a:lnTo>
                  <a:pt x="13715" y="6980"/>
                </a:lnTo>
                <a:moveTo>
                  <a:pt x="116" y="48"/>
                </a:moveTo>
                <a:lnTo>
                  <a:pt x="117" y="47"/>
                </a:lnTo>
                <a:lnTo>
                  <a:pt x="118" y="47"/>
                </a:lnTo>
                <a:lnTo>
                  <a:pt x="116" y="48"/>
                </a:lnTo>
                <a:close/>
              </a:path>
            </a:pathLst>
          </a:custGeom>
          <a:solidFill>
            <a:srgbClr val="00d0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8" name=""/>
          <p:cNvSpPr/>
          <p:nvPr/>
        </p:nvSpPr>
        <p:spPr>
          <a:xfrm>
            <a:off x="6607080" y="2426040"/>
            <a:ext cx="4979160" cy="2533320"/>
          </a:xfrm>
          <a:custGeom>
            <a:avLst/>
            <a:gdLst>
              <a:gd name="textAreaLeft" fmla="*/ 0 w 4979160"/>
              <a:gd name="textAreaRight" fmla="*/ 4979520 w 4979160"/>
              <a:gd name="textAreaTop" fmla="*/ 0 h 2533320"/>
              <a:gd name="textAreaBottom" fmla="*/ 2533680 h 2533320"/>
            </a:gdLst>
            <a:ahLst/>
            <a:cxnLst/>
            <a:rect l="textAreaLeft" t="textAreaTop" r="textAreaRight" b="textAreaBottom"/>
            <a:pathLst>
              <a:path w="13832" h="7038">
                <a:moveTo>
                  <a:pt x="34" y="35"/>
                </a:moveTo>
                <a:lnTo>
                  <a:pt x="69" y="19"/>
                </a:lnTo>
                <a:lnTo>
                  <a:pt x="105" y="5"/>
                </a:lnTo>
                <a:lnTo>
                  <a:pt x="121" y="0"/>
                </a:lnTo>
                <a:lnTo>
                  <a:pt x="215" y="48"/>
                </a:lnTo>
                <a:lnTo>
                  <a:pt x="196" y="52"/>
                </a:lnTo>
                <a:lnTo>
                  <a:pt x="197" y="52"/>
                </a:lnTo>
                <a:lnTo>
                  <a:pt x="162" y="62"/>
                </a:lnTo>
                <a:lnTo>
                  <a:pt x="163" y="62"/>
                </a:lnTo>
                <a:lnTo>
                  <a:pt x="128" y="73"/>
                </a:lnTo>
                <a:lnTo>
                  <a:pt x="130" y="73"/>
                </a:lnTo>
                <a:lnTo>
                  <a:pt x="97" y="85"/>
                </a:lnTo>
                <a:lnTo>
                  <a:pt x="80" y="93"/>
                </a:lnTo>
                <a:lnTo>
                  <a:pt x="0" y="53"/>
                </a:lnTo>
                <a:lnTo>
                  <a:pt x="34" y="35"/>
                </a:lnTo>
                <a:moveTo>
                  <a:pt x="13814" y="6983"/>
                </a:moveTo>
                <a:lnTo>
                  <a:pt x="13764" y="7038"/>
                </a:lnTo>
                <a:lnTo>
                  <a:pt x="13696" y="7004"/>
                </a:lnTo>
                <a:lnTo>
                  <a:pt x="13713" y="6988"/>
                </a:lnTo>
                <a:lnTo>
                  <a:pt x="13759" y="6938"/>
                </a:lnTo>
                <a:lnTo>
                  <a:pt x="13767" y="6926"/>
                </a:lnTo>
                <a:lnTo>
                  <a:pt x="13832" y="6959"/>
                </a:lnTo>
                <a:lnTo>
                  <a:pt x="13814" y="6983"/>
                </a:lnTo>
                <a:moveTo>
                  <a:pt x="13714" y="6987"/>
                </a:moveTo>
                <a:lnTo>
                  <a:pt x="13713" y="6988"/>
                </a:lnTo>
                <a:lnTo>
                  <a:pt x="13711" y="6989"/>
                </a:lnTo>
                <a:lnTo>
                  <a:pt x="13714" y="6987"/>
                </a:lnTo>
                <a:moveTo>
                  <a:pt x="13760" y="6936"/>
                </a:moveTo>
                <a:lnTo>
                  <a:pt x="13759" y="6938"/>
                </a:lnTo>
                <a:lnTo>
                  <a:pt x="13758" y="6938"/>
                </a:lnTo>
                <a:lnTo>
                  <a:pt x="13760" y="6936"/>
                </a:lnTo>
                <a:moveTo>
                  <a:pt x="96" y="86"/>
                </a:moveTo>
                <a:lnTo>
                  <a:pt x="97" y="85"/>
                </a:lnTo>
                <a:lnTo>
                  <a:pt x="96" y="86"/>
                </a:lnTo>
                <a:close/>
              </a:path>
            </a:pathLst>
          </a:custGeom>
          <a:solidFill>
            <a:srgbClr val="00d1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29" name=""/>
          <p:cNvSpPr/>
          <p:nvPr/>
        </p:nvSpPr>
        <p:spPr>
          <a:xfrm>
            <a:off x="6650640" y="2418480"/>
            <a:ext cx="4946760" cy="2512440"/>
          </a:xfrm>
          <a:custGeom>
            <a:avLst/>
            <a:gdLst>
              <a:gd name="textAreaLeft" fmla="*/ 0 w 4946760"/>
              <a:gd name="textAreaRight" fmla="*/ 4947120 w 4946760"/>
              <a:gd name="textAreaTop" fmla="*/ 0 h 2512440"/>
              <a:gd name="textAreaBottom" fmla="*/ 2512800 h 2512440"/>
            </a:gdLst>
            <a:ahLst/>
            <a:cxnLst/>
            <a:rect l="textAreaLeft" t="textAreaTop" r="textAreaRight" b="textAreaBottom"/>
            <a:pathLst>
              <a:path w="13742" h="6980">
                <a:moveTo>
                  <a:pt x="20" y="14"/>
                </a:moveTo>
                <a:lnTo>
                  <a:pt x="58" y="3"/>
                </a:lnTo>
                <a:lnTo>
                  <a:pt x="71" y="0"/>
                </a:lnTo>
                <a:lnTo>
                  <a:pt x="179" y="55"/>
                </a:lnTo>
                <a:lnTo>
                  <a:pt x="144" y="59"/>
                </a:lnTo>
                <a:lnTo>
                  <a:pt x="146" y="59"/>
                </a:lnTo>
                <a:lnTo>
                  <a:pt x="109" y="65"/>
                </a:lnTo>
                <a:lnTo>
                  <a:pt x="111" y="65"/>
                </a:lnTo>
                <a:lnTo>
                  <a:pt x="94" y="69"/>
                </a:lnTo>
                <a:lnTo>
                  <a:pt x="0" y="21"/>
                </a:lnTo>
                <a:lnTo>
                  <a:pt x="20" y="14"/>
                </a:lnTo>
                <a:moveTo>
                  <a:pt x="13739" y="6943"/>
                </a:moveTo>
                <a:lnTo>
                  <a:pt x="13711" y="6980"/>
                </a:lnTo>
                <a:lnTo>
                  <a:pt x="13646" y="6947"/>
                </a:lnTo>
                <a:lnTo>
                  <a:pt x="13677" y="6906"/>
                </a:lnTo>
                <a:lnTo>
                  <a:pt x="13742" y="6938"/>
                </a:lnTo>
                <a:lnTo>
                  <a:pt x="13739" y="6943"/>
                </a:lnTo>
                <a:close/>
              </a:path>
            </a:pathLst>
          </a:custGeom>
          <a:solidFill>
            <a:srgbClr val="00d2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0" name=""/>
          <p:cNvSpPr/>
          <p:nvPr/>
        </p:nvSpPr>
        <p:spPr>
          <a:xfrm>
            <a:off x="6676200" y="2413080"/>
            <a:ext cx="4930920" cy="2502720"/>
          </a:xfrm>
          <a:custGeom>
            <a:avLst/>
            <a:gdLst>
              <a:gd name="textAreaLeft" fmla="*/ 0 w 4930920"/>
              <a:gd name="textAreaRight" fmla="*/ 4931280 w 4930920"/>
              <a:gd name="textAreaTop" fmla="*/ 0 h 2502720"/>
              <a:gd name="textAreaBottom" fmla="*/ 2503080 h 2502720"/>
            </a:gdLst>
            <a:ahLst/>
            <a:cxnLst/>
            <a:rect l="textAreaLeft" t="textAreaTop" r="textAreaRight" b="textAreaBottom"/>
            <a:pathLst>
              <a:path w="13698" h="6953">
                <a:moveTo>
                  <a:pt x="25" y="10"/>
                </a:moveTo>
                <a:lnTo>
                  <a:pt x="63" y="3"/>
                </a:lnTo>
                <a:lnTo>
                  <a:pt x="84" y="0"/>
                </a:lnTo>
                <a:lnTo>
                  <a:pt x="212" y="66"/>
                </a:lnTo>
                <a:lnTo>
                  <a:pt x="184" y="66"/>
                </a:lnTo>
                <a:lnTo>
                  <a:pt x="146" y="67"/>
                </a:lnTo>
                <a:lnTo>
                  <a:pt x="147" y="67"/>
                </a:lnTo>
                <a:lnTo>
                  <a:pt x="109" y="69"/>
                </a:lnTo>
                <a:lnTo>
                  <a:pt x="111" y="69"/>
                </a:lnTo>
                <a:lnTo>
                  <a:pt x="108" y="70"/>
                </a:lnTo>
                <a:lnTo>
                  <a:pt x="0" y="15"/>
                </a:lnTo>
                <a:lnTo>
                  <a:pt x="25" y="10"/>
                </a:lnTo>
                <a:moveTo>
                  <a:pt x="13671" y="6953"/>
                </a:moveTo>
                <a:lnTo>
                  <a:pt x="13606" y="6921"/>
                </a:lnTo>
                <a:lnTo>
                  <a:pt x="13607" y="6919"/>
                </a:lnTo>
                <a:lnTo>
                  <a:pt x="13633" y="6877"/>
                </a:lnTo>
                <a:lnTo>
                  <a:pt x="13698" y="6910"/>
                </a:lnTo>
                <a:lnTo>
                  <a:pt x="13671" y="6953"/>
                </a:lnTo>
                <a:close/>
              </a:path>
            </a:pathLst>
          </a:custGeom>
          <a:solidFill>
            <a:srgbClr val="00d3e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1" name=""/>
          <p:cNvSpPr/>
          <p:nvPr/>
        </p:nvSpPr>
        <p:spPr>
          <a:xfrm>
            <a:off x="6706440" y="2410920"/>
            <a:ext cx="4916880" cy="2489400"/>
          </a:xfrm>
          <a:custGeom>
            <a:avLst/>
            <a:gdLst>
              <a:gd name="textAreaLeft" fmla="*/ 0 w 4916880"/>
              <a:gd name="textAreaRight" fmla="*/ 4917240 w 4916880"/>
              <a:gd name="textAreaTop" fmla="*/ 0 h 2489400"/>
              <a:gd name="textAreaBottom" fmla="*/ 2489760 h 2489400"/>
            </a:gdLst>
            <a:ahLst/>
            <a:cxnLst/>
            <a:rect l="textAreaLeft" t="textAreaTop" r="textAreaRight" b="textAreaBottom"/>
            <a:pathLst>
              <a:path w="13659" h="6916">
                <a:moveTo>
                  <a:pt x="19" y="4"/>
                </a:moveTo>
                <a:lnTo>
                  <a:pt x="59" y="1"/>
                </a:lnTo>
                <a:lnTo>
                  <a:pt x="99" y="0"/>
                </a:lnTo>
                <a:lnTo>
                  <a:pt x="212" y="0"/>
                </a:lnTo>
                <a:lnTo>
                  <a:pt x="353" y="72"/>
                </a:lnTo>
                <a:lnTo>
                  <a:pt x="128" y="72"/>
                </a:lnTo>
                <a:lnTo>
                  <a:pt x="0" y="6"/>
                </a:lnTo>
                <a:lnTo>
                  <a:pt x="19" y="4"/>
                </a:lnTo>
                <a:moveTo>
                  <a:pt x="13657" y="6831"/>
                </a:moveTo>
                <a:lnTo>
                  <a:pt x="13641" y="6866"/>
                </a:lnTo>
                <a:lnTo>
                  <a:pt x="13623" y="6900"/>
                </a:lnTo>
                <a:lnTo>
                  <a:pt x="13614" y="6916"/>
                </a:lnTo>
                <a:lnTo>
                  <a:pt x="13549" y="6883"/>
                </a:lnTo>
                <a:lnTo>
                  <a:pt x="13561" y="6864"/>
                </a:lnTo>
                <a:lnTo>
                  <a:pt x="13560" y="6866"/>
                </a:lnTo>
                <a:lnTo>
                  <a:pt x="13576" y="6833"/>
                </a:lnTo>
                <a:lnTo>
                  <a:pt x="13576" y="6835"/>
                </a:lnTo>
                <a:lnTo>
                  <a:pt x="13591" y="6802"/>
                </a:lnTo>
                <a:lnTo>
                  <a:pt x="13590" y="6803"/>
                </a:lnTo>
                <a:lnTo>
                  <a:pt x="13594" y="6792"/>
                </a:lnTo>
                <a:lnTo>
                  <a:pt x="13659" y="6825"/>
                </a:lnTo>
                <a:lnTo>
                  <a:pt x="13657" y="6831"/>
                </a:lnTo>
                <a:close/>
              </a:path>
            </a:pathLst>
          </a:custGeom>
          <a:solidFill>
            <a:srgbClr val="00d4e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2" name=""/>
          <p:cNvSpPr/>
          <p:nvPr/>
        </p:nvSpPr>
        <p:spPr>
          <a:xfrm>
            <a:off x="6782760" y="2410920"/>
            <a:ext cx="4847040" cy="2456640"/>
          </a:xfrm>
          <a:custGeom>
            <a:avLst/>
            <a:gdLst>
              <a:gd name="textAreaLeft" fmla="*/ 0 w 4847040"/>
              <a:gd name="textAreaRight" fmla="*/ 4847400 w 4847040"/>
              <a:gd name="textAreaTop" fmla="*/ 0 h 2456640"/>
              <a:gd name="textAreaBottom" fmla="*/ 2457000 h 2456640"/>
            </a:gdLst>
            <a:ahLst/>
            <a:cxnLst/>
            <a:rect l="textAreaLeft" t="textAreaTop" r="textAreaRight" b="textAreaBottom"/>
            <a:pathLst>
              <a:path w="13465" h="6825">
                <a:moveTo>
                  <a:pt x="13459" y="6795"/>
                </a:moveTo>
                <a:lnTo>
                  <a:pt x="13447" y="6825"/>
                </a:lnTo>
                <a:lnTo>
                  <a:pt x="13382" y="6792"/>
                </a:lnTo>
                <a:lnTo>
                  <a:pt x="13391" y="6769"/>
                </a:lnTo>
                <a:lnTo>
                  <a:pt x="13400" y="6743"/>
                </a:lnTo>
                <a:lnTo>
                  <a:pt x="13465" y="6776"/>
                </a:lnTo>
                <a:lnTo>
                  <a:pt x="13459" y="6795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d5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3" name=""/>
          <p:cNvSpPr/>
          <p:nvPr/>
        </p:nvSpPr>
        <p:spPr>
          <a:xfrm>
            <a:off x="6823080" y="2410920"/>
            <a:ext cx="4812120" cy="2439000"/>
          </a:xfrm>
          <a:custGeom>
            <a:avLst/>
            <a:gdLst>
              <a:gd name="textAreaLeft" fmla="*/ 0 w 4812120"/>
              <a:gd name="textAreaRight" fmla="*/ 4812480 w 4812120"/>
              <a:gd name="textAreaTop" fmla="*/ 0 h 2439000"/>
              <a:gd name="textAreaBottom" fmla="*/ 2439360 h 2439000"/>
            </a:gdLst>
            <a:ahLst/>
            <a:cxnLst/>
            <a:rect l="textAreaLeft" t="textAreaTop" r="textAreaRight" b="textAreaBottom"/>
            <a:pathLst>
              <a:path w="13368" h="6776">
                <a:moveTo>
                  <a:pt x="13359" y="6758"/>
                </a:moveTo>
                <a:lnTo>
                  <a:pt x="13353" y="6776"/>
                </a:lnTo>
                <a:lnTo>
                  <a:pt x="13288" y="6743"/>
                </a:lnTo>
                <a:lnTo>
                  <a:pt x="13290" y="6736"/>
                </a:lnTo>
                <a:lnTo>
                  <a:pt x="13290" y="6738"/>
                </a:lnTo>
                <a:lnTo>
                  <a:pt x="13300" y="6702"/>
                </a:lnTo>
                <a:lnTo>
                  <a:pt x="13300" y="6704"/>
                </a:lnTo>
                <a:lnTo>
                  <a:pt x="13302" y="6694"/>
                </a:lnTo>
                <a:lnTo>
                  <a:pt x="13368" y="6727"/>
                </a:lnTo>
                <a:lnTo>
                  <a:pt x="13359" y="6758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6d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4" name=""/>
          <p:cNvSpPr/>
          <p:nvPr/>
        </p:nvSpPr>
        <p:spPr>
          <a:xfrm>
            <a:off x="6863760" y="2410920"/>
            <a:ext cx="4775400" cy="2421360"/>
          </a:xfrm>
          <a:custGeom>
            <a:avLst/>
            <a:gdLst>
              <a:gd name="textAreaLeft" fmla="*/ 0 w 4775400"/>
              <a:gd name="textAreaRight" fmla="*/ 4775760 w 4775400"/>
              <a:gd name="textAreaTop" fmla="*/ 0 h 2421360"/>
              <a:gd name="textAreaBottom" fmla="*/ 2421720 h 2421360"/>
            </a:gdLst>
            <a:ahLst/>
            <a:cxnLst/>
            <a:rect l="textAreaLeft" t="textAreaTop" r="textAreaRight" b="textAreaBottom"/>
            <a:pathLst>
              <a:path w="13266" h="6727">
                <a:moveTo>
                  <a:pt x="13265" y="6683"/>
                </a:moveTo>
                <a:lnTo>
                  <a:pt x="13257" y="6721"/>
                </a:lnTo>
                <a:lnTo>
                  <a:pt x="13255" y="6727"/>
                </a:lnTo>
                <a:lnTo>
                  <a:pt x="13189" y="6694"/>
                </a:lnTo>
                <a:lnTo>
                  <a:pt x="13195" y="6668"/>
                </a:lnTo>
                <a:lnTo>
                  <a:pt x="13200" y="6642"/>
                </a:lnTo>
                <a:lnTo>
                  <a:pt x="13266" y="6676"/>
                </a:lnTo>
                <a:lnTo>
                  <a:pt x="13265" y="6683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moveTo>
                  <a:pt x="13195" y="6667"/>
                </a:moveTo>
                <a:lnTo>
                  <a:pt x="13195" y="6668"/>
                </a:lnTo>
                <a:lnTo>
                  <a:pt x="13195" y="6669"/>
                </a:lnTo>
                <a:lnTo>
                  <a:pt x="13195" y="6667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5" name=""/>
          <p:cNvSpPr/>
          <p:nvPr/>
        </p:nvSpPr>
        <p:spPr>
          <a:xfrm>
            <a:off x="6904080" y="2410920"/>
            <a:ext cx="4738320" cy="2403000"/>
          </a:xfrm>
          <a:custGeom>
            <a:avLst/>
            <a:gdLst>
              <a:gd name="textAreaLeft" fmla="*/ 0 w 4738320"/>
              <a:gd name="textAreaRight" fmla="*/ 4738680 w 4738320"/>
              <a:gd name="textAreaTop" fmla="*/ 0 h 2403000"/>
              <a:gd name="textAreaBottom" fmla="*/ 2403360 h 2403000"/>
            </a:gdLst>
            <a:ahLst/>
            <a:cxnLst/>
            <a:rect l="textAreaLeft" t="textAreaTop" r="textAreaRight" b="textAreaBottom"/>
            <a:pathLst>
              <a:path w="13163" h="6676">
                <a:moveTo>
                  <a:pt x="13160" y="6644"/>
                </a:moveTo>
                <a:lnTo>
                  <a:pt x="13154" y="6676"/>
                </a:lnTo>
                <a:lnTo>
                  <a:pt x="13088" y="6642"/>
                </a:lnTo>
                <a:lnTo>
                  <a:pt x="13089" y="6632"/>
                </a:lnTo>
                <a:lnTo>
                  <a:pt x="13089" y="6634"/>
                </a:lnTo>
                <a:lnTo>
                  <a:pt x="13094" y="6596"/>
                </a:lnTo>
                <a:lnTo>
                  <a:pt x="13094" y="6598"/>
                </a:lnTo>
                <a:lnTo>
                  <a:pt x="13094" y="6588"/>
                </a:lnTo>
                <a:lnTo>
                  <a:pt x="13163" y="6623"/>
                </a:lnTo>
                <a:lnTo>
                  <a:pt x="13160" y="6644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7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6" name=""/>
          <p:cNvSpPr/>
          <p:nvPr/>
        </p:nvSpPr>
        <p:spPr>
          <a:xfrm>
            <a:off x="6944760" y="2410920"/>
            <a:ext cx="4699800" cy="2383920"/>
          </a:xfrm>
          <a:custGeom>
            <a:avLst/>
            <a:gdLst>
              <a:gd name="textAreaLeft" fmla="*/ 0 w 4699800"/>
              <a:gd name="textAreaRight" fmla="*/ 4700160 w 4699800"/>
              <a:gd name="textAreaTop" fmla="*/ 0 h 2383920"/>
              <a:gd name="textAreaBottom" fmla="*/ 2384280 h 2383920"/>
            </a:gdLst>
            <a:ahLst/>
            <a:cxnLst/>
            <a:rect l="textAreaLeft" t="textAreaTop" r="textAreaRight" b="textAreaBottom"/>
            <a:pathLst>
              <a:path w="13056" h="6623">
                <a:moveTo>
                  <a:pt x="13056" y="6525"/>
                </a:moveTo>
                <a:lnTo>
                  <a:pt x="13055" y="6564"/>
                </a:lnTo>
                <a:lnTo>
                  <a:pt x="13052" y="6604"/>
                </a:lnTo>
                <a:lnTo>
                  <a:pt x="13050" y="6623"/>
                </a:lnTo>
                <a:lnTo>
                  <a:pt x="12981" y="6588"/>
                </a:lnTo>
                <a:lnTo>
                  <a:pt x="12983" y="6560"/>
                </a:lnTo>
                <a:lnTo>
                  <a:pt x="12983" y="6562"/>
                </a:lnTo>
                <a:lnTo>
                  <a:pt x="12984" y="6523"/>
                </a:lnTo>
                <a:lnTo>
                  <a:pt x="12984" y="6475"/>
                </a:lnTo>
                <a:lnTo>
                  <a:pt x="13056" y="6512"/>
                </a:lnTo>
                <a:lnTo>
                  <a:pt x="13056" y="6525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8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8d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7" name=""/>
          <p:cNvSpPr/>
          <p:nvPr/>
        </p:nvSpPr>
        <p:spPr>
          <a:xfrm>
            <a:off x="7025760" y="2410920"/>
            <a:ext cx="4618800" cy="2343960"/>
          </a:xfrm>
          <a:custGeom>
            <a:avLst/>
            <a:gdLst>
              <a:gd name="textAreaLeft" fmla="*/ 0 w 4618800"/>
              <a:gd name="textAreaRight" fmla="*/ 4619160 w 4618800"/>
              <a:gd name="textAreaTop" fmla="*/ 0 h 2343960"/>
              <a:gd name="textAreaBottom" fmla="*/ 2344320 h 2343960"/>
            </a:gdLst>
            <a:ahLst/>
            <a:cxnLst/>
            <a:rect l="textAreaLeft" t="textAreaTop" r="textAreaRight" b="textAreaBottom"/>
            <a:pathLst>
              <a:path w="12831" h="6512">
                <a:moveTo>
                  <a:pt x="12759" y="6418"/>
                </a:moveTo>
                <a:lnTo>
                  <a:pt x="12831" y="6455"/>
                </a:lnTo>
                <a:lnTo>
                  <a:pt x="12831" y="6512"/>
                </a:lnTo>
                <a:lnTo>
                  <a:pt x="12759" y="6475"/>
                </a:lnTo>
                <a:lnTo>
                  <a:pt x="12759" y="6418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9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8" name=""/>
          <p:cNvSpPr/>
          <p:nvPr/>
        </p:nvSpPr>
        <p:spPr>
          <a:xfrm>
            <a:off x="7066080" y="2410920"/>
            <a:ext cx="4578480" cy="2323440"/>
          </a:xfrm>
          <a:custGeom>
            <a:avLst/>
            <a:gdLst>
              <a:gd name="textAreaLeft" fmla="*/ 0 w 4578480"/>
              <a:gd name="textAreaRight" fmla="*/ 4578840 w 4578480"/>
              <a:gd name="textAreaTop" fmla="*/ 0 h 2323440"/>
              <a:gd name="textAreaBottom" fmla="*/ 2323800 h 2323440"/>
            </a:gdLst>
            <a:ahLst/>
            <a:cxnLst/>
            <a:rect l="textAreaLeft" t="textAreaTop" r="textAreaRight" b="textAreaBottom"/>
            <a:pathLst>
              <a:path w="12719" h="6455">
                <a:moveTo>
                  <a:pt x="12647" y="6361"/>
                </a:moveTo>
                <a:lnTo>
                  <a:pt x="12719" y="6398"/>
                </a:lnTo>
                <a:lnTo>
                  <a:pt x="12719" y="6455"/>
                </a:lnTo>
                <a:lnTo>
                  <a:pt x="12647" y="6418"/>
                </a:lnTo>
                <a:lnTo>
                  <a:pt x="12647" y="6361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a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39" name=""/>
          <p:cNvSpPr/>
          <p:nvPr/>
        </p:nvSpPr>
        <p:spPr>
          <a:xfrm>
            <a:off x="7106760" y="2410920"/>
            <a:ext cx="4537800" cy="2302920"/>
          </a:xfrm>
          <a:custGeom>
            <a:avLst/>
            <a:gdLst>
              <a:gd name="textAreaLeft" fmla="*/ 0 w 4537800"/>
              <a:gd name="textAreaRight" fmla="*/ 4538160 w 4537800"/>
              <a:gd name="textAreaTop" fmla="*/ 0 h 2302920"/>
              <a:gd name="textAreaBottom" fmla="*/ 2303280 h 2302920"/>
            </a:gdLst>
            <a:ahLst/>
            <a:cxnLst/>
            <a:rect l="textAreaLeft" t="textAreaTop" r="textAreaRight" b="textAreaBottom"/>
            <a:pathLst>
              <a:path w="12606" h="6398">
                <a:moveTo>
                  <a:pt x="12534" y="6304"/>
                </a:moveTo>
                <a:lnTo>
                  <a:pt x="12606" y="6341"/>
                </a:lnTo>
                <a:lnTo>
                  <a:pt x="12606" y="6398"/>
                </a:lnTo>
                <a:lnTo>
                  <a:pt x="12534" y="6361"/>
                </a:lnTo>
                <a:lnTo>
                  <a:pt x="12534" y="6304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0" name=""/>
          <p:cNvSpPr/>
          <p:nvPr/>
        </p:nvSpPr>
        <p:spPr>
          <a:xfrm>
            <a:off x="7147440" y="2410920"/>
            <a:ext cx="4497120" cy="2282400"/>
          </a:xfrm>
          <a:custGeom>
            <a:avLst/>
            <a:gdLst>
              <a:gd name="textAreaLeft" fmla="*/ 0 w 4497120"/>
              <a:gd name="textAreaRight" fmla="*/ 4497480 w 4497120"/>
              <a:gd name="textAreaTop" fmla="*/ 0 h 2282400"/>
              <a:gd name="textAreaBottom" fmla="*/ 2282760 h 2282400"/>
            </a:gdLst>
            <a:ahLst/>
            <a:cxnLst/>
            <a:rect l="textAreaLeft" t="textAreaTop" r="textAreaRight" b="textAreaBottom"/>
            <a:pathLst>
              <a:path w="12493" h="6341">
                <a:moveTo>
                  <a:pt x="12421" y="6247"/>
                </a:moveTo>
                <a:lnTo>
                  <a:pt x="12493" y="6283"/>
                </a:lnTo>
                <a:lnTo>
                  <a:pt x="12493" y="6341"/>
                </a:lnTo>
                <a:lnTo>
                  <a:pt x="12421" y="6304"/>
                </a:lnTo>
                <a:lnTo>
                  <a:pt x="12421" y="6247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db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1" name=""/>
          <p:cNvSpPr/>
          <p:nvPr/>
        </p:nvSpPr>
        <p:spPr>
          <a:xfrm>
            <a:off x="7187760" y="2410920"/>
            <a:ext cx="4456800" cy="2261520"/>
          </a:xfrm>
          <a:custGeom>
            <a:avLst/>
            <a:gdLst>
              <a:gd name="textAreaLeft" fmla="*/ 0 w 4456800"/>
              <a:gd name="textAreaRight" fmla="*/ 4457160 w 4456800"/>
              <a:gd name="textAreaTop" fmla="*/ 0 h 2261520"/>
              <a:gd name="textAreaBottom" fmla="*/ 2261880 h 2261520"/>
            </a:gdLst>
            <a:ahLst/>
            <a:cxnLst/>
            <a:rect l="textAreaLeft" t="textAreaTop" r="textAreaRight" b="textAreaBottom"/>
            <a:pathLst>
              <a:path w="12381" h="6283">
                <a:moveTo>
                  <a:pt x="12309" y="6190"/>
                </a:moveTo>
                <a:lnTo>
                  <a:pt x="12381" y="6226"/>
                </a:lnTo>
                <a:lnTo>
                  <a:pt x="12381" y="6283"/>
                </a:lnTo>
                <a:lnTo>
                  <a:pt x="12309" y="6247"/>
                </a:lnTo>
                <a:lnTo>
                  <a:pt x="12309" y="6190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2" name=""/>
          <p:cNvSpPr/>
          <p:nvPr/>
        </p:nvSpPr>
        <p:spPr>
          <a:xfrm>
            <a:off x="7228440" y="2410920"/>
            <a:ext cx="4416120" cy="2241000"/>
          </a:xfrm>
          <a:custGeom>
            <a:avLst/>
            <a:gdLst>
              <a:gd name="textAreaLeft" fmla="*/ 0 w 4416120"/>
              <a:gd name="textAreaRight" fmla="*/ 4416480 w 4416120"/>
              <a:gd name="textAreaTop" fmla="*/ 0 h 2241000"/>
              <a:gd name="textAreaBottom" fmla="*/ 2241360 h 2241000"/>
            </a:gdLst>
            <a:ahLst/>
            <a:cxnLst/>
            <a:rect l="textAreaLeft" t="textAreaTop" r="textAreaRight" b="textAreaBottom"/>
            <a:pathLst>
              <a:path w="12268" h="6226">
                <a:moveTo>
                  <a:pt x="12196" y="6133"/>
                </a:moveTo>
                <a:lnTo>
                  <a:pt x="12268" y="6169"/>
                </a:lnTo>
                <a:lnTo>
                  <a:pt x="12268" y="6226"/>
                </a:lnTo>
                <a:lnTo>
                  <a:pt x="12196" y="6190"/>
                </a:lnTo>
                <a:lnTo>
                  <a:pt x="12196" y="6133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3" name=""/>
          <p:cNvSpPr/>
          <p:nvPr/>
        </p:nvSpPr>
        <p:spPr>
          <a:xfrm>
            <a:off x="7268760" y="2410920"/>
            <a:ext cx="4375800" cy="2220480"/>
          </a:xfrm>
          <a:custGeom>
            <a:avLst/>
            <a:gdLst>
              <a:gd name="textAreaLeft" fmla="*/ 0 w 4375800"/>
              <a:gd name="textAreaRight" fmla="*/ 4376160 w 4375800"/>
              <a:gd name="textAreaTop" fmla="*/ 0 h 2220480"/>
              <a:gd name="textAreaBottom" fmla="*/ 2220840 h 2220480"/>
            </a:gdLst>
            <a:ahLst/>
            <a:cxnLst/>
            <a:rect l="textAreaLeft" t="textAreaTop" r="textAreaRight" b="textAreaBottom"/>
            <a:pathLst>
              <a:path w="12156" h="6169">
                <a:moveTo>
                  <a:pt x="12084" y="6076"/>
                </a:moveTo>
                <a:lnTo>
                  <a:pt x="12156" y="6112"/>
                </a:lnTo>
                <a:lnTo>
                  <a:pt x="12156" y="6169"/>
                </a:lnTo>
                <a:lnTo>
                  <a:pt x="12084" y="6133"/>
                </a:lnTo>
                <a:lnTo>
                  <a:pt x="12084" y="6076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4" name=""/>
          <p:cNvSpPr/>
          <p:nvPr/>
        </p:nvSpPr>
        <p:spPr>
          <a:xfrm>
            <a:off x="7309440" y="2410920"/>
            <a:ext cx="4335120" cy="2199960"/>
          </a:xfrm>
          <a:custGeom>
            <a:avLst/>
            <a:gdLst>
              <a:gd name="textAreaLeft" fmla="*/ 0 w 4335120"/>
              <a:gd name="textAreaRight" fmla="*/ 4335480 w 4335120"/>
              <a:gd name="textAreaTop" fmla="*/ 0 h 2199960"/>
              <a:gd name="textAreaBottom" fmla="*/ 2200320 h 2199960"/>
            </a:gdLst>
            <a:ahLst/>
            <a:cxnLst/>
            <a:rect l="textAreaLeft" t="textAreaTop" r="textAreaRight" b="textAreaBottom"/>
            <a:pathLst>
              <a:path w="12043" h="6112">
                <a:moveTo>
                  <a:pt x="11971" y="6018"/>
                </a:moveTo>
                <a:lnTo>
                  <a:pt x="12043" y="6055"/>
                </a:lnTo>
                <a:lnTo>
                  <a:pt x="12043" y="6112"/>
                </a:lnTo>
                <a:lnTo>
                  <a:pt x="11971" y="6076"/>
                </a:lnTo>
                <a:lnTo>
                  <a:pt x="11971" y="6018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d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5" name=""/>
          <p:cNvSpPr/>
          <p:nvPr/>
        </p:nvSpPr>
        <p:spPr>
          <a:xfrm>
            <a:off x="7349760" y="2410920"/>
            <a:ext cx="4294800" cy="2179440"/>
          </a:xfrm>
          <a:custGeom>
            <a:avLst/>
            <a:gdLst>
              <a:gd name="textAreaLeft" fmla="*/ 0 w 4294800"/>
              <a:gd name="textAreaRight" fmla="*/ 4295160 w 4294800"/>
              <a:gd name="textAreaTop" fmla="*/ 0 h 2179440"/>
              <a:gd name="textAreaBottom" fmla="*/ 2179800 h 2179440"/>
            </a:gdLst>
            <a:ahLst/>
            <a:cxnLst/>
            <a:rect l="textAreaLeft" t="textAreaTop" r="textAreaRight" b="textAreaBottom"/>
            <a:pathLst>
              <a:path w="11931" h="6055">
                <a:moveTo>
                  <a:pt x="11859" y="5961"/>
                </a:moveTo>
                <a:lnTo>
                  <a:pt x="11931" y="5998"/>
                </a:lnTo>
                <a:lnTo>
                  <a:pt x="11931" y="6055"/>
                </a:lnTo>
                <a:lnTo>
                  <a:pt x="11859" y="6018"/>
                </a:lnTo>
                <a:lnTo>
                  <a:pt x="11859" y="5961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e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6" name=""/>
          <p:cNvSpPr/>
          <p:nvPr/>
        </p:nvSpPr>
        <p:spPr>
          <a:xfrm>
            <a:off x="7390440" y="2410920"/>
            <a:ext cx="4254120" cy="2158920"/>
          </a:xfrm>
          <a:custGeom>
            <a:avLst/>
            <a:gdLst>
              <a:gd name="textAreaLeft" fmla="*/ 0 w 4254120"/>
              <a:gd name="textAreaRight" fmla="*/ 4254480 w 4254120"/>
              <a:gd name="textAreaTop" fmla="*/ 0 h 2158920"/>
              <a:gd name="textAreaBottom" fmla="*/ 2159280 h 2158920"/>
            </a:gdLst>
            <a:ahLst/>
            <a:cxnLst/>
            <a:rect l="textAreaLeft" t="textAreaTop" r="textAreaRight" b="textAreaBottom"/>
            <a:pathLst>
              <a:path w="11818" h="5998">
                <a:moveTo>
                  <a:pt x="11746" y="5904"/>
                </a:moveTo>
                <a:lnTo>
                  <a:pt x="11818" y="5941"/>
                </a:lnTo>
                <a:lnTo>
                  <a:pt x="11818" y="5998"/>
                </a:lnTo>
                <a:lnTo>
                  <a:pt x="11746" y="5961"/>
                </a:lnTo>
                <a:lnTo>
                  <a:pt x="11746" y="5904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dfd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7" name=""/>
          <p:cNvSpPr/>
          <p:nvPr/>
        </p:nvSpPr>
        <p:spPr>
          <a:xfrm>
            <a:off x="7430760" y="2410920"/>
            <a:ext cx="4213800" cy="2138400"/>
          </a:xfrm>
          <a:custGeom>
            <a:avLst/>
            <a:gdLst>
              <a:gd name="textAreaLeft" fmla="*/ 0 w 4213800"/>
              <a:gd name="textAreaRight" fmla="*/ 4214160 w 4213800"/>
              <a:gd name="textAreaTop" fmla="*/ 0 h 2138400"/>
              <a:gd name="textAreaBottom" fmla="*/ 2138760 h 2138400"/>
            </a:gdLst>
            <a:ahLst/>
            <a:cxnLst/>
            <a:rect l="textAreaLeft" t="textAreaTop" r="textAreaRight" b="textAreaBottom"/>
            <a:pathLst>
              <a:path w="11706" h="5941">
                <a:moveTo>
                  <a:pt x="11634" y="5847"/>
                </a:moveTo>
                <a:lnTo>
                  <a:pt x="11706" y="5884"/>
                </a:lnTo>
                <a:lnTo>
                  <a:pt x="11706" y="5941"/>
                </a:lnTo>
                <a:lnTo>
                  <a:pt x="11634" y="5904"/>
                </a:lnTo>
                <a:lnTo>
                  <a:pt x="11634" y="5847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8" name=""/>
          <p:cNvSpPr/>
          <p:nvPr/>
        </p:nvSpPr>
        <p:spPr>
          <a:xfrm>
            <a:off x="7471440" y="2410920"/>
            <a:ext cx="4173120" cy="2117880"/>
          </a:xfrm>
          <a:custGeom>
            <a:avLst/>
            <a:gdLst>
              <a:gd name="textAreaLeft" fmla="*/ 0 w 4173120"/>
              <a:gd name="textAreaRight" fmla="*/ 4173480 w 4173120"/>
              <a:gd name="textAreaTop" fmla="*/ 0 h 2117880"/>
              <a:gd name="textAreaBottom" fmla="*/ 2118240 h 2117880"/>
            </a:gdLst>
            <a:ahLst/>
            <a:cxnLst/>
            <a:rect l="textAreaLeft" t="textAreaTop" r="textAreaRight" b="textAreaBottom"/>
            <a:pathLst>
              <a:path w="11593" h="5884">
                <a:moveTo>
                  <a:pt x="11521" y="5790"/>
                </a:moveTo>
                <a:lnTo>
                  <a:pt x="11593" y="5827"/>
                </a:lnTo>
                <a:lnTo>
                  <a:pt x="11593" y="5884"/>
                </a:lnTo>
                <a:lnTo>
                  <a:pt x="11521" y="5847"/>
                </a:lnTo>
                <a:lnTo>
                  <a:pt x="11521" y="5790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0d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49" name=""/>
          <p:cNvSpPr/>
          <p:nvPr/>
        </p:nvSpPr>
        <p:spPr>
          <a:xfrm>
            <a:off x="7512120" y="2410920"/>
            <a:ext cx="4132440" cy="2097360"/>
          </a:xfrm>
          <a:custGeom>
            <a:avLst/>
            <a:gdLst>
              <a:gd name="textAreaLeft" fmla="*/ 0 w 4132440"/>
              <a:gd name="textAreaRight" fmla="*/ 4132800 w 4132440"/>
              <a:gd name="textAreaTop" fmla="*/ 0 h 2097360"/>
              <a:gd name="textAreaBottom" fmla="*/ 2097720 h 2097360"/>
            </a:gdLst>
            <a:ahLst/>
            <a:cxnLst/>
            <a:rect l="textAreaLeft" t="textAreaTop" r="textAreaRight" b="textAreaBottom"/>
            <a:pathLst>
              <a:path w="11480" h="5827">
                <a:moveTo>
                  <a:pt x="11408" y="5733"/>
                </a:moveTo>
                <a:lnTo>
                  <a:pt x="11480" y="5769"/>
                </a:lnTo>
                <a:lnTo>
                  <a:pt x="11480" y="5827"/>
                </a:lnTo>
                <a:lnTo>
                  <a:pt x="11408" y="5790"/>
                </a:lnTo>
                <a:lnTo>
                  <a:pt x="11408" y="5733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0" name=""/>
          <p:cNvSpPr/>
          <p:nvPr/>
        </p:nvSpPr>
        <p:spPr>
          <a:xfrm>
            <a:off x="7552440" y="2410920"/>
            <a:ext cx="4092120" cy="2076480"/>
          </a:xfrm>
          <a:custGeom>
            <a:avLst/>
            <a:gdLst>
              <a:gd name="textAreaLeft" fmla="*/ 0 w 4092120"/>
              <a:gd name="textAreaRight" fmla="*/ 4092480 w 4092120"/>
              <a:gd name="textAreaTop" fmla="*/ 0 h 2076480"/>
              <a:gd name="textAreaBottom" fmla="*/ 2076840 h 2076480"/>
            </a:gdLst>
            <a:ahLst/>
            <a:cxnLst/>
            <a:rect l="textAreaLeft" t="textAreaTop" r="textAreaRight" b="textAreaBottom"/>
            <a:pathLst>
              <a:path w="11368" h="5769">
                <a:moveTo>
                  <a:pt x="11296" y="5676"/>
                </a:moveTo>
                <a:lnTo>
                  <a:pt x="11368" y="5712"/>
                </a:lnTo>
                <a:lnTo>
                  <a:pt x="11368" y="5769"/>
                </a:lnTo>
                <a:lnTo>
                  <a:pt x="11296" y="5733"/>
                </a:lnTo>
                <a:lnTo>
                  <a:pt x="11296" y="5676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1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1" name=""/>
          <p:cNvSpPr/>
          <p:nvPr/>
        </p:nvSpPr>
        <p:spPr>
          <a:xfrm>
            <a:off x="7593120" y="2410920"/>
            <a:ext cx="4051440" cy="2055960"/>
          </a:xfrm>
          <a:custGeom>
            <a:avLst/>
            <a:gdLst>
              <a:gd name="textAreaLeft" fmla="*/ 0 w 4051440"/>
              <a:gd name="textAreaRight" fmla="*/ 4051800 w 4051440"/>
              <a:gd name="textAreaTop" fmla="*/ 0 h 2055960"/>
              <a:gd name="textAreaBottom" fmla="*/ 2056320 h 2055960"/>
            </a:gdLst>
            <a:ahLst/>
            <a:cxnLst/>
            <a:rect l="textAreaLeft" t="textAreaTop" r="textAreaRight" b="textAreaBottom"/>
            <a:pathLst>
              <a:path w="11255" h="5712">
                <a:moveTo>
                  <a:pt x="11183" y="5619"/>
                </a:moveTo>
                <a:lnTo>
                  <a:pt x="11255" y="5655"/>
                </a:lnTo>
                <a:lnTo>
                  <a:pt x="11255" y="5712"/>
                </a:lnTo>
                <a:lnTo>
                  <a:pt x="11183" y="5676"/>
                </a:lnTo>
                <a:lnTo>
                  <a:pt x="11183" y="5619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2" name=""/>
          <p:cNvSpPr/>
          <p:nvPr/>
        </p:nvSpPr>
        <p:spPr>
          <a:xfrm>
            <a:off x="7633440" y="2410920"/>
            <a:ext cx="4011120" cy="2035440"/>
          </a:xfrm>
          <a:custGeom>
            <a:avLst/>
            <a:gdLst>
              <a:gd name="textAreaLeft" fmla="*/ 0 w 4011120"/>
              <a:gd name="textAreaRight" fmla="*/ 4011480 w 4011120"/>
              <a:gd name="textAreaTop" fmla="*/ 0 h 2035440"/>
              <a:gd name="textAreaBottom" fmla="*/ 2035800 h 2035440"/>
            </a:gdLst>
            <a:ahLst/>
            <a:cxnLst/>
            <a:rect l="textAreaLeft" t="textAreaTop" r="textAreaRight" b="textAreaBottom"/>
            <a:pathLst>
              <a:path w="11143" h="5655">
                <a:moveTo>
                  <a:pt x="11071" y="5562"/>
                </a:moveTo>
                <a:lnTo>
                  <a:pt x="11143" y="5598"/>
                </a:lnTo>
                <a:lnTo>
                  <a:pt x="11143" y="5655"/>
                </a:lnTo>
                <a:lnTo>
                  <a:pt x="11071" y="5619"/>
                </a:lnTo>
                <a:lnTo>
                  <a:pt x="11071" y="5562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2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3" name=""/>
          <p:cNvSpPr/>
          <p:nvPr/>
        </p:nvSpPr>
        <p:spPr>
          <a:xfrm>
            <a:off x="7674120" y="2410920"/>
            <a:ext cx="3970440" cy="2014920"/>
          </a:xfrm>
          <a:custGeom>
            <a:avLst/>
            <a:gdLst>
              <a:gd name="textAreaLeft" fmla="*/ 0 w 3970440"/>
              <a:gd name="textAreaRight" fmla="*/ 3970800 w 3970440"/>
              <a:gd name="textAreaTop" fmla="*/ 0 h 2014920"/>
              <a:gd name="textAreaBottom" fmla="*/ 2015280 h 2014920"/>
            </a:gdLst>
            <a:ahLst/>
            <a:cxnLst/>
            <a:rect l="textAreaLeft" t="textAreaTop" r="textAreaRight" b="textAreaBottom"/>
            <a:pathLst>
              <a:path w="11030" h="5598">
                <a:moveTo>
                  <a:pt x="10958" y="5504"/>
                </a:moveTo>
                <a:lnTo>
                  <a:pt x="11030" y="5541"/>
                </a:lnTo>
                <a:lnTo>
                  <a:pt x="11030" y="5598"/>
                </a:lnTo>
                <a:lnTo>
                  <a:pt x="10958" y="5562"/>
                </a:lnTo>
                <a:lnTo>
                  <a:pt x="10958" y="5504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3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4" name=""/>
          <p:cNvSpPr/>
          <p:nvPr/>
        </p:nvSpPr>
        <p:spPr>
          <a:xfrm>
            <a:off x="7714440" y="2410920"/>
            <a:ext cx="3930120" cy="1994400"/>
          </a:xfrm>
          <a:custGeom>
            <a:avLst/>
            <a:gdLst>
              <a:gd name="textAreaLeft" fmla="*/ 0 w 3930120"/>
              <a:gd name="textAreaRight" fmla="*/ 3930480 w 3930120"/>
              <a:gd name="textAreaTop" fmla="*/ 0 h 1994400"/>
              <a:gd name="textAreaBottom" fmla="*/ 1994760 h 1994400"/>
            </a:gdLst>
            <a:ahLst/>
            <a:cxnLst/>
            <a:rect l="textAreaLeft" t="textAreaTop" r="textAreaRight" b="textAreaBottom"/>
            <a:pathLst>
              <a:path w="10918" h="5541">
                <a:moveTo>
                  <a:pt x="10846" y="5447"/>
                </a:moveTo>
                <a:lnTo>
                  <a:pt x="10918" y="5484"/>
                </a:lnTo>
                <a:lnTo>
                  <a:pt x="10918" y="5541"/>
                </a:lnTo>
                <a:lnTo>
                  <a:pt x="10846" y="5504"/>
                </a:lnTo>
                <a:lnTo>
                  <a:pt x="10846" y="5447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4d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5" name=""/>
          <p:cNvSpPr/>
          <p:nvPr/>
        </p:nvSpPr>
        <p:spPr>
          <a:xfrm>
            <a:off x="7755120" y="2410920"/>
            <a:ext cx="3889440" cy="1973880"/>
          </a:xfrm>
          <a:custGeom>
            <a:avLst/>
            <a:gdLst>
              <a:gd name="textAreaLeft" fmla="*/ 0 w 3889440"/>
              <a:gd name="textAreaRight" fmla="*/ 3889800 w 3889440"/>
              <a:gd name="textAreaTop" fmla="*/ 0 h 1973880"/>
              <a:gd name="textAreaBottom" fmla="*/ 1974240 h 1973880"/>
            </a:gdLst>
            <a:ahLst/>
            <a:cxnLst/>
            <a:rect l="textAreaLeft" t="textAreaTop" r="textAreaRight" b="textAreaBottom"/>
            <a:pathLst>
              <a:path w="10805" h="5484">
                <a:moveTo>
                  <a:pt x="10733" y="5390"/>
                </a:moveTo>
                <a:lnTo>
                  <a:pt x="10805" y="5427"/>
                </a:lnTo>
                <a:lnTo>
                  <a:pt x="10805" y="5484"/>
                </a:lnTo>
                <a:lnTo>
                  <a:pt x="10733" y="5447"/>
                </a:lnTo>
                <a:lnTo>
                  <a:pt x="10733" y="5390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4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6" name=""/>
          <p:cNvSpPr/>
          <p:nvPr/>
        </p:nvSpPr>
        <p:spPr>
          <a:xfrm>
            <a:off x="7795440" y="2410920"/>
            <a:ext cx="3849120" cy="1953360"/>
          </a:xfrm>
          <a:custGeom>
            <a:avLst/>
            <a:gdLst>
              <a:gd name="textAreaLeft" fmla="*/ 0 w 3849120"/>
              <a:gd name="textAreaRight" fmla="*/ 3849480 w 3849120"/>
              <a:gd name="textAreaTop" fmla="*/ 0 h 1953360"/>
              <a:gd name="textAreaBottom" fmla="*/ 1953720 h 1953360"/>
            </a:gdLst>
            <a:ahLst/>
            <a:cxnLst/>
            <a:rect l="textAreaLeft" t="textAreaTop" r="textAreaRight" b="textAreaBottom"/>
            <a:pathLst>
              <a:path w="10693" h="5427">
                <a:moveTo>
                  <a:pt x="10621" y="5333"/>
                </a:moveTo>
                <a:lnTo>
                  <a:pt x="10693" y="5370"/>
                </a:lnTo>
                <a:lnTo>
                  <a:pt x="10693" y="5427"/>
                </a:lnTo>
                <a:lnTo>
                  <a:pt x="10621" y="5390"/>
                </a:lnTo>
                <a:lnTo>
                  <a:pt x="10621" y="5333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5d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7" name=""/>
          <p:cNvSpPr/>
          <p:nvPr/>
        </p:nvSpPr>
        <p:spPr>
          <a:xfrm>
            <a:off x="7836120" y="2410920"/>
            <a:ext cx="3808440" cy="1932840"/>
          </a:xfrm>
          <a:custGeom>
            <a:avLst/>
            <a:gdLst>
              <a:gd name="textAreaLeft" fmla="*/ 0 w 3808440"/>
              <a:gd name="textAreaRight" fmla="*/ 3808800 w 3808440"/>
              <a:gd name="textAreaTop" fmla="*/ 0 h 1932840"/>
              <a:gd name="textAreaBottom" fmla="*/ 1933200 h 1932840"/>
            </a:gdLst>
            <a:ahLst/>
            <a:cxnLst/>
            <a:rect l="textAreaLeft" t="textAreaTop" r="textAreaRight" b="textAreaBottom"/>
            <a:pathLst>
              <a:path w="10580" h="5370">
                <a:moveTo>
                  <a:pt x="10508" y="5276"/>
                </a:moveTo>
                <a:lnTo>
                  <a:pt x="10580" y="5312"/>
                </a:lnTo>
                <a:lnTo>
                  <a:pt x="10580" y="5370"/>
                </a:lnTo>
                <a:lnTo>
                  <a:pt x="10508" y="5333"/>
                </a:lnTo>
                <a:lnTo>
                  <a:pt x="10508" y="5276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5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8" name=""/>
          <p:cNvSpPr/>
          <p:nvPr/>
        </p:nvSpPr>
        <p:spPr>
          <a:xfrm>
            <a:off x="7876440" y="2410920"/>
            <a:ext cx="3768120" cy="1911960"/>
          </a:xfrm>
          <a:custGeom>
            <a:avLst/>
            <a:gdLst>
              <a:gd name="textAreaLeft" fmla="*/ 0 w 3768120"/>
              <a:gd name="textAreaRight" fmla="*/ 3768480 w 3768120"/>
              <a:gd name="textAreaTop" fmla="*/ 0 h 1911960"/>
              <a:gd name="textAreaBottom" fmla="*/ 1912320 h 1911960"/>
            </a:gdLst>
            <a:ahLst/>
            <a:cxnLst/>
            <a:rect l="textAreaLeft" t="textAreaTop" r="textAreaRight" b="textAreaBottom"/>
            <a:pathLst>
              <a:path w="10468" h="5312">
                <a:moveTo>
                  <a:pt x="10396" y="5219"/>
                </a:moveTo>
                <a:lnTo>
                  <a:pt x="10468" y="5255"/>
                </a:lnTo>
                <a:lnTo>
                  <a:pt x="10468" y="5312"/>
                </a:lnTo>
                <a:lnTo>
                  <a:pt x="10396" y="5276"/>
                </a:lnTo>
                <a:lnTo>
                  <a:pt x="10396" y="5219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6d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59" name=""/>
          <p:cNvSpPr/>
          <p:nvPr/>
        </p:nvSpPr>
        <p:spPr>
          <a:xfrm>
            <a:off x="7917120" y="2410920"/>
            <a:ext cx="3727440" cy="1891440"/>
          </a:xfrm>
          <a:custGeom>
            <a:avLst/>
            <a:gdLst>
              <a:gd name="textAreaLeft" fmla="*/ 0 w 3727440"/>
              <a:gd name="textAreaRight" fmla="*/ 3727800 w 3727440"/>
              <a:gd name="textAreaTop" fmla="*/ 0 h 1891440"/>
              <a:gd name="textAreaBottom" fmla="*/ 1891800 h 1891440"/>
            </a:gdLst>
            <a:ahLst/>
            <a:cxnLst/>
            <a:rect l="textAreaLeft" t="textAreaTop" r="textAreaRight" b="textAreaBottom"/>
            <a:pathLst>
              <a:path w="10355" h="5255">
                <a:moveTo>
                  <a:pt x="10283" y="5162"/>
                </a:moveTo>
                <a:lnTo>
                  <a:pt x="10355" y="5198"/>
                </a:lnTo>
                <a:lnTo>
                  <a:pt x="10355" y="5255"/>
                </a:lnTo>
                <a:lnTo>
                  <a:pt x="10283" y="5219"/>
                </a:lnTo>
                <a:lnTo>
                  <a:pt x="10283" y="5162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6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0" name=""/>
          <p:cNvSpPr/>
          <p:nvPr/>
        </p:nvSpPr>
        <p:spPr>
          <a:xfrm>
            <a:off x="7957800" y="2410920"/>
            <a:ext cx="3686760" cy="1870920"/>
          </a:xfrm>
          <a:custGeom>
            <a:avLst/>
            <a:gdLst>
              <a:gd name="textAreaLeft" fmla="*/ 0 w 3686760"/>
              <a:gd name="textAreaRight" fmla="*/ 3687120 w 3686760"/>
              <a:gd name="textAreaTop" fmla="*/ 0 h 1870920"/>
              <a:gd name="textAreaBottom" fmla="*/ 1871280 h 1870920"/>
            </a:gdLst>
            <a:ahLst/>
            <a:cxnLst/>
            <a:rect l="textAreaLeft" t="textAreaTop" r="textAreaRight" b="textAreaBottom"/>
            <a:pathLst>
              <a:path w="10242" h="5198">
                <a:moveTo>
                  <a:pt x="10170" y="5105"/>
                </a:moveTo>
                <a:lnTo>
                  <a:pt x="10242" y="5141"/>
                </a:lnTo>
                <a:lnTo>
                  <a:pt x="10242" y="5198"/>
                </a:lnTo>
                <a:lnTo>
                  <a:pt x="10170" y="5162"/>
                </a:lnTo>
                <a:lnTo>
                  <a:pt x="10170" y="5105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1" name=""/>
          <p:cNvSpPr/>
          <p:nvPr/>
        </p:nvSpPr>
        <p:spPr>
          <a:xfrm>
            <a:off x="7998120" y="2410920"/>
            <a:ext cx="3646440" cy="1850400"/>
          </a:xfrm>
          <a:custGeom>
            <a:avLst/>
            <a:gdLst>
              <a:gd name="textAreaLeft" fmla="*/ 0 w 3646440"/>
              <a:gd name="textAreaRight" fmla="*/ 3646800 w 3646440"/>
              <a:gd name="textAreaTop" fmla="*/ 0 h 1850400"/>
              <a:gd name="textAreaBottom" fmla="*/ 1850760 h 1850400"/>
            </a:gdLst>
            <a:ahLst/>
            <a:cxnLst/>
            <a:rect l="textAreaLeft" t="textAreaTop" r="textAreaRight" b="textAreaBottom"/>
            <a:pathLst>
              <a:path w="10130" h="5141">
                <a:moveTo>
                  <a:pt x="10058" y="5047"/>
                </a:moveTo>
                <a:lnTo>
                  <a:pt x="10130" y="5084"/>
                </a:lnTo>
                <a:lnTo>
                  <a:pt x="10130" y="5141"/>
                </a:lnTo>
                <a:lnTo>
                  <a:pt x="10058" y="5105"/>
                </a:lnTo>
                <a:lnTo>
                  <a:pt x="10058" y="5047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7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2" name=""/>
          <p:cNvSpPr/>
          <p:nvPr/>
        </p:nvSpPr>
        <p:spPr>
          <a:xfrm>
            <a:off x="8038800" y="2410920"/>
            <a:ext cx="3605760" cy="1829880"/>
          </a:xfrm>
          <a:custGeom>
            <a:avLst/>
            <a:gdLst>
              <a:gd name="textAreaLeft" fmla="*/ 0 w 3605760"/>
              <a:gd name="textAreaRight" fmla="*/ 3606120 w 3605760"/>
              <a:gd name="textAreaTop" fmla="*/ 0 h 1829880"/>
              <a:gd name="textAreaBottom" fmla="*/ 1830240 h 1829880"/>
            </a:gdLst>
            <a:ahLst/>
            <a:cxnLst/>
            <a:rect l="textAreaLeft" t="textAreaTop" r="textAreaRight" b="textAreaBottom"/>
            <a:pathLst>
              <a:path w="10017" h="5084">
                <a:moveTo>
                  <a:pt x="9945" y="4990"/>
                </a:moveTo>
                <a:lnTo>
                  <a:pt x="10017" y="5027"/>
                </a:lnTo>
                <a:lnTo>
                  <a:pt x="10017" y="5084"/>
                </a:lnTo>
                <a:lnTo>
                  <a:pt x="9945" y="5047"/>
                </a:lnTo>
                <a:lnTo>
                  <a:pt x="9945" y="4990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e8d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3" name=""/>
          <p:cNvSpPr/>
          <p:nvPr/>
        </p:nvSpPr>
        <p:spPr>
          <a:xfrm>
            <a:off x="8079120" y="2410920"/>
            <a:ext cx="3565440" cy="1809360"/>
          </a:xfrm>
          <a:custGeom>
            <a:avLst/>
            <a:gdLst>
              <a:gd name="textAreaLeft" fmla="*/ 0 w 3565440"/>
              <a:gd name="textAreaRight" fmla="*/ 3565800 w 3565440"/>
              <a:gd name="textAreaTop" fmla="*/ 0 h 1809360"/>
              <a:gd name="textAreaBottom" fmla="*/ 1809720 h 1809360"/>
            </a:gdLst>
            <a:ahLst/>
            <a:cxnLst/>
            <a:rect l="textAreaLeft" t="textAreaTop" r="textAreaRight" b="textAreaBottom"/>
            <a:pathLst>
              <a:path w="9905" h="5027">
                <a:moveTo>
                  <a:pt x="9833" y="4933"/>
                </a:moveTo>
                <a:lnTo>
                  <a:pt x="9905" y="4970"/>
                </a:lnTo>
                <a:lnTo>
                  <a:pt x="9905" y="5027"/>
                </a:lnTo>
                <a:lnTo>
                  <a:pt x="9833" y="4990"/>
                </a:lnTo>
                <a:lnTo>
                  <a:pt x="9833" y="4933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8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4" name=""/>
          <p:cNvSpPr/>
          <p:nvPr/>
        </p:nvSpPr>
        <p:spPr>
          <a:xfrm>
            <a:off x="8119800" y="2410920"/>
            <a:ext cx="3524760" cy="1788840"/>
          </a:xfrm>
          <a:custGeom>
            <a:avLst/>
            <a:gdLst>
              <a:gd name="textAreaLeft" fmla="*/ 0 w 3524760"/>
              <a:gd name="textAreaRight" fmla="*/ 3525120 w 3524760"/>
              <a:gd name="textAreaTop" fmla="*/ 0 h 1788840"/>
              <a:gd name="textAreaBottom" fmla="*/ 1789200 h 1788840"/>
            </a:gdLst>
            <a:ahLst/>
            <a:cxnLst/>
            <a:rect l="textAreaLeft" t="textAreaTop" r="textAreaRight" b="textAreaBottom"/>
            <a:pathLst>
              <a:path w="9792" h="4970">
                <a:moveTo>
                  <a:pt x="9720" y="4876"/>
                </a:moveTo>
                <a:lnTo>
                  <a:pt x="9792" y="4913"/>
                </a:lnTo>
                <a:lnTo>
                  <a:pt x="9792" y="4970"/>
                </a:lnTo>
                <a:lnTo>
                  <a:pt x="9720" y="4933"/>
                </a:lnTo>
                <a:lnTo>
                  <a:pt x="9720" y="4876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9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5" name=""/>
          <p:cNvSpPr/>
          <p:nvPr/>
        </p:nvSpPr>
        <p:spPr>
          <a:xfrm>
            <a:off x="8160120" y="2410920"/>
            <a:ext cx="3484440" cy="1768320"/>
          </a:xfrm>
          <a:custGeom>
            <a:avLst/>
            <a:gdLst>
              <a:gd name="textAreaLeft" fmla="*/ 0 w 3484440"/>
              <a:gd name="textAreaRight" fmla="*/ 3484800 w 3484440"/>
              <a:gd name="textAreaTop" fmla="*/ 0 h 1768320"/>
              <a:gd name="textAreaBottom" fmla="*/ 1768680 h 1768320"/>
            </a:gdLst>
            <a:ahLst/>
            <a:cxnLst/>
            <a:rect l="textAreaLeft" t="textAreaTop" r="textAreaRight" b="textAreaBottom"/>
            <a:pathLst>
              <a:path w="9680" h="4913">
                <a:moveTo>
                  <a:pt x="9608" y="4819"/>
                </a:moveTo>
                <a:lnTo>
                  <a:pt x="9680" y="4856"/>
                </a:lnTo>
                <a:lnTo>
                  <a:pt x="9680" y="4913"/>
                </a:lnTo>
                <a:lnTo>
                  <a:pt x="9608" y="4876"/>
                </a:lnTo>
                <a:lnTo>
                  <a:pt x="9608" y="4819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9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6" name=""/>
          <p:cNvSpPr/>
          <p:nvPr/>
        </p:nvSpPr>
        <p:spPr>
          <a:xfrm>
            <a:off x="8200800" y="2410920"/>
            <a:ext cx="3443760" cy="1747800"/>
          </a:xfrm>
          <a:custGeom>
            <a:avLst/>
            <a:gdLst>
              <a:gd name="textAreaLeft" fmla="*/ 0 w 3443760"/>
              <a:gd name="textAreaRight" fmla="*/ 3444120 w 3443760"/>
              <a:gd name="textAreaTop" fmla="*/ 0 h 1747800"/>
              <a:gd name="textAreaBottom" fmla="*/ 1748160 h 1747800"/>
            </a:gdLst>
            <a:ahLst/>
            <a:cxnLst/>
            <a:rect l="textAreaLeft" t="textAreaTop" r="textAreaRight" b="textAreaBottom"/>
            <a:pathLst>
              <a:path w="9567" h="4856">
                <a:moveTo>
                  <a:pt x="9495" y="4762"/>
                </a:moveTo>
                <a:lnTo>
                  <a:pt x="9567" y="4798"/>
                </a:lnTo>
                <a:lnTo>
                  <a:pt x="9567" y="4856"/>
                </a:lnTo>
                <a:lnTo>
                  <a:pt x="9495" y="4819"/>
                </a:lnTo>
                <a:lnTo>
                  <a:pt x="9495" y="4762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7" name=""/>
          <p:cNvSpPr/>
          <p:nvPr/>
        </p:nvSpPr>
        <p:spPr>
          <a:xfrm>
            <a:off x="8241120" y="2410920"/>
            <a:ext cx="3403440" cy="1726920"/>
          </a:xfrm>
          <a:custGeom>
            <a:avLst/>
            <a:gdLst>
              <a:gd name="textAreaLeft" fmla="*/ 0 w 3403440"/>
              <a:gd name="textAreaRight" fmla="*/ 3403800 w 3403440"/>
              <a:gd name="textAreaTop" fmla="*/ 0 h 1726920"/>
              <a:gd name="textAreaBottom" fmla="*/ 1727280 h 1726920"/>
            </a:gdLst>
            <a:ahLst/>
            <a:cxnLst/>
            <a:rect l="textAreaLeft" t="textAreaTop" r="textAreaRight" b="textAreaBottom"/>
            <a:pathLst>
              <a:path w="9455" h="4798">
                <a:moveTo>
                  <a:pt x="9383" y="4705"/>
                </a:moveTo>
                <a:lnTo>
                  <a:pt x="9455" y="4741"/>
                </a:lnTo>
                <a:lnTo>
                  <a:pt x="9455" y="4798"/>
                </a:lnTo>
                <a:lnTo>
                  <a:pt x="9383" y="4762"/>
                </a:lnTo>
                <a:lnTo>
                  <a:pt x="9383" y="4705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8" name=""/>
          <p:cNvSpPr/>
          <p:nvPr/>
        </p:nvSpPr>
        <p:spPr>
          <a:xfrm>
            <a:off x="8281800" y="2410920"/>
            <a:ext cx="3362760" cy="1706400"/>
          </a:xfrm>
          <a:custGeom>
            <a:avLst/>
            <a:gdLst>
              <a:gd name="textAreaLeft" fmla="*/ 0 w 3362760"/>
              <a:gd name="textAreaRight" fmla="*/ 3363120 w 3362760"/>
              <a:gd name="textAreaTop" fmla="*/ 0 h 1706400"/>
              <a:gd name="textAreaBottom" fmla="*/ 1706760 h 1706400"/>
            </a:gdLst>
            <a:ahLst/>
            <a:cxnLst/>
            <a:rect l="textAreaLeft" t="textAreaTop" r="textAreaRight" b="textAreaBottom"/>
            <a:pathLst>
              <a:path w="9342" h="4741">
                <a:moveTo>
                  <a:pt x="9270" y="4648"/>
                </a:moveTo>
                <a:lnTo>
                  <a:pt x="9342" y="4684"/>
                </a:lnTo>
                <a:lnTo>
                  <a:pt x="9342" y="4741"/>
                </a:lnTo>
                <a:lnTo>
                  <a:pt x="9270" y="4705"/>
                </a:lnTo>
                <a:lnTo>
                  <a:pt x="9270" y="4648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b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69" name=""/>
          <p:cNvSpPr/>
          <p:nvPr/>
        </p:nvSpPr>
        <p:spPr>
          <a:xfrm>
            <a:off x="8322120" y="2410920"/>
            <a:ext cx="3322440" cy="1685880"/>
          </a:xfrm>
          <a:custGeom>
            <a:avLst/>
            <a:gdLst>
              <a:gd name="textAreaLeft" fmla="*/ 0 w 3322440"/>
              <a:gd name="textAreaRight" fmla="*/ 3322800 w 3322440"/>
              <a:gd name="textAreaTop" fmla="*/ 0 h 1685880"/>
              <a:gd name="textAreaBottom" fmla="*/ 1686240 h 1685880"/>
            </a:gdLst>
            <a:ahLst/>
            <a:cxnLst/>
            <a:rect l="textAreaLeft" t="textAreaTop" r="textAreaRight" b="textAreaBottom"/>
            <a:pathLst>
              <a:path w="9230" h="4684">
                <a:moveTo>
                  <a:pt x="9157" y="4591"/>
                </a:moveTo>
                <a:lnTo>
                  <a:pt x="9230" y="4627"/>
                </a:lnTo>
                <a:lnTo>
                  <a:pt x="9230" y="4684"/>
                </a:lnTo>
                <a:lnTo>
                  <a:pt x="9157" y="4648"/>
                </a:lnTo>
                <a:lnTo>
                  <a:pt x="9157" y="4591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b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0" name=""/>
          <p:cNvSpPr/>
          <p:nvPr/>
        </p:nvSpPr>
        <p:spPr>
          <a:xfrm>
            <a:off x="8362800" y="2410920"/>
            <a:ext cx="3281760" cy="1665360"/>
          </a:xfrm>
          <a:custGeom>
            <a:avLst/>
            <a:gdLst>
              <a:gd name="textAreaLeft" fmla="*/ 0 w 3281760"/>
              <a:gd name="textAreaRight" fmla="*/ 3282120 w 3281760"/>
              <a:gd name="textAreaTop" fmla="*/ 0 h 1665360"/>
              <a:gd name="textAreaBottom" fmla="*/ 1665720 h 1665360"/>
            </a:gdLst>
            <a:ahLst/>
            <a:cxnLst/>
            <a:rect l="textAreaLeft" t="textAreaTop" r="textAreaRight" b="textAreaBottom"/>
            <a:pathLst>
              <a:path w="9117" h="4627">
                <a:moveTo>
                  <a:pt x="9045" y="4533"/>
                </a:moveTo>
                <a:lnTo>
                  <a:pt x="9117" y="4570"/>
                </a:lnTo>
                <a:lnTo>
                  <a:pt x="9117" y="4627"/>
                </a:lnTo>
                <a:lnTo>
                  <a:pt x="9045" y="4591"/>
                </a:lnTo>
                <a:lnTo>
                  <a:pt x="9045" y="4533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cd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1" name=""/>
          <p:cNvSpPr/>
          <p:nvPr/>
        </p:nvSpPr>
        <p:spPr>
          <a:xfrm>
            <a:off x="8403480" y="2410920"/>
            <a:ext cx="3241080" cy="1644840"/>
          </a:xfrm>
          <a:custGeom>
            <a:avLst/>
            <a:gdLst>
              <a:gd name="textAreaLeft" fmla="*/ 0 w 3241080"/>
              <a:gd name="textAreaRight" fmla="*/ 3241440 w 3241080"/>
              <a:gd name="textAreaTop" fmla="*/ 0 h 1644840"/>
              <a:gd name="textAreaBottom" fmla="*/ 1645200 h 1644840"/>
            </a:gdLst>
            <a:ahLst/>
            <a:cxnLst/>
            <a:rect l="textAreaLeft" t="textAreaTop" r="textAreaRight" b="textAreaBottom"/>
            <a:pathLst>
              <a:path w="9004" h="4570">
                <a:moveTo>
                  <a:pt x="8932" y="4476"/>
                </a:moveTo>
                <a:lnTo>
                  <a:pt x="9004" y="4513"/>
                </a:lnTo>
                <a:lnTo>
                  <a:pt x="9004" y="4570"/>
                </a:lnTo>
                <a:lnTo>
                  <a:pt x="8932" y="4533"/>
                </a:lnTo>
                <a:lnTo>
                  <a:pt x="8932" y="4476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ec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2" name=""/>
          <p:cNvSpPr/>
          <p:nvPr/>
        </p:nvSpPr>
        <p:spPr>
          <a:xfrm>
            <a:off x="8443800" y="2410920"/>
            <a:ext cx="3200760" cy="1624320"/>
          </a:xfrm>
          <a:custGeom>
            <a:avLst/>
            <a:gdLst>
              <a:gd name="textAreaLeft" fmla="*/ 0 w 3200760"/>
              <a:gd name="textAreaRight" fmla="*/ 3201120 w 3200760"/>
              <a:gd name="textAreaTop" fmla="*/ 0 h 1624320"/>
              <a:gd name="textAreaBottom" fmla="*/ 1624680 h 1624320"/>
            </a:gdLst>
            <a:ahLst/>
            <a:cxnLst/>
            <a:rect l="textAreaLeft" t="textAreaTop" r="textAreaRight" b="textAreaBottom"/>
            <a:pathLst>
              <a:path w="8892" h="4513">
                <a:moveTo>
                  <a:pt x="8820" y="4419"/>
                </a:moveTo>
                <a:lnTo>
                  <a:pt x="8892" y="4456"/>
                </a:lnTo>
                <a:lnTo>
                  <a:pt x="8892" y="4513"/>
                </a:lnTo>
                <a:lnTo>
                  <a:pt x="8820" y="4476"/>
                </a:lnTo>
                <a:lnTo>
                  <a:pt x="8820" y="4419"/>
                </a:lnTo>
                <a:moveTo>
                  <a:pt x="142" y="73"/>
                </a:moveTo>
                <a:lnTo>
                  <a:pt x="0" y="0"/>
                </a:lnTo>
                <a:lnTo>
                  <a:pt x="113" y="0"/>
                </a:lnTo>
                <a:lnTo>
                  <a:pt x="254" y="73"/>
                </a:lnTo>
                <a:lnTo>
                  <a:pt x="142" y="73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3" name=""/>
          <p:cNvSpPr/>
          <p:nvPr/>
        </p:nvSpPr>
        <p:spPr>
          <a:xfrm>
            <a:off x="8484480" y="2410920"/>
            <a:ext cx="3160080" cy="1603800"/>
          </a:xfrm>
          <a:custGeom>
            <a:avLst/>
            <a:gdLst>
              <a:gd name="textAreaLeft" fmla="*/ 0 w 3160080"/>
              <a:gd name="textAreaRight" fmla="*/ 3160440 w 3160080"/>
              <a:gd name="textAreaTop" fmla="*/ 0 h 1603800"/>
              <a:gd name="textAreaBottom" fmla="*/ 1604160 h 1603800"/>
            </a:gdLst>
            <a:ahLst/>
            <a:cxnLst/>
            <a:rect l="textAreaLeft" t="textAreaTop" r="textAreaRight" b="textAreaBottom"/>
            <a:pathLst>
              <a:path w="8779" h="4456">
                <a:moveTo>
                  <a:pt x="8707" y="4361"/>
                </a:moveTo>
                <a:lnTo>
                  <a:pt x="8779" y="4398"/>
                </a:lnTo>
                <a:lnTo>
                  <a:pt x="8779" y="4456"/>
                </a:lnTo>
                <a:lnTo>
                  <a:pt x="8707" y="4418"/>
                </a:lnTo>
                <a:lnTo>
                  <a:pt x="8707" y="4361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ed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4" name=""/>
          <p:cNvSpPr/>
          <p:nvPr/>
        </p:nvSpPr>
        <p:spPr>
          <a:xfrm>
            <a:off x="8524800" y="2410920"/>
            <a:ext cx="3119760" cy="1583280"/>
          </a:xfrm>
          <a:custGeom>
            <a:avLst/>
            <a:gdLst>
              <a:gd name="textAreaLeft" fmla="*/ 0 w 3119760"/>
              <a:gd name="textAreaRight" fmla="*/ 3120120 w 3119760"/>
              <a:gd name="textAreaTop" fmla="*/ 0 h 1583280"/>
              <a:gd name="textAreaBottom" fmla="*/ 1583640 h 1583280"/>
            </a:gdLst>
            <a:ahLst/>
            <a:cxnLst/>
            <a:rect l="textAreaLeft" t="textAreaTop" r="textAreaRight" b="textAreaBottom"/>
            <a:pathLst>
              <a:path w="8667" h="4399">
                <a:moveTo>
                  <a:pt x="8595" y="4305"/>
                </a:moveTo>
                <a:lnTo>
                  <a:pt x="8667" y="4341"/>
                </a:lnTo>
                <a:lnTo>
                  <a:pt x="8667" y="4399"/>
                </a:lnTo>
                <a:lnTo>
                  <a:pt x="8595" y="4362"/>
                </a:lnTo>
                <a:lnTo>
                  <a:pt x="8595" y="4305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ed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5" name=""/>
          <p:cNvSpPr/>
          <p:nvPr/>
        </p:nvSpPr>
        <p:spPr>
          <a:xfrm>
            <a:off x="8565480" y="2410920"/>
            <a:ext cx="3079080" cy="1562400"/>
          </a:xfrm>
          <a:custGeom>
            <a:avLst/>
            <a:gdLst>
              <a:gd name="textAreaLeft" fmla="*/ 0 w 3079080"/>
              <a:gd name="textAreaRight" fmla="*/ 3079440 w 3079080"/>
              <a:gd name="textAreaTop" fmla="*/ 0 h 1562400"/>
              <a:gd name="textAreaBottom" fmla="*/ 1562760 h 1562400"/>
            </a:gdLst>
            <a:ahLst/>
            <a:cxnLst/>
            <a:rect l="textAreaLeft" t="textAreaTop" r="textAreaRight" b="textAreaBottom"/>
            <a:pathLst>
              <a:path w="8554" h="4341">
                <a:moveTo>
                  <a:pt x="8482" y="4191"/>
                </a:moveTo>
                <a:lnTo>
                  <a:pt x="8554" y="4227"/>
                </a:lnTo>
                <a:lnTo>
                  <a:pt x="8554" y="4341"/>
                </a:lnTo>
                <a:lnTo>
                  <a:pt x="8482" y="4305"/>
                </a:lnTo>
                <a:lnTo>
                  <a:pt x="8482" y="4191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ec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6" name=""/>
          <p:cNvSpPr/>
          <p:nvPr/>
        </p:nvSpPr>
        <p:spPr>
          <a:xfrm>
            <a:off x="8646480" y="2410920"/>
            <a:ext cx="2998080" cy="1521360"/>
          </a:xfrm>
          <a:custGeom>
            <a:avLst/>
            <a:gdLst>
              <a:gd name="textAreaLeft" fmla="*/ 0 w 2998080"/>
              <a:gd name="textAreaRight" fmla="*/ 2998440 w 2998080"/>
              <a:gd name="textAreaTop" fmla="*/ 0 h 1521360"/>
              <a:gd name="textAreaBottom" fmla="*/ 1521720 h 1521360"/>
            </a:gdLst>
            <a:ahLst/>
            <a:cxnLst/>
            <a:rect l="textAreaLeft" t="textAreaTop" r="textAreaRight" b="textAreaBottom"/>
            <a:pathLst>
              <a:path w="8329" h="4227">
                <a:moveTo>
                  <a:pt x="8257" y="4134"/>
                </a:moveTo>
                <a:lnTo>
                  <a:pt x="8329" y="4170"/>
                </a:lnTo>
                <a:lnTo>
                  <a:pt x="8329" y="4227"/>
                </a:lnTo>
                <a:lnTo>
                  <a:pt x="8257" y="4191"/>
                </a:lnTo>
                <a:lnTo>
                  <a:pt x="8257" y="4134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7" name=""/>
          <p:cNvSpPr/>
          <p:nvPr/>
        </p:nvSpPr>
        <p:spPr>
          <a:xfrm>
            <a:off x="8686800" y="2410920"/>
            <a:ext cx="2957760" cy="1500840"/>
          </a:xfrm>
          <a:custGeom>
            <a:avLst/>
            <a:gdLst>
              <a:gd name="textAreaLeft" fmla="*/ 0 w 2957760"/>
              <a:gd name="textAreaRight" fmla="*/ 2958120 w 2957760"/>
              <a:gd name="textAreaTop" fmla="*/ 0 h 1500840"/>
              <a:gd name="textAreaBottom" fmla="*/ 1501200 h 1500840"/>
            </a:gdLst>
            <a:ahLst/>
            <a:cxnLst/>
            <a:rect l="textAreaLeft" t="textAreaTop" r="textAreaRight" b="textAreaBottom"/>
            <a:pathLst>
              <a:path w="8217" h="4170">
                <a:moveTo>
                  <a:pt x="8145" y="4077"/>
                </a:moveTo>
                <a:lnTo>
                  <a:pt x="8217" y="4113"/>
                </a:lnTo>
                <a:lnTo>
                  <a:pt x="8217" y="4170"/>
                </a:lnTo>
                <a:lnTo>
                  <a:pt x="8145" y="4134"/>
                </a:lnTo>
                <a:lnTo>
                  <a:pt x="8145" y="4077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ef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8" name=""/>
          <p:cNvSpPr/>
          <p:nvPr/>
        </p:nvSpPr>
        <p:spPr>
          <a:xfrm>
            <a:off x="8727480" y="2410920"/>
            <a:ext cx="2917080" cy="1480320"/>
          </a:xfrm>
          <a:custGeom>
            <a:avLst/>
            <a:gdLst>
              <a:gd name="textAreaLeft" fmla="*/ 0 w 2917080"/>
              <a:gd name="textAreaRight" fmla="*/ 2917440 w 2917080"/>
              <a:gd name="textAreaTop" fmla="*/ 0 h 1480320"/>
              <a:gd name="textAreaBottom" fmla="*/ 1480680 h 1480320"/>
            </a:gdLst>
            <a:ahLst/>
            <a:cxnLst/>
            <a:rect l="textAreaLeft" t="textAreaTop" r="textAreaRight" b="textAreaBottom"/>
            <a:pathLst>
              <a:path w="8104" h="4113">
                <a:moveTo>
                  <a:pt x="8032" y="3962"/>
                </a:moveTo>
                <a:lnTo>
                  <a:pt x="8104" y="3999"/>
                </a:lnTo>
                <a:lnTo>
                  <a:pt x="8104" y="4113"/>
                </a:lnTo>
                <a:lnTo>
                  <a:pt x="8032" y="4077"/>
                </a:lnTo>
                <a:lnTo>
                  <a:pt x="8032" y="3962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0c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79" name=""/>
          <p:cNvSpPr/>
          <p:nvPr/>
        </p:nvSpPr>
        <p:spPr>
          <a:xfrm>
            <a:off x="8808480" y="2410920"/>
            <a:ext cx="2836080" cy="1439280"/>
          </a:xfrm>
          <a:custGeom>
            <a:avLst/>
            <a:gdLst>
              <a:gd name="textAreaLeft" fmla="*/ 0 w 2836080"/>
              <a:gd name="textAreaRight" fmla="*/ 2836440 w 2836080"/>
              <a:gd name="textAreaTop" fmla="*/ 0 h 1439280"/>
              <a:gd name="textAreaBottom" fmla="*/ 1439640 h 1439280"/>
            </a:gdLst>
            <a:ahLst/>
            <a:cxnLst/>
            <a:rect l="textAreaLeft" t="textAreaTop" r="textAreaRight" b="textAreaBottom"/>
            <a:pathLst>
              <a:path w="7879" h="3999">
                <a:moveTo>
                  <a:pt x="7807" y="3905"/>
                </a:moveTo>
                <a:lnTo>
                  <a:pt x="7879" y="3942"/>
                </a:lnTo>
                <a:lnTo>
                  <a:pt x="7879" y="3999"/>
                </a:lnTo>
                <a:lnTo>
                  <a:pt x="7807" y="3962"/>
                </a:lnTo>
                <a:lnTo>
                  <a:pt x="7807" y="3905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0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0" name=""/>
          <p:cNvSpPr/>
          <p:nvPr/>
        </p:nvSpPr>
        <p:spPr>
          <a:xfrm>
            <a:off x="8849160" y="2410920"/>
            <a:ext cx="2795400" cy="1418760"/>
          </a:xfrm>
          <a:custGeom>
            <a:avLst/>
            <a:gdLst>
              <a:gd name="textAreaLeft" fmla="*/ 0 w 2795400"/>
              <a:gd name="textAreaRight" fmla="*/ 2795760 w 2795400"/>
              <a:gd name="textAreaTop" fmla="*/ 0 h 1418760"/>
              <a:gd name="textAreaBottom" fmla="*/ 1419120 h 1418760"/>
            </a:gdLst>
            <a:ahLst/>
            <a:cxnLst/>
            <a:rect l="textAreaLeft" t="textAreaTop" r="textAreaRight" b="textAreaBottom"/>
            <a:pathLst>
              <a:path w="7766" h="3942">
                <a:moveTo>
                  <a:pt x="7694" y="3848"/>
                </a:moveTo>
                <a:lnTo>
                  <a:pt x="7766" y="3885"/>
                </a:lnTo>
                <a:lnTo>
                  <a:pt x="7766" y="3942"/>
                </a:lnTo>
                <a:lnTo>
                  <a:pt x="7694" y="3905"/>
                </a:lnTo>
                <a:lnTo>
                  <a:pt x="7694" y="3848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1" name=""/>
          <p:cNvSpPr/>
          <p:nvPr/>
        </p:nvSpPr>
        <p:spPr>
          <a:xfrm>
            <a:off x="8889480" y="2410920"/>
            <a:ext cx="2755080" cy="1398240"/>
          </a:xfrm>
          <a:custGeom>
            <a:avLst/>
            <a:gdLst>
              <a:gd name="textAreaLeft" fmla="*/ 0 w 2755080"/>
              <a:gd name="textAreaRight" fmla="*/ 2755440 w 2755080"/>
              <a:gd name="textAreaTop" fmla="*/ 0 h 1398240"/>
              <a:gd name="textAreaBottom" fmla="*/ 1398600 h 1398240"/>
            </a:gdLst>
            <a:ahLst/>
            <a:cxnLst/>
            <a:rect l="textAreaLeft" t="textAreaTop" r="textAreaRight" b="textAreaBottom"/>
            <a:pathLst>
              <a:path w="7654" h="3885">
                <a:moveTo>
                  <a:pt x="7582" y="3791"/>
                </a:moveTo>
                <a:lnTo>
                  <a:pt x="7654" y="3827"/>
                </a:lnTo>
                <a:lnTo>
                  <a:pt x="7654" y="3885"/>
                </a:lnTo>
                <a:lnTo>
                  <a:pt x="7582" y="3848"/>
                </a:lnTo>
                <a:lnTo>
                  <a:pt x="7582" y="3791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1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2" name=""/>
          <p:cNvSpPr/>
          <p:nvPr/>
        </p:nvSpPr>
        <p:spPr>
          <a:xfrm>
            <a:off x="8930160" y="2410920"/>
            <a:ext cx="2714400" cy="1377360"/>
          </a:xfrm>
          <a:custGeom>
            <a:avLst/>
            <a:gdLst>
              <a:gd name="textAreaLeft" fmla="*/ 0 w 2714400"/>
              <a:gd name="textAreaRight" fmla="*/ 2714760 w 2714400"/>
              <a:gd name="textAreaTop" fmla="*/ 0 h 1377360"/>
              <a:gd name="textAreaBottom" fmla="*/ 1377720 h 1377360"/>
            </a:gdLst>
            <a:ahLst/>
            <a:cxnLst/>
            <a:rect l="textAreaLeft" t="textAreaTop" r="textAreaRight" b="textAreaBottom"/>
            <a:pathLst>
              <a:path w="7541" h="3827">
                <a:moveTo>
                  <a:pt x="7469" y="3734"/>
                </a:moveTo>
                <a:lnTo>
                  <a:pt x="7541" y="3770"/>
                </a:lnTo>
                <a:lnTo>
                  <a:pt x="7541" y="3827"/>
                </a:lnTo>
                <a:lnTo>
                  <a:pt x="7469" y="3791"/>
                </a:lnTo>
                <a:lnTo>
                  <a:pt x="7469" y="3734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2c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3" name=""/>
          <p:cNvSpPr/>
          <p:nvPr/>
        </p:nvSpPr>
        <p:spPr>
          <a:xfrm>
            <a:off x="8970480" y="2410920"/>
            <a:ext cx="2674080" cy="1356840"/>
          </a:xfrm>
          <a:custGeom>
            <a:avLst/>
            <a:gdLst>
              <a:gd name="textAreaLeft" fmla="*/ 0 w 2674080"/>
              <a:gd name="textAreaRight" fmla="*/ 2674440 w 2674080"/>
              <a:gd name="textAreaTop" fmla="*/ 0 h 1356840"/>
              <a:gd name="textAreaBottom" fmla="*/ 1357200 h 1356840"/>
            </a:gdLst>
            <a:ahLst/>
            <a:cxnLst/>
            <a:rect l="textAreaLeft" t="textAreaTop" r="textAreaRight" b="textAreaBottom"/>
            <a:pathLst>
              <a:path w="7429" h="3770">
                <a:moveTo>
                  <a:pt x="7357" y="3620"/>
                </a:moveTo>
                <a:lnTo>
                  <a:pt x="7429" y="3656"/>
                </a:lnTo>
                <a:lnTo>
                  <a:pt x="7429" y="3770"/>
                </a:lnTo>
                <a:lnTo>
                  <a:pt x="7357" y="3734"/>
                </a:lnTo>
                <a:lnTo>
                  <a:pt x="7357" y="3620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2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4" name=""/>
          <p:cNvSpPr/>
          <p:nvPr/>
        </p:nvSpPr>
        <p:spPr>
          <a:xfrm>
            <a:off x="9051480" y="2410920"/>
            <a:ext cx="2593080" cy="1315800"/>
          </a:xfrm>
          <a:custGeom>
            <a:avLst/>
            <a:gdLst>
              <a:gd name="textAreaLeft" fmla="*/ 0 w 2593080"/>
              <a:gd name="textAreaRight" fmla="*/ 2593440 w 2593080"/>
              <a:gd name="textAreaTop" fmla="*/ 0 h 1315800"/>
              <a:gd name="textAreaBottom" fmla="*/ 1316160 h 1315800"/>
            </a:gdLst>
            <a:ahLst/>
            <a:cxnLst/>
            <a:rect l="textAreaLeft" t="textAreaTop" r="textAreaRight" b="textAreaBottom"/>
            <a:pathLst>
              <a:path w="7204" h="3656">
                <a:moveTo>
                  <a:pt x="7132" y="3505"/>
                </a:moveTo>
                <a:lnTo>
                  <a:pt x="7204" y="3542"/>
                </a:lnTo>
                <a:lnTo>
                  <a:pt x="7204" y="3656"/>
                </a:lnTo>
                <a:lnTo>
                  <a:pt x="7132" y="3620"/>
                </a:lnTo>
                <a:lnTo>
                  <a:pt x="7132" y="3505"/>
                </a:lnTo>
                <a:moveTo>
                  <a:pt x="143" y="72"/>
                </a:moveTo>
                <a:lnTo>
                  <a:pt x="0" y="0"/>
                </a:lnTo>
                <a:lnTo>
                  <a:pt x="226" y="0"/>
                </a:lnTo>
                <a:lnTo>
                  <a:pt x="368" y="72"/>
                </a:lnTo>
                <a:lnTo>
                  <a:pt x="143" y="72"/>
                </a:lnTo>
                <a:close/>
              </a:path>
            </a:pathLst>
          </a:custGeom>
          <a:solidFill>
            <a:srgbClr val="00f3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5" name=""/>
          <p:cNvSpPr/>
          <p:nvPr/>
        </p:nvSpPr>
        <p:spPr>
          <a:xfrm>
            <a:off x="9132480" y="2410920"/>
            <a:ext cx="2512080" cy="1274760"/>
          </a:xfrm>
          <a:custGeom>
            <a:avLst/>
            <a:gdLst>
              <a:gd name="textAreaLeft" fmla="*/ 0 w 2512080"/>
              <a:gd name="textAreaRight" fmla="*/ 2512440 w 2512080"/>
              <a:gd name="textAreaTop" fmla="*/ 0 h 1274760"/>
              <a:gd name="textAreaBottom" fmla="*/ 1275120 h 1274760"/>
            </a:gdLst>
            <a:ahLst/>
            <a:cxnLst/>
            <a:rect l="textAreaLeft" t="textAreaTop" r="textAreaRight" b="textAreaBottom"/>
            <a:pathLst>
              <a:path w="6979" h="3542">
                <a:moveTo>
                  <a:pt x="6907" y="3448"/>
                </a:moveTo>
                <a:lnTo>
                  <a:pt x="6979" y="3485"/>
                </a:lnTo>
                <a:lnTo>
                  <a:pt x="6979" y="3542"/>
                </a:lnTo>
                <a:lnTo>
                  <a:pt x="6907" y="3505"/>
                </a:lnTo>
                <a:lnTo>
                  <a:pt x="6907" y="3448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3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6" name=""/>
          <p:cNvSpPr/>
          <p:nvPr/>
        </p:nvSpPr>
        <p:spPr>
          <a:xfrm>
            <a:off x="9173160" y="2410920"/>
            <a:ext cx="2471400" cy="1254240"/>
          </a:xfrm>
          <a:custGeom>
            <a:avLst/>
            <a:gdLst>
              <a:gd name="textAreaLeft" fmla="*/ 0 w 2471400"/>
              <a:gd name="textAreaRight" fmla="*/ 2471760 w 2471400"/>
              <a:gd name="textAreaTop" fmla="*/ 0 h 1254240"/>
              <a:gd name="textAreaBottom" fmla="*/ 1254600 h 1254240"/>
            </a:gdLst>
            <a:ahLst/>
            <a:cxnLst/>
            <a:rect l="textAreaLeft" t="textAreaTop" r="textAreaRight" b="textAreaBottom"/>
            <a:pathLst>
              <a:path w="6866" h="3485">
                <a:moveTo>
                  <a:pt x="6794" y="3391"/>
                </a:moveTo>
                <a:lnTo>
                  <a:pt x="6866" y="3428"/>
                </a:lnTo>
                <a:lnTo>
                  <a:pt x="6866" y="3485"/>
                </a:lnTo>
                <a:lnTo>
                  <a:pt x="6794" y="3448"/>
                </a:lnTo>
                <a:lnTo>
                  <a:pt x="6794" y="3391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4c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7" name=""/>
          <p:cNvSpPr/>
          <p:nvPr/>
        </p:nvSpPr>
        <p:spPr>
          <a:xfrm>
            <a:off x="9213840" y="2410920"/>
            <a:ext cx="2430720" cy="1233720"/>
          </a:xfrm>
          <a:custGeom>
            <a:avLst/>
            <a:gdLst>
              <a:gd name="textAreaLeft" fmla="*/ 0 w 2430720"/>
              <a:gd name="textAreaRight" fmla="*/ 2431080 w 2430720"/>
              <a:gd name="textAreaTop" fmla="*/ 0 h 1233720"/>
              <a:gd name="textAreaBottom" fmla="*/ 1234080 h 1233720"/>
            </a:gdLst>
            <a:ahLst/>
            <a:cxnLst/>
            <a:rect l="textAreaLeft" t="textAreaTop" r="textAreaRight" b="textAreaBottom"/>
            <a:pathLst>
              <a:path w="6753" h="3428">
                <a:moveTo>
                  <a:pt x="6681" y="3334"/>
                </a:moveTo>
                <a:lnTo>
                  <a:pt x="6753" y="3371"/>
                </a:lnTo>
                <a:lnTo>
                  <a:pt x="6753" y="3428"/>
                </a:lnTo>
                <a:lnTo>
                  <a:pt x="6681" y="3391"/>
                </a:lnTo>
                <a:lnTo>
                  <a:pt x="6681" y="3334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8" name=""/>
          <p:cNvSpPr/>
          <p:nvPr/>
        </p:nvSpPr>
        <p:spPr>
          <a:xfrm>
            <a:off x="9254160" y="2410920"/>
            <a:ext cx="2390400" cy="1213200"/>
          </a:xfrm>
          <a:custGeom>
            <a:avLst/>
            <a:gdLst>
              <a:gd name="textAreaLeft" fmla="*/ 0 w 2390400"/>
              <a:gd name="textAreaRight" fmla="*/ 2390760 w 2390400"/>
              <a:gd name="textAreaTop" fmla="*/ 0 h 1213200"/>
              <a:gd name="textAreaBottom" fmla="*/ 1213560 h 1213200"/>
            </a:gdLst>
            <a:ahLst/>
            <a:cxnLst/>
            <a:rect l="textAreaLeft" t="textAreaTop" r="textAreaRight" b="textAreaBottom"/>
            <a:pathLst>
              <a:path w="6641" h="3371">
                <a:moveTo>
                  <a:pt x="6569" y="3277"/>
                </a:moveTo>
                <a:lnTo>
                  <a:pt x="6641" y="3313"/>
                </a:lnTo>
                <a:lnTo>
                  <a:pt x="6641" y="3371"/>
                </a:lnTo>
                <a:lnTo>
                  <a:pt x="6569" y="3334"/>
                </a:lnTo>
                <a:lnTo>
                  <a:pt x="6569" y="3277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4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89" name=""/>
          <p:cNvSpPr/>
          <p:nvPr/>
        </p:nvSpPr>
        <p:spPr>
          <a:xfrm>
            <a:off x="9294840" y="2410920"/>
            <a:ext cx="2349720" cy="1192320"/>
          </a:xfrm>
          <a:custGeom>
            <a:avLst/>
            <a:gdLst>
              <a:gd name="textAreaLeft" fmla="*/ 0 w 2349720"/>
              <a:gd name="textAreaRight" fmla="*/ 2350080 w 2349720"/>
              <a:gd name="textAreaTop" fmla="*/ 0 h 1192320"/>
              <a:gd name="textAreaBottom" fmla="*/ 1192680 h 1192320"/>
            </a:gdLst>
            <a:ahLst/>
            <a:cxnLst/>
            <a:rect l="textAreaLeft" t="textAreaTop" r="textAreaRight" b="textAreaBottom"/>
            <a:pathLst>
              <a:path w="6528" h="3313">
                <a:moveTo>
                  <a:pt x="6456" y="3163"/>
                </a:moveTo>
                <a:lnTo>
                  <a:pt x="6528" y="3199"/>
                </a:lnTo>
                <a:lnTo>
                  <a:pt x="6528" y="3313"/>
                </a:lnTo>
                <a:lnTo>
                  <a:pt x="6456" y="3277"/>
                </a:lnTo>
                <a:lnTo>
                  <a:pt x="6456" y="3163"/>
                </a:lnTo>
                <a:moveTo>
                  <a:pt x="141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0" name=""/>
          <p:cNvSpPr/>
          <p:nvPr/>
        </p:nvSpPr>
        <p:spPr>
          <a:xfrm>
            <a:off x="9375840" y="2410920"/>
            <a:ext cx="2268720" cy="1151280"/>
          </a:xfrm>
          <a:custGeom>
            <a:avLst/>
            <a:gdLst>
              <a:gd name="textAreaLeft" fmla="*/ 0 w 2268720"/>
              <a:gd name="textAreaRight" fmla="*/ 2269080 w 2268720"/>
              <a:gd name="textAreaTop" fmla="*/ 0 h 1151280"/>
              <a:gd name="textAreaBottom" fmla="*/ 1151640 h 1151280"/>
            </a:gdLst>
            <a:ahLst/>
            <a:cxnLst/>
            <a:rect l="textAreaLeft" t="textAreaTop" r="textAreaRight" b="textAreaBottom"/>
            <a:pathLst>
              <a:path w="6303" h="3199">
                <a:moveTo>
                  <a:pt x="6231" y="3106"/>
                </a:moveTo>
                <a:lnTo>
                  <a:pt x="6303" y="3142"/>
                </a:lnTo>
                <a:lnTo>
                  <a:pt x="6303" y="3199"/>
                </a:lnTo>
                <a:lnTo>
                  <a:pt x="6231" y="3163"/>
                </a:lnTo>
                <a:lnTo>
                  <a:pt x="6231" y="3106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5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1" name=""/>
          <p:cNvSpPr/>
          <p:nvPr/>
        </p:nvSpPr>
        <p:spPr>
          <a:xfrm>
            <a:off x="9416160" y="2410920"/>
            <a:ext cx="2228400" cy="1130760"/>
          </a:xfrm>
          <a:custGeom>
            <a:avLst/>
            <a:gdLst>
              <a:gd name="textAreaLeft" fmla="*/ 0 w 2228400"/>
              <a:gd name="textAreaRight" fmla="*/ 2228760 w 2228400"/>
              <a:gd name="textAreaTop" fmla="*/ 0 h 1130760"/>
              <a:gd name="textAreaBottom" fmla="*/ 1131120 h 1130760"/>
            </a:gdLst>
            <a:ahLst/>
            <a:cxnLst/>
            <a:rect l="textAreaLeft" t="textAreaTop" r="textAreaRight" b="textAreaBottom"/>
            <a:pathLst>
              <a:path w="6191" h="3142">
                <a:moveTo>
                  <a:pt x="6119" y="3048"/>
                </a:moveTo>
                <a:lnTo>
                  <a:pt x="6191" y="3085"/>
                </a:lnTo>
                <a:lnTo>
                  <a:pt x="6191" y="3142"/>
                </a:lnTo>
                <a:lnTo>
                  <a:pt x="6119" y="3106"/>
                </a:lnTo>
                <a:lnTo>
                  <a:pt x="6119" y="3048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6c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2" name=""/>
          <p:cNvSpPr/>
          <p:nvPr/>
        </p:nvSpPr>
        <p:spPr>
          <a:xfrm>
            <a:off x="9456840" y="2410920"/>
            <a:ext cx="2187720" cy="1110240"/>
          </a:xfrm>
          <a:custGeom>
            <a:avLst/>
            <a:gdLst>
              <a:gd name="textAreaLeft" fmla="*/ 0 w 2187720"/>
              <a:gd name="textAreaRight" fmla="*/ 2188080 w 2187720"/>
              <a:gd name="textAreaTop" fmla="*/ 0 h 1110240"/>
              <a:gd name="textAreaBottom" fmla="*/ 1110600 h 1110240"/>
            </a:gdLst>
            <a:ahLst/>
            <a:cxnLst/>
            <a:rect l="textAreaLeft" t="textAreaTop" r="textAreaRight" b="textAreaBottom"/>
            <a:pathLst>
              <a:path w="6078" h="3085">
                <a:moveTo>
                  <a:pt x="6006" y="2934"/>
                </a:moveTo>
                <a:lnTo>
                  <a:pt x="6078" y="2971"/>
                </a:lnTo>
                <a:lnTo>
                  <a:pt x="6078" y="3085"/>
                </a:lnTo>
                <a:lnTo>
                  <a:pt x="6006" y="3048"/>
                </a:lnTo>
                <a:lnTo>
                  <a:pt x="6006" y="2934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6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3" name=""/>
          <p:cNvSpPr/>
          <p:nvPr/>
        </p:nvSpPr>
        <p:spPr>
          <a:xfrm>
            <a:off x="9537840" y="2410920"/>
            <a:ext cx="2106720" cy="1069200"/>
          </a:xfrm>
          <a:custGeom>
            <a:avLst/>
            <a:gdLst>
              <a:gd name="textAreaLeft" fmla="*/ 0 w 2106720"/>
              <a:gd name="textAreaRight" fmla="*/ 2107080 w 2106720"/>
              <a:gd name="textAreaTop" fmla="*/ 0 h 1069200"/>
              <a:gd name="textAreaBottom" fmla="*/ 1069560 h 1069200"/>
            </a:gdLst>
            <a:ahLst/>
            <a:cxnLst/>
            <a:rect l="textAreaLeft" t="textAreaTop" r="textAreaRight" b="textAreaBottom"/>
            <a:pathLst>
              <a:path w="5853" h="2971">
                <a:moveTo>
                  <a:pt x="5781" y="2820"/>
                </a:moveTo>
                <a:lnTo>
                  <a:pt x="5853" y="2856"/>
                </a:lnTo>
                <a:lnTo>
                  <a:pt x="5853" y="2971"/>
                </a:lnTo>
                <a:lnTo>
                  <a:pt x="5781" y="2934"/>
                </a:lnTo>
                <a:lnTo>
                  <a:pt x="5781" y="2820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7c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4" name=""/>
          <p:cNvSpPr/>
          <p:nvPr/>
        </p:nvSpPr>
        <p:spPr>
          <a:xfrm>
            <a:off x="9618840" y="2410920"/>
            <a:ext cx="2025720" cy="1027800"/>
          </a:xfrm>
          <a:custGeom>
            <a:avLst/>
            <a:gdLst>
              <a:gd name="textAreaLeft" fmla="*/ 0 w 2025720"/>
              <a:gd name="textAreaRight" fmla="*/ 2026080 w 2025720"/>
              <a:gd name="textAreaTop" fmla="*/ 0 h 1027800"/>
              <a:gd name="textAreaBottom" fmla="*/ 1028160 h 1027800"/>
            </a:gdLst>
            <a:ahLst/>
            <a:cxnLst/>
            <a:rect l="textAreaLeft" t="textAreaTop" r="textAreaRight" b="textAreaBottom"/>
            <a:pathLst>
              <a:path w="5628" h="2856">
                <a:moveTo>
                  <a:pt x="5556" y="2706"/>
                </a:moveTo>
                <a:lnTo>
                  <a:pt x="5628" y="2742"/>
                </a:lnTo>
                <a:lnTo>
                  <a:pt x="5628" y="2856"/>
                </a:lnTo>
                <a:lnTo>
                  <a:pt x="5556" y="2820"/>
                </a:lnTo>
                <a:lnTo>
                  <a:pt x="5556" y="2706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7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5" name=""/>
          <p:cNvSpPr/>
          <p:nvPr/>
        </p:nvSpPr>
        <p:spPr>
          <a:xfrm>
            <a:off x="9699840" y="2410920"/>
            <a:ext cx="1944720" cy="986760"/>
          </a:xfrm>
          <a:custGeom>
            <a:avLst/>
            <a:gdLst>
              <a:gd name="textAreaLeft" fmla="*/ 0 w 1944720"/>
              <a:gd name="textAreaRight" fmla="*/ 1945080 w 1944720"/>
              <a:gd name="textAreaTop" fmla="*/ 0 h 986760"/>
              <a:gd name="textAreaBottom" fmla="*/ 987120 h 986760"/>
            </a:gdLst>
            <a:ahLst/>
            <a:cxnLst/>
            <a:rect l="textAreaLeft" t="textAreaTop" r="textAreaRight" b="textAreaBottom"/>
            <a:pathLst>
              <a:path w="5403" h="2742">
                <a:moveTo>
                  <a:pt x="5331" y="2591"/>
                </a:moveTo>
                <a:lnTo>
                  <a:pt x="5403" y="2628"/>
                </a:lnTo>
                <a:lnTo>
                  <a:pt x="5403" y="2742"/>
                </a:lnTo>
                <a:lnTo>
                  <a:pt x="5331" y="2706"/>
                </a:lnTo>
                <a:lnTo>
                  <a:pt x="5331" y="2591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8c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6" name=""/>
          <p:cNvSpPr/>
          <p:nvPr/>
        </p:nvSpPr>
        <p:spPr>
          <a:xfrm>
            <a:off x="9780840" y="2410920"/>
            <a:ext cx="1863720" cy="945720"/>
          </a:xfrm>
          <a:custGeom>
            <a:avLst/>
            <a:gdLst>
              <a:gd name="textAreaLeft" fmla="*/ 0 w 1863720"/>
              <a:gd name="textAreaRight" fmla="*/ 1864080 w 1863720"/>
              <a:gd name="textAreaTop" fmla="*/ 0 h 945720"/>
              <a:gd name="textAreaBottom" fmla="*/ 946080 h 945720"/>
            </a:gdLst>
            <a:ahLst/>
            <a:cxnLst/>
            <a:rect l="textAreaLeft" t="textAreaTop" r="textAreaRight" b="textAreaBottom"/>
            <a:pathLst>
              <a:path w="5178" h="2628">
                <a:moveTo>
                  <a:pt x="5106" y="2534"/>
                </a:moveTo>
                <a:lnTo>
                  <a:pt x="5178" y="2571"/>
                </a:lnTo>
                <a:lnTo>
                  <a:pt x="5178" y="2628"/>
                </a:lnTo>
                <a:lnTo>
                  <a:pt x="5106" y="2591"/>
                </a:lnTo>
                <a:lnTo>
                  <a:pt x="5106" y="2534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7" name=""/>
          <p:cNvSpPr/>
          <p:nvPr/>
        </p:nvSpPr>
        <p:spPr>
          <a:xfrm>
            <a:off x="9821520" y="2410920"/>
            <a:ext cx="1823040" cy="925200"/>
          </a:xfrm>
          <a:custGeom>
            <a:avLst/>
            <a:gdLst>
              <a:gd name="textAreaLeft" fmla="*/ 0 w 1823040"/>
              <a:gd name="textAreaRight" fmla="*/ 1823400 w 1823040"/>
              <a:gd name="textAreaTop" fmla="*/ 0 h 925200"/>
              <a:gd name="textAreaBottom" fmla="*/ 925560 h 925200"/>
            </a:gdLst>
            <a:ahLst/>
            <a:cxnLst/>
            <a:rect l="textAreaLeft" t="textAreaTop" r="textAreaRight" b="textAreaBottom"/>
            <a:pathLst>
              <a:path w="5065" h="2571">
                <a:moveTo>
                  <a:pt x="4993" y="2477"/>
                </a:moveTo>
                <a:lnTo>
                  <a:pt x="5065" y="2514"/>
                </a:lnTo>
                <a:lnTo>
                  <a:pt x="5065" y="2571"/>
                </a:lnTo>
                <a:lnTo>
                  <a:pt x="4993" y="2534"/>
                </a:lnTo>
                <a:lnTo>
                  <a:pt x="4993" y="2477"/>
                </a:lnTo>
                <a:moveTo>
                  <a:pt x="142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8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8" name=""/>
          <p:cNvSpPr/>
          <p:nvPr/>
        </p:nvSpPr>
        <p:spPr>
          <a:xfrm>
            <a:off x="9861840" y="2410920"/>
            <a:ext cx="1782720" cy="904680"/>
          </a:xfrm>
          <a:custGeom>
            <a:avLst/>
            <a:gdLst>
              <a:gd name="textAreaLeft" fmla="*/ 0 w 1782720"/>
              <a:gd name="textAreaRight" fmla="*/ 1783080 w 1782720"/>
              <a:gd name="textAreaTop" fmla="*/ 0 h 904680"/>
              <a:gd name="textAreaBottom" fmla="*/ 905040 h 904680"/>
            </a:gdLst>
            <a:ahLst/>
            <a:cxnLst/>
            <a:rect l="textAreaLeft" t="textAreaTop" r="textAreaRight" b="textAreaBottom"/>
            <a:pathLst>
              <a:path w="4953" h="2514">
                <a:moveTo>
                  <a:pt x="4881" y="2249"/>
                </a:moveTo>
                <a:lnTo>
                  <a:pt x="4953" y="2285"/>
                </a:lnTo>
                <a:lnTo>
                  <a:pt x="4953" y="2514"/>
                </a:lnTo>
                <a:lnTo>
                  <a:pt x="4881" y="2477"/>
                </a:lnTo>
                <a:lnTo>
                  <a:pt x="4881" y="2249"/>
                </a:lnTo>
                <a:moveTo>
                  <a:pt x="142" y="72"/>
                </a:moveTo>
                <a:lnTo>
                  <a:pt x="0" y="0"/>
                </a:lnTo>
                <a:lnTo>
                  <a:pt x="450" y="0"/>
                </a:lnTo>
                <a:lnTo>
                  <a:pt x="592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9c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799" name=""/>
          <p:cNvSpPr/>
          <p:nvPr/>
        </p:nvSpPr>
        <p:spPr>
          <a:xfrm>
            <a:off x="10023840" y="2410920"/>
            <a:ext cx="1620720" cy="822240"/>
          </a:xfrm>
          <a:custGeom>
            <a:avLst/>
            <a:gdLst>
              <a:gd name="textAreaLeft" fmla="*/ 0 w 1620720"/>
              <a:gd name="textAreaRight" fmla="*/ 1621080 w 1620720"/>
              <a:gd name="textAreaTop" fmla="*/ 0 h 822240"/>
              <a:gd name="textAreaBottom" fmla="*/ 822600 h 822240"/>
            </a:gdLst>
            <a:ahLst/>
            <a:cxnLst/>
            <a:rect l="textAreaLeft" t="textAreaTop" r="textAreaRight" b="textAreaBottom"/>
            <a:pathLst>
              <a:path w="4503" h="2285">
                <a:moveTo>
                  <a:pt x="4431" y="2192"/>
                </a:moveTo>
                <a:lnTo>
                  <a:pt x="4503" y="2228"/>
                </a:lnTo>
                <a:lnTo>
                  <a:pt x="4503" y="2285"/>
                </a:lnTo>
                <a:lnTo>
                  <a:pt x="4431" y="2249"/>
                </a:lnTo>
                <a:lnTo>
                  <a:pt x="4431" y="2192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0" name=""/>
          <p:cNvSpPr/>
          <p:nvPr/>
        </p:nvSpPr>
        <p:spPr>
          <a:xfrm>
            <a:off x="10064520" y="2410920"/>
            <a:ext cx="1580040" cy="801720"/>
          </a:xfrm>
          <a:custGeom>
            <a:avLst/>
            <a:gdLst>
              <a:gd name="textAreaLeft" fmla="*/ 0 w 1580040"/>
              <a:gd name="textAreaRight" fmla="*/ 1580400 w 1580040"/>
              <a:gd name="textAreaTop" fmla="*/ 0 h 801720"/>
              <a:gd name="textAreaBottom" fmla="*/ 802080 h 801720"/>
            </a:gdLst>
            <a:ahLst/>
            <a:cxnLst/>
            <a:rect l="textAreaLeft" t="textAreaTop" r="textAreaRight" b="textAreaBottom"/>
            <a:pathLst>
              <a:path w="4390" h="2228">
                <a:moveTo>
                  <a:pt x="4318" y="2135"/>
                </a:moveTo>
                <a:lnTo>
                  <a:pt x="4390" y="2171"/>
                </a:lnTo>
                <a:lnTo>
                  <a:pt x="4390" y="2228"/>
                </a:lnTo>
                <a:lnTo>
                  <a:pt x="4318" y="2192"/>
                </a:lnTo>
                <a:lnTo>
                  <a:pt x="4318" y="2135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1" name=""/>
          <p:cNvSpPr/>
          <p:nvPr/>
        </p:nvSpPr>
        <p:spPr>
          <a:xfrm>
            <a:off x="10105200" y="2410920"/>
            <a:ext cx="1539360" cy="781200"/>
          </a:xfrm>
          <a:custGeom>
            <a:avLst/>
            <a:gdLst>
              <a:gd name="textAreaLeft" fmla="*/ 0 w 1539360"/>
              <a:gd name="textAreaRight" fmla="*/ 1539720 w 1539360"/>
              <a:gd name="textAreaTop" fmla="*/ 0 h 781200"/>
              <a:gd name="textAreaBottom" fmla="*/ 781560 h 781200"/>
            </a:gdLst>
            <a:ahLst/>
            <a:cxnLst/>
            <a:rect l="textAreaLeft" t="textAreaTop" r="textAreaRight" b="textAreaBottom"/>
            <a:pathLst>
              <a:path w="4277" h="2171">
                <a:moveTo>
                  <a:pt x="4205" y="2020"/>
                </a:moveTo>
                <a:lnTo>
                  <a:pt x="4277" y="2057"/>
                </a:lnTo>
                <a:lnTo>
                  <a:pt x="4277" y="2171"/>
                </a:lnTo>
                <a:lnTo>
                  <a:pt x="4205" y="2135"/>
                </a:lnTo>
                <a:lnTo>
                  <a:pt x="4205" y="2020"/>
                </a:lnTo>
                <a:moveTo>
                  <a:pt x="141" y="72"/>
                </a:moveTo>
                <a:lnTo>
                  <a:pt x="0" y="0"/>
                </a:lnTo>
                <a:lnTo>
                  <a:pt x="225" y="0"/>
                </a:lnTo>
                <a:lnTo>
                  <a:pt x="366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2" name=""/>
          <p:cNvSpPr/>
          <p:nvPr/>
        </p:nvSpPr>
        <p:spPr>
          <a:xfrm>
            <a:off x="10186200" y="2410920"/>
            <a:ext cx="1458360" cy="740160"/>
          </a:xfrm>
          <a:custGeom>
            <a:avLst/>
            <a:gdLst>
              <a:gd name="textAreaLeft" fmla="*/ 0 w 1458360"/>
              <a:gd name="textAreaRight" fmla="*/ 1458720 w 1458360"/>
              <a:gd name="textAreaTop" fmla="*/ 0 h 740160"/>
              <a:gd name="textAreaBottom" fmla="*/ 740520 h 740160"/>
            </a:gdLst>
            <a:ahLst/>
            <a:cxnLst/>
            <a:rect l="textAreaLeft" t="textAreaTop" r="textAreaRight" b="textAreaBottom"/>
            <a:pathLst>
              <a:path w="4052" h="2057">
                <a:moveTo>
                  <a:pt x="3980" y="1963"/>
                </a:moveTo>
                <a:lnTo>
                  <a:pt x="4052" y="2000"/>
                </a:lnTo>
                <a:lnTo>
                  <a:pt x="4052" y="2057"/>
                </a:lnTo>
                <a:lnTo>
                  <a:pt x="3980" y="2020"/>
                </a:lnTo>
                <a:lnTo>
                  <a:pt x="3980" y="1963"/>
                </a:lnTo>
                <a:moveTo>
                  <a:pt x="141" y="72"/>
                </a:moveTo>
                <a:lnTo>
                  <a:pt x="0" y="0"/>
                </a:lnTo>
                <a:lnTo>
                  <a:pt x="112" y="0"/>
                </a:lnTo>
                <a:lnTo>
                  <a:pt x="254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fa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3" name=""/>
          <p:cNvSpPr/>
          <p:nvPr/>
        </p:nvSpPr>
        <p:spPr>
          <a:xfrm>
            <a:off x="10226520" y="2410920"/>
            <a:ext cx="1418040" cy="719640"/>
          </a:xfrm>
          <a:custGeom>
            <a:avLst/>
            <a:gdLst>
              <a:gd name="textAreaLeft" fmla="*/ 0 w 1418040"/>
              <a:gd name="textAreaRight" fmla="*/ 1418400 w 1418040"/>
              <a:gd name="textAreaTop" fmla="*/ 0 h 719640"/>
              <a:gd name="textAreaBottom" fmla="*/ 720000 h 719640"/>
            </a:gdLst>
            <a:ahLst/>
            <a:cxnLst/>
            <a:rect l="textAreaLeft" t="textAreaTop" r="textAreaRight" b="textAreaBottom"/>
            <a:pathLst>
              <a:path w="3940" h="2000">
                <a:moveTo>
                  <a:pt x="3868" y="1906"/>
                </a:moveTo>
                <a:lnTo>
                  <a:pt x="3940" y="1943"/>
                </a:lnTo>
                <a:lnTo>
                  <a:pt x="3940" y="2000"/>
                </a:lnTo>
                <a:lnTo>
                  <a:pt x="3868" y="1963"/>
                </a:lnTo>
                <a:lnTo>
                  <a:pt x="3868" y="1906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bc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4" name=""/>
          <p:cNvSpPr/>
          <p:nvPr/>
        </p:nvSpPr>
        <p:spPr>
          <a:xfrm>
            <a:off x="10267200" y="2410920"/>
            <a:ext cx="1377360" cy="699120"/>
          </a:xfrm>
          <a:custGeom>
            <a:avLst/>
            <a:gdLst>
              <a:gd name="textAreaLeft" fmla="*/ 0 w 1377360"/>
              <a:gd name="textAreaRight" fmla="*/ 1377720 w 1377360"/>
              <a:gd name="textAreaTop" fmla="*/ 0 h 699120"/>
              <a:gd name="textAreaBottom" fmla="*/ 699480 h 699120"/>
            </a:gdLst>
            <a:ahLst/>
            <a:cxnLst/>
            <a:rect l="textAreaLeft" t="textAreaTop" r="textAreaRight" b="textAreaBottom"/>
            <a:pathLst>
              <a:path w="3827" h="1943">
                <a:moveTo>
                  <a:pt x="3755" y="1792"/>
                </a:moveTo>
                <a:lnTo>
                  <a:pt x="3827" y="1828"/>
                </a:lnTo>
                <a:lnTo>
                  <a:pt x="3827" y="1943"/>
                </a:lnTo>
                <a:lnTo>
                  <a:pt x="3755" y="1906"/>
                </a:lnTo>
                <a:lnTo>
                  <a:pt x="3755" y="1792"/>
                </a:lnTo>
                <a:moveTo>
                  <a:pt x="142" y="72"/>
                </a:moveTo>
                <a:lnTo>
                  <a:pt x="0" y="0"/>
                </a:lnTo>
                <a:lnTo>
                  <a:pt x="226" y="0"/>
                </a:lnTo>
                <a:lnTo>
                  <a:pt x="368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5" name=""/>
          <p:cNvSpPr/>
          <p:nvPr/>
        </p:nvSpPr>
        <p:spPr>
          <a:xfrm>
            <a:off x="10348200" y="2410920"/>
            <a:ext cx="1296360" cy="657720"/>
          </a:xfrm>
          <a:custGeom>
            <a:avLst/>
            <a:gdLst>
              <a:gd name="textAreaLeft" fmla="*/ 0 w 1296360"/>
              <a:gd name="textAreaRight" fmla="*/ 1296720 w 1296360"/>
              <a:gd name="textAreaTop" fmla="*/ 0 h 657720"/>
              <a:gd name="textAreaBottom" fmla="*/ 658080 h 657720"/>
            </a:gdLst>
            <a:ahLst/>
            <a:cxnLst/>
            <a:rect l="textAreaLeft" t="textAreaTop" r="textAreaRight" b="textAreaBottom"/>
            <a:pathLst>
              <a:path w="3602" h="1828">
                <a:moveTo>
                  <a:pt x="3530" y="1678"/>
                </a:moveTo>
                <a:lnTo>
                  <a:pt x="3602" y="1714"/>
                </a:lnTo>
                <a:lnTo>
                  <a:pt x="3602" y="1828"/>
                </a:lnTo>
                <a:lnTo>
                  <a:pt x="3530" y="1792"/>
                </a:lnTo>
                <a:lnTo>
                  <a:pt x="3530" y="1678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b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6" name=""/>
          <p:cNvSpPr/>
          <p:nvPr/>
        </p:nvSpPr>
        <p:spPr>
          <a:xfrm>
            <a:off x="10429200" y="2410920"/>
            <a:ext cx="1215360" cy="616680"/>
          </a:xfrm>
          <a:custGeom>
            <a:avLst/>
            <a:gdLst>
              <a:gd name="textAreaLeft" fmla="*/ 0 w 1215360"/>
              <a:gd name="textAreaRight" fmla="*/ 1215720 w 1215360"/>
              <a:gd name="textAreaTop" fmla="*/ 0 h 616680"/>
              <a:gd name="textAreaBottom" fmla="*/ 617040 h 616680"/>
            </a:gdLst>
            <a:ahLst/>
            <a:cxnLst/>
            <a:rect l="textAreaLeft" t="textAreaTop" r="textAreaRight" b="textAreaBottom"/>
            <a:pathLst>
              <a:path w="3377" h="1714">
                <a:moveTo>
                  <a:pt x="3305" y="1563"/>
                </a:moveTo>
                <a:lnTo>
                  <a:pt x="3377" y="1600"/>
                </a:lnTo>
                <a:lnTo>
                  <a:pt x="3377" y="1714"/>
                </a:lnTo>
                <a:lnTo>
                  <a:pt x="3305" y="1678"/>
                </a:lnTo>
                <a:lnTo>
                  <a:pt x="3305" y="1563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7" name=""/>
          <p:cNvSpPr/>
          <p:nvPr/>
        </p:nvSpPr>
        <p:spPr>
          <a:xfrm>
            <a:off x="10510200" y="2410920"/>
            <a:ext cx="1134360" cy="575640"/>
          </a:xfrm>
          <a:custGeom>
            <a:avLst/>
            <a:gdLst>
              <a:gd name="textAreaLeft" fmla="*/ 0 w 1134360"/>
              <a:gd name="textAreaRight" fmla="*/ 1134720 w 1134360"/>
              <a:gd name="textAreaTop" fmla="*/ 0 h 575640"/>
              <a:gd name="textAreaBottom" fmla="*/ 576000 h 575640"/>
            </a:gdLst>
            <a:ahLst/>
            <a:cxnLst/>
            <a:rect l="textAreaLeft" t="textAreaTop" r="textAreaRight" b="textAreaBottom"/>
            <a:pathLst>
              <a:path w="3152" h="1600">
                <a:moveTo>
                  <a:pt x="3080" y="1449"/>
                </a:moveTo>
                <a:lnTo>
                  <a:pt x="3152" y="1486"/>
                </a:lnTo>
                <a:lnTo>
                  <a:pt x="3152" y="1600"/>
                </a:lnTo>
                <a:lnTo>
                  <a:pt x="3080" y="1563"/>
                </a:lnTo>
                <a:lnTo>
                  <a:pt x="3080" y="1449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cc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8" name=""/>
          <p:cNvSpPr/>
          <p:nvPr/>
        </p:nvSpPr>
        <p:spPr>
          <a:xfrm>
            <a:off x="10591200" y="2410920"/>
            <a:ext cx="1053360" cy="534600"/>
          </a:xfrm>
          <a:custGeom>
            <a:avLst/>
            <a:gdLst>
              <a:gd name="textAreaLeft" fmla="*/ 0 w 1053360"/>
              <a:gd name="textAreaRight" fmla="*/ 1053720 w 1053360"/>
              <a:gd name="textAreaTop" fmla="*/ 0 h 534600"/>
              <a:gd name="textAreaBottom" fmla="*/ 534960 h 534600"/>
            </a:gdLst>
            <a:ahLst/>
            <a:cxnLst/>
            <a:rect l="textAreaLeft" t="textAreaTop" r="textAreaRight" b="textAreaBottom"/>
            <a:pathLst>
              <a:path w="2927" h="1486">
                <a:moveTo>
                  <a:pt x="2855" y="1334"/>
                </a:moveTo>
                <a:lnTo>
                  <a:pt x="2927" y="1370"/>
                </a:lnTo>
                <a:lnTo>
                  <a:pt x="2927" y="1486"/>
                </a:lnTo>
                <a:lnTo>
                  <a:pt x="2855" y="1448"/>
                </a:lnTo>
                <a:lnTo>
                  <a:pt x="2855" y="1334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09" name=""/>
          <p:cNvSpPr/>
          <p:nvPr/>
        </p:nvSpPr>
        <p:spPr>
          <a:xfrm>
            <a:off x="10672200" y="2410920"/>
            <a:ext cx="972360" cy="493200"/>
          </a:xfrm>
          <a:custGeom>
            <a:avLst/>
            <a:gdLst>
              <a:gd name="textAreaLeft" fmla="*/ 0 w 972360"/>
              <a:gd name="textAreaRight" fmla="*/ 972720 w 972360"/>
              <a:gd name="textAreaTop" fmla="*/ 0 h 493200"/>
              <a:gd name="textAreaBottom" fmla="*/ 493560 h 493200"/>
            </a:gdLst>
            <a:ahLst/>
            <a:cxnLst/>
            <a:rect l="textAreaLeft" t="textAreaTop" r="textAreaRight" b="textAreaBottom"/>
            <a:pathLst>
              <a:path w="2702" h="1371">
                <a:moveTo>
                  <a:pt x="2630" y="1278"/>
                </a:moveTo>
                <a:lnTo>
                  <a:pt x="2702" y="1314"/>
                </a:lnTo>
                <a:lnTo>
                  <a:pt x="2702" y="1371"/>
                </a:lnTo>
                <a:lnTo>
                  <a:pt x="2630" y="1335"/>
                </a:lnTo>
                <a:lnTo>
                  <a:pt x="2630" y="1278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c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0" name=""/>
          <p:cNvSpPr/>
          <p:nvPr/>
        </p:nvSpPr>
        <p:spPr>
          <a:xfrm>
            <a:off x="10712880" y="2410920"/>
            <a:ext cx="931680" cy="472680"/>
          </a:xfrm>
          <a:custGeom>
            <a:avLst/>
            <a:gdLst>
              <a:gd name="textAreaLeft" fmla="*/ 0 w 931680"/>
              <a:gd name="textAreaRight" fmla="*/ 932040 w 931680"/>
              <a:gd name="textAreaTop" fmla="*/ 0 h 472680"/>
              <a:gd name="textAreaBottom" fmla="*/ 473040 h 472680"/>
            </a:gdLst>
            <a:ahLst/>
            <a:cxnLst/>
            <a:rect l="textAreaLeft" t="textAreaTop" r="textAreaRight" b="textAreaBottom"/>
            <a:pathLst>
              <a:path w="2589" h="1314">
                <a:moveTo>
                  <a:pt x="2517" y="1221"/>
                </a:moveTo>
                <a:lnTo>
                  <a:pt x="2589" y="1257"/>
                </a:lnTo>
                <a:lnTo>
                  <a:pt x="2589" y="1314"/>
                </a:lnTo>
                <a:lnTo>
                  <a:pt x="2517" y="1278"/>
                </a:lnTo>
                <a:lnTo>
                  <a:pt x="2517" y="1221"/>
                </a:lnTo>
                <a:moveTo>
                  <a:pt x="143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3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1" name=""/>
          <p:cNvSpPr/>
          <p:nvPr/>
        </p:nvSpPr>
        <p:spPr>
          <a:xfrm>
            <a:off x="10753200" y="2410920"/>
            <a:ext cx="891360" cy="452160"/>
          </a:xfrm>
          <a:custGeom>
            <a:avLst/>
            <a:gdLst>
              <a:gd name="textAreaLeft" fmla="*/ 0 w 891360"/>
              <a:gd name="textAreaRight" fmla="*/ 891720 w 891360"/>
              <a:gd name="textAreaTop" fmla="*/ 0 h 452160"/>
              <a:gd name="textAreaBottom" fmla="*/ 452520 h 452160"/>
            </a:gdLst>
            <a:ahLst/>
            <a:cxnLst/>
            <a:rect l="textAreaLeft" t="textAreaTop" r="textAreaRight" b="textAreaBottom"/>
            <a:pathLst>
              <a:path w="2477" h="1257">
                <a:moveTo>
                  <a:pt x="2405" y="1106"/>
                </a:moveTo>
                <a:lnTo>
                  <a:pt x="2477" y="1143"/>
                </a:lnTo>
                <a:lnTo>
                  <a:pt x="2477" y="1257"/>
                </a:lnTo>
                <a:lnTo>
                  <a:pt x="2405" y="1221"/>
                </a:lnTo>
                <a:lnTo>
                  <a:pt x="2405" y="1106"/>
                </a:lnTo>
                <a:moveTo>
                  <a:pt x="142" y="72"/>
                </a:moveTo>
                <a:lnTo>
                  <a:pt x="0" y="0"/>
                </a:lnTo>
                <a:lnTo>
                  <a:pt x="225" y="0"/>
                </a:lnTo>
                <a:lnTo>
                  <a:pt x="367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dc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2" name=""/>
          <p:cNvSpPr/>
          <p:nvPr/>
        </p:nvSpPr>
        <p:spPr>
          <a:xfrm>
            <a:off x="10834200" y="2410920"/>
            <a:ext cx="810360" cy="411120"/>
          </a:xfrm>
          <a:custGeom>
            <a:avLst/>
            <a:gdLst>
              <a:gd name="textAreaLeft" fmla="*/ 0 w 810360"/>
              <a:gd name="textAreaRight" fmla="*/ 810720 w 810360"/>
              <a:gd name="textAreaTop" fmla="*/ 0 h 411120"/>
              <a:gd name="textAreaBottom" fmla="*/ 411480 h 411120"/>
            </a:gdLst>
            <a:ahLst/>
            <a:cxnLst/>
            <a:rect l="textAreaLeft" t="textAreaTop" r="textAreaRight" b="textAreaBottom"/>
            <a:pathLst>
              <a:path w="2252" h="1143">
                <a:moveTo>
                  <a:pt x="2180" y="1049"/>
                </a:moveTo>
                <a:lnTo>
                  <a:pt x="2252" y="1086"/>
                </a:lnTo>
                <a:lnTo>
                  <a:pt x="2252" y="1143"/>
                </a:lnTo>
                <a:lnTo>
                  <a:pt x="2180" y="1106"/>
                </a:lnTo>
                <a:lnTo>
                  <a:pt x="2180" y="1049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5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3" name=""/>
          <p:cNvSpPr/>
          <p:nvPr/>
        </p:nvSpPr>
        <p:spPr>
          <a:xfrm>
            <a:off x="10874880" y="2410920"/>
            <a:ext cx="769680" cy="390600"/>
          </a:xfrm>
          <a:custGeom>
            <a:avLst/>
            <a:gdLst>
              <a:gd name="textAreaLeft" fmla="*/ 0 w 769680"/>
              <a:gd name="textAreaRight" fmla="*/ 770040 w 769680"/>
              <a:gd name="textAreaTop" fmla="*/ 0 h 390600"/>
              <a:gd name="textAreaBottom" fmla="*/ 390960 h 390600"/>
            </a:gdLst>
            <a:ahLst/>
            <a:cxnLst/>
            <a:rect l="textAreaLeft" t="textAreaTop" r="textAreaRight" b="textAreaBottom"/>
            <a:pathLst>
              <a:path w="2139" h="1086">
                <a:moveTo>
                  <a:pt x="2067" y="992"/>
                </a:moveTo>
                <a:lnTo>
                  <a:pt x="2139" y="1029"/>
                </a:lnTo>
                <a:lnTo>
                  <a:pt x="2139" y="1086"/>
                </a:lnTo>
                <a:lnTo>
                  <a:pt x="2067" y="1049"/>
                </a:lnTo>
                <a:lnTo>
                  <a:pt x="2067" y="992"/>
                </a:lnTo>
                <a:moveTo>
                  <a:pt x="142" y="72"/>
                </a:moveTo>
                <a:lnTo>
                  <a:pt x="0" y="0"/>
                </a:lnTo>
                <a:lnTo>
                  <a:pt x="113" y="0"/>
                </a:lnTo>
                <a:lnTo>
                  <a:pt x="254" y="72"/>
                </a:lnTo>
                <a:lnTo>
                  <a:pt x="142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4" name=""/>
          <p:cNvSpPr/>
          <p:nvPr/>
        </p:nvSpPr>
        <p:spPr>
          <a:xfrm>
            <a:off x="10915560" y="2410920"/>
            <a:ext cx="729000" cy="370080"/>
          </a:xfrm>
          <a:custGeom>
            <a:avLst/>
            <a:gdLst>
              <a:gd name="textAreaLeft" fmla="*/ 0 w 729000"/>
              <a:gd name="textAreaRight" fmla="*/ 729360 w 729000"/>
              <a:gd name="textAreaTop" fmla="*/ 0 h 370080"/>
              <a:gd name="textAreaBottom" fmla="*/ 370440 h 370080"/>
            </a:gdLst>
            <a:ahLst/>
            <a:cxnLst/>
            <a:rect l="textAreaLeft" t="textAreaTop" r="textAreaRight" b="textAreaBottom"/>
            <a:pathLst>
              <a:path w="2026" h="1029">
                <a:moveTo>
                  <a:pt x="1954" y="877"/>
                </a:moveTo>
                <a:lnTo>
                  <a:pt x="2026" y="913"/>
                </a:lnTo>
                <a:lnTo>
                  <a:pt x="2026" y="1029"/>
                </a:lnTo>
                <a:lnTo>
                  <a:pt x="1954" y="991"/>
                </a:lnTo>
                <a:lnTo>
                  <a:pt x="1954" y="877"/>
                </a:lnTo>
                <a:moveTo>
                  <a:pt x="141" y="72"/>
                </a:moveTo>
                <a:lnTo>
                  <a:pt x="0" y="0"/>
                </a:lnTo>
                <a:lnTo>
                  <a:pt x="225" y="0"/>
                </a:lnTo>
                <a:lnTo>
                  <a:pt x="366" y="72"/>
                </a:lnTo>
                <a:lnTo>
                  <a:pt x="141" y="72"/>
                </a:lnTo>
                <a:close/>
              </a:path>
            </a:pathLst>
          </a:custGeom>
          <a:solidFill>
            <a:srgbClr val="00fd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5" name=""/>
          <p:cNvSpPr/>
          <p:nvPr/>
        </p:nvSpPr>
        <p:spPr>
          <a:xfrm>
            <a:off x="10996560" y="2410920"/>
            <a:ext cx="648000" cy="328680"/>
          </a:xfrm>
          <a:custGeom>
            <a:avLst/>
            <a:gdLst>
              <a:gd name="textAreaLeft" fmla="*/ 0 w 648000"/>
              <a:gd name="textAreaRight" fmla="*/ 648360 w 648000"/>
              <a:gd name="textAreaTop" fmla="*/ 0 h 328680"/>
              <a:gd name="textAreaBottom" fmla="*/ 329040 h 328680"/>
            </a:gdLst>
            <a:ahLst/>
            <a:cxnLst/>
            <a:rect l="textAreaLeft" t="textAreaTop" r="textAreaRight" b="textAreaBottom"/>
            <a:pathLst>
              <a:path w="1801" h="914">
                <a:moveTo>
                  <a:pt x="1706" y="412"/>
                </a:moveTo>
                <a:lnTo>
                  <a:pt x="1724" y="447"/>
                </a:lnTo>
                <a:lnTo>
                  <a:pt x="1740" y="482"/>
                </a:lnTo>
                <a:lnTo>
                  <a:pt x="1753" y="518"/>
                </a:lnTo>
                <a:lnTo>
                  <a:pt x="1766" y="554"/>
                </a:lnTo>
                <a:lnTo>
                  <a:pt x="1776" y="592"/>
                </a:lnTo>
                <a:lnTo>
                  <a:pt x="1785" y="630"/>
                </a:lnTo>
                <a:lnTo>
                  <a:pt x="1792" y="668"/>
                </a:lnTo>
                <a:lnTo>
                  <a:pt x="1797" y="708"/>
                </a:lnTo>
                <a:lnTo>
                  <a:pt x="1800" y="748"/>
                </a:lnTo>
                <a:lnTo>
                  <a:pt x="1801" y="788"/>
                </a:lnTo>
                <a:lnTo>
                  <a:pt x="1801" y="914"/>
                </a:lnTo>
                <a:lnTo>
                  <a:pt x="1729" y="878"/>
                </a:lnTo>
                <a:lnTo>
                  <a:pt x="1729" y="789"/>
                </a:lnTo>
                <a:lnTo>
                  <a:pt x="1728" y="751"/>
                </a:lnTo>
                <a:lnTo>
                  <a:pt x="1728" y="753"/>
                </a:lnTo>
                <a:lnTo>
                  <a:pt x="1726" y="714"/>
                </a:lnTo>
                <a:lnTo>
                  <a:pt x="1726" y="716"/>
                </a:lnTo>
                <a:lnTo>
                  <a:pt x="1721" y="679"/>
                </a:lnTo>
                <a:lnTo>
                  <a:pt x="1721" y="680"/>
                </a:lnTo>
                <a:lnTo>
                  <a:pt x="1715" y="645"/>
                </a:lnTo>
                <a:lnTo>
                  <a:pt x="1707" y="609"/>
                </a:lnTo>
                <a:lnTo>
                  <a:pt x="1707" y="611"/>
                </a:lnTo>
                <a:lnTo>
                  <a:pt x="1697" y="575"/>
                </a:lnTo>
                <a:lnTo>
                  <a:pt x="1697" y="577"/>
                </a:lnTo>
                <a:lnTo>
                  <a:pt x="1686" y="542"/>
                </a:lnTo>
                <a:lnTo>
                  <a:pt x="1686" y="543"/>
                </a:lnTo>
                <a:lnTo>
                  <a:pt x="1673" y="510"/>
                </a:lnTo>
                <a:lnTo>
                  <a:pt x="1659" y="478"/>
                </a:lnTo>
                <a:lnTo>
                  <a:pt x="1643" y="447"/>
                </a:lnTo>
                <a:lnTo>
                  <a:pt x="1644" y="449"/>
                </a:lnTo>
                <a:lnTo>
                  <a:pt x="1606" y="387"/>
                </a:lnTo>
                <a:lnTo>
                  <a:pt x="1572" y="341"/>
                </a:lnTo>
                <a:lnTo>
                  <a:pt x="1703" y="408"/>
                </a:lnTo>
                <a:lnTo>
                  <a:pt x="1706" y="412"/>
                </a:lnTo>
                <a:moveTo>
                  <a:pt x="1013" y="72"/>
                </a:moveTo>
                <a:lnTo>
                  <a:pt x="141" y="72"/>
                </a:lnTo>
                <a:lnTo>
                  <a:pt x="0" y="0"/>
                </a:lnTo>
                <a:lnTo>
                  <a:pt x="900" y="0"/>
                </a:lnTo>
                <a:lnTo>
                  <a:pt x="1045" y="72"/>
                </a:lnTo>
                <a:lnTo>
                  <a:pt x="1013" y="72"/>
                </a:lnTo>
                <a:moveTo>
                  <a:pt x="1715" y="643"/>
                </a:moveTo>
                <a:lnTo>
                  <a:pt x="1715" y="645"/>
                </a:lnTo>
                <a:lnTo>
                  <a:pt x="1715" y="643"/>
                </a:lnTo>
                <a:moveTo>
                  <a:pt x="1673" y="509"/>
                </a:moveTo>
                <a:lnTo>
                  <a:pt x="1673" y="510"/>
                </a:lnTo>
                <a:lnTo>
                  <a:pt x="1674" y="511"/>
                </a:lnTo>
                <a:lnTo>
                  <a:pt x="1673" y="509"/>
                </a:lnTo>
                <a:moveTo>
                  <a:pt x="1659" y="478"/>
                </a:moveTo>
                <a:lnTo>
                  <a:pt x="1659" y="479"/>
                </a:lnTo>
                <a:lnTo>
                  <a:pt x="1659" y="478"/>
                </a:lnTo>
                <a:close/>
              </a:path>
            </a:pathLst>
          </a:custGeom>
          <a:solidFill>
            <a:srgbClr val="00fec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6" name=""/>
          <p:cNvSpPr/>
          <p:nvPr/>
        </p:nvSpPr>
        <p:spPr>
          <a:xfrm>
            <a:off x="11320560" y="2410920"/>
            <a:ext cx="288720" cy="146520"/>
          </a:xfrm>
          <a:custGeom>
            <a:avLst/>
            <a:gdLst>
              <a:gd name="textAreaLeft" fmla="*/ 0 w 288720"/>
              <a:gd name="textAreaRight" fmla="*/ 289080 w 288720"/>
              <a:gd name="textAreaTop" fmla="*/ 0 h 146520"/>
              <a:gd name="textAreaBottom" fmla="*/ 146880 h 146520"/>
            </a:gdLst>
            <a:ahLst/>
            <a:cxnLst/>
            <a:rect l="textAreaLeft" t="textAreaTop" r="textAreaRight" b="textAreaBottom"/>
            <a:pathLst>
              <a:path w="803" h="408">
                <a:moveTo>
                  <a:pt x="767" y="348"/>
                </a:moveTo>
                <a:lnTo>
                  <a:pt x="803" y="408"/>
                </a:lnTo>
                <a:lnTo>
                  <a:pt x="672" y="341"/>
                </a:lnTo>
                <a:lnTo>
                  <a:pt x="666" y="333"/>
                </a:lnTo>
                <a:lnTo>
                  <a:pt x="620" y="282"/>
                </a:lnTo>
                <a:lnTo>
                  <a:pt x="569" y="236"/>
                </a:lnTo>
                <a:lnTo>
                  <a:pt x="551" y="223"/>
                </a:lnTo>
                <a:lnTo>
                  <a:pt x="748" y="322"/>
                </a:lnTo>
                <a:lnTo>
                  <a:pt x="767" y="348"/>
                </a:lnTo>
                <a:moveTo>
                  <a:pt x="291" y="95"/>
                </a:moveTo>
                <a:lnTo>
                  <a:pt x="294" y="95"/>
                </a:lnTo>
                <a:lnTo>
                  <a:pt x="258" y="87"/>
                </a:lnTo>
                <a:lnTo>
                  <a:pt x="221" y="81"/>
                </a:lnTo>
                <a:lnTo>
                  <a:pt x="223" y="81"/>
                </a:lnTo>
                <a:lnTo>
                  <a:pt x="185" y="76"/>
                </a:lnTo>
                <a:lnTo>
                  <a:pt x="187" y="76"/>
                </a:lnTo>
                <a:lnTo>
                  <a:pt x="149" y="74"/>
                </a:lnTo>
                <a:lnTo>
                  <a:pt x="150" y="74"/>
                </a:lnTo>
                <a:lnTo>
                  <a:pt x="144" y="73"/>
                </a:lnTo>
                <a:lnTo>
                  <a:pt x="0" y="0"/>
                </a:lnTo>
                <a:lnTo>
                  <a:pt x="113" y="0"/>
                </a:lnTo>
                <a:lnTo>
                  <a:pt x="309" y="100"/>
                </a:lnTo>
                <a:lnTo>
                  <a:pt x="291" y="95"/>
                </a:lnTo>
                <a:moveTo>
                  <a:pt x="665" y="332"/>
                </a:moveTo>
                <a:lnTo>
                  <a:pt x="666" y="333"/>
                </a:lnTo>
                <a:lnTo>
                  <a:pt x="667" y="334"/>
                </a:lnTo>
                <a:lnTo>
                  <a:pt x="665" y="332"/>
                </a:lnTo>
                <a:moveTo>
                  <a:pt x="618" y="281"/>
                </a:moveTo>
                <a:lnTo>
                  <a:pt x="620" y="282"/>
                </a:lnTo>
                <a:lnTo>
                  <a:pt x="621" y="284"/>
                </a:lnTo>
                <a:lnTo>
                  <a:pt x="618" y="281"/>
                </a:lnTo>
                <a:moveTo>
                  <a:pt x="568" y="235"/>
                </a:moveTo>
                <a:lnTo>
                  <a:pt x="569" y="236"/>
                </a:lnTo>
                <a:lnTo>
                  <a:pt x="570" y="237"/>
                </a:lnTo>
                <a:lnTo>
                  <a:pt x="568" y="235"/>
                </a:lnTo>
                <a:moveTo>
                  <a:pt x="257" y="87"/>
                </a:moveTo>
                <a:lnTo>
                  <a:pt x="258" y="87"/>
                </a:lnTo>
                <a:lnTo>
                  <a:pt x="259" y="87"/>
                </a:lnTo>
                <a:lnTo>
                  <a:pt x="257" y="87"/>
                </a:lnTo>
                <a:close/>
              </a:path>
            </a:pathLst>
          </a:custGeom>
          <a:solidFill>
            <a:srgbClr val="00fe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7" name=""/>
          <p:cNvSpPr/>
          <p:nvPr/>
        </p:nvSpPr>
        <p:spPr>
          <a:xfrm>
            <a:off x="11361240" y="2410920"/>
            <a:ext cx="228240" cy="115560"/>
          </a:xfrm>
          <a:custGeom>
            <a:avLst/>
            <a:gdLst>
              <a:gd name="textAreaLeft" fmla="*/ 0 w 228240"/>
              <a:gd name="textAreaRight" fmla="*/ 228600 w 228240"/>
              <a:gd name="textAreaTop" fmla="*/ 0 h 115560"/>
              <a:gd name="textAreaBottom" fmla="*/ 115920 h 115560"/>
            </a:gdLst>
            <a:ahLst/>
            <a:cxnLst/>
            <a:rect l="textAreaLeft" t="textAreaTop" r="textAreaRight" b="textAreaBottom"/>
            <a:pathLst>
              <a:path w="635" h="322">
                <a:moveTo>
                  <a:pt x="0" y="0"/>
                </a:moveTo>
                <a:lnTo>
                  <a:pt x="40" y="1"/>
                </a:lnTo>
                <a:lnTo>
                  <a:pt x="80" y="4"/>
                </a:lnTo>
                <a:lnTo>
                  <a:pt x="120" y="9"/>
                </a:lnTo>
                <a:lnTo>
                  <a:pt x="136" y="12"/>
                </a:lnTo>
                <a:lnTo>
                  <a:pt x="545" y="220"/>
                </a:lnTo>
                <a:lnTo>
                  <a:pt x="558" y="231"/>
                </a:lnTo>
                <a:lnTo>
                  <a:pt x="608" y="287"/>
                </a:lnTo>
                <a:lnTo>
                  <a:pt x="635" y="322"/>
                </a:lnTo>
                <a:lnTo>
                  <a:pt x="437" y="223"/>
                </a:lnTo>
                <a:lnTo>
                  <a:pt x="401" y="195"/>
                </a:lnTo>
                <a:lnTo>
                  <a:pt x="339" y="157"/>
                </a:lnTo>
                <a:lnTo>
                  <a:pt x="341" y="158"/>
                </a:lnTo>
                <a:lnTo>
                  <a:pt x="309" y="142"/>
                </a:lnTo>
                <a:lnTo>
                  <a:pt x="311" y="143"/>
                </a:lnTo>
                <a:lnTo>
                  <a:pt x="278" y="127"/>
                </a:lnTo>
                <a:lnTo>
                  <a:pt x="279" y="128"/>
                </a:lnTo>
                <a:lnTo>
                  <a:pt x="245" y="115"/>
                </a:lnTo>
                <a:lnTo>
                  <a:pt x="212" y="104"/>
                </a:lnTo>
                <a:lnTo>
                  <a:pt x="213" y="104"/>
                </a:lnTo>
                <a:lnTo>
                  <a:pt x="195" y="99"/>
                </a:lnTo>
                <a:lnTo>
                  <a:pt x="0" y="0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8" name=""/>
          <p:cNvSpPr/>
          <p:nvPr/>
        </p:nvSpPr>
        <p:spPr>
          <a:xfrm>
            <a:off x="11410200" y="2415240"/>
            <a:ext cx="146880" cy="74520"/>
          </a:xfrm>
          <a:custGeom>
            <a:avLst/>
            <a:gdLst>
              <a:gd name="textAreaLeft" fmla="*/ 0 w 146880"/>
              <a:gd name="textAreaRight" fmla="*/ 147240 w 146880"/>
              <a:gd name="textAreaTop" fmla="*/ 0 h 74520"/>
              <a:gd name="textAreaBottom" fmla="*/ 74880 h 74520"/>
            </a:gdLst>
            <a:ahLst/>
            <a:cxnLst/>
            <a:rect l="textAreaLeft" t="textAreaTop" r="textAreaRight" b="textAreaBottom"/>
            <a:pathLst>
              <a:path w="409" h="208">
                <a:moveTo>
                  <a:pt x="22" y="4"/>
                </a:moveTo>
                <a:lnTo>
                  <a:pt x="60" y="12"/>
                </a:lnTo>
                <a:lnTo>
                  <a:pt x="98" y="24"/>
                </a:lnTo>
                <a:lnTo>
                  <a:pt x="135" y="36"/>
                </a:lnTo>
                <a:lnTo>
                  <a:pt x="171" y="50"/>
                </a:lnTo>
                <a:lnTo>
                  <a:pt x="205" y="66"/>
                </a:lnTo>
                <a:lnTo>
                  <a:pt x="240" y="84"/>
                </a:lnTo>
                <a:lnTo>
                  <a:pt x="304" y="123"/>
                </a:lnTo>
                <a:lnTo>
                  <a:pt x="366" y="169"/>
                </a:lnTo>
                <a:lnTo>
                  <a:pt x="409" y="208"/>
                </a:lnTo>
                <a:lnTo>
                  <a:pt x="0" y="0"/>
                </a:lnTo>
                <a:lnTo>
                  <a:pt x="22" y="4"/>
                </a:lnTo>
                <a:close/>
              </a:path>
            </a:pathLst>
          </a:custGeom>
          <a:solidFill>
            <a:srgbClr val="00ffc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19" name=""/>
          <p:cNvSpPr/>
          <p:nvPr/>
        </p:nvSpPr>
        <p:spPr>
          <a:xfrm>
            <a:off x="736560" y="4503600"/>
            <a:ext cx="2327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Земельного кодекса РФ)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0" name=""/>
          <p:cNvSpPr/>
          <p:nvPr/>
        </p:nvSpPr>
        <p:spPr>
          <a:xfrm>
            <a:off x="6648120" y="3002040"/>
            <a:ext cx="4442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Решение о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предварительном согласовании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1" name=""/>
          <p:cNvSpPr/>
          <p:nvPr/>
        </p:nvSpPr>
        <p:spPr>
          <a:xfrm>
            <a:off x="6648120" y="3245760"/>
            <a:ext cx="44424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предоставления земельного участка является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2" name=""/>
          <p:cNvSpPr/>
          <p:nvPr/>
        </p:nvSpPr>
        <p:spPr>
          <a:xfrm>
            <a:off x="6648120" y="3489840"/>
            <a:ext cx="43473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основанием для предоставления земельного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3" name=""/>
          <p:cNvSpPr/>
          <p:nvPr/>
        </p:nvSpPr>
        <p:spPr>
          <a:xfrm>
            <a:off x="6648120" y="3733560"/>
            <a:ext cx="341784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участка в собственность бесплатно.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4" name=""/>
          <p:cNvSpPr/>
          <p:nvPr/>
        </p:nvSpPr>
        <p:spPr>
          <a:xfrm>
            <a:off x="6648120" y="3977280"/>
            <a:ext cx="42156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Участок предоставят </a:t>
            </a: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после его постановки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5" name=""/>
          <p:cNvSpPr/>
          <p:nvPr/>
        </p:nvSpPr>
        <p:spPr>
          <a:xfrm>
            <a:off x="6648120" y="4221720"/>
            <a:ext cx="46101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на государственный кадастровый учет и подачи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6" name=""/>
          <p:cNvSpPr/>
          <p:nvPr/>
        </p:nvSpPr>
        <p:spPr>
          <a:xfrm>
            <a:off x="6648120" y="4465440"/>
            <a:ext cx="404100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n-US" sz="1600" strike="noStrike" u="none">
                <a:solidFill>
                  <a:srgbClr val="404040"/>
                </a:solidFill>
                <a:effectLst/>
                <a:uFillTx/>
                <a:latin typeface="Arial"/>
                <a:ea typeface="Arial"/>
              </a:rPr>
              <a:t>Вами в уполномоченный орган </a:t>
            </a: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заявления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7" name=""/>
          <p:cNvSpPr/>
          <p:nvPr/>
        </p:nvSpPr>
        <p:spPr>
          <a:xfrm>
            <a:off x="665640" y="5388840"/>
            <a:ext cx="169200" cy="932400"/>
          </a:xfrm>
          <a:custGeom>
            <a:avLst/>
            <a:gdLst>
              <a:gd name="textAreaLeft" fmla="*/ 0 w 169200"/>
              <a:gd name="textAreaRight" fmla="*/ 169560 w 169200"/>
              <a:gd name="textAreaTop" fmla="*/ 0 h 932400"/>
              <a:gd name="textAreaBottom" fmla="*/ 932760 h 932400"/>
            </a:gdLst>
            <a:ahLst/>
            <a:cxnLst/>
            <a:rect l="textAreaLeft" t="textAreaTop" r="textAreaRight" b="textAreaBottom"/>
            <a:pathLst>
              <a:path w="471" h="2591">
                <a:moveTo>
                  <a:pt x="103" y="1689"/>
                </a:moveTo>
                <a:lnTo>
                  <a:pt x="0" y="576"/>
                </a:lnTo>
                <a:cubicBezTo>
                  <a:pt x="0" y="572"/>
                  <a:pt x="0" y="569"/>
                  <a:pt x="0" y="565"/>
                </a:cubicBezTo>
                <a:lnTo>
                  <a:pt x="0" y="120"/>
                </a:lnTo>
                <a:cubicBezTo>
                  <a:pt x="0" y="52"/>
                  <a:pt x="53" y="0"/>
                  <a:pt x="121" y="0"/>
                </a:cubicBezTo>
                <a:lnTo>
                  <a:pt x="351" y="0"/>
                </a:lnTo>
                <a:cubicBezTo>
                  <a:pt x="418" y="0"/>
                  <a:pt x="471" y="52"/>
                  <a:pt x="471" y="120"/>
                </a:cubicBezTo>
                <a:lnTo>
                  <a:pt x="471" y="565"/>
                </a:lnTo>
                <a:cubicBezTo>
                  <a:pt x="471" y="569"/>
                  <a:pt x="471" y="572"/>
                  <a:pt x="471" y="576"/>
                </a:cubicBezTo>
                <a:lnTo>
                  <a:pt x="372" y="1689"/>
                </a:lnTo>
                <a:cubicBezTo>
                  <a:pt x="365" y="1749"/>
                  <a:pt x="316" y="1799"/>
                  <a:pt x="255" y="1799"/>
                </a:cubicBezTo>
                <a:lnTo>
                  <a:pt x="227" y="1799"/>
                </a:lnTo>
                <a:cubicBezTo>
                  <a:pt x="159" y="1799"/>
                  <a:pt x="106" y="1749"/>
                  <a:pt x="103" y="1689"/>
                </a:cubicBezTo>
                <a:moveTo>
                  <a:pt x="18" y="2429"/>
                </a:moveTo>
                <a:lnTo>
                  <a:pt x="18" y="2294"/>
                </a:lnTo>
                <a:cubicBezTo>
                  <a:pt x="18" y="2203"/>
                  <a:pt x="92" y="2132"/>
                  <a:pt x="181" y="2132"/>
                </a:cubicBezTo>
                <a:lnTo>
                  <a:pt x="288" y="2132"/>
                </a:lnTo>
                <a:cubicBezTo>
                  <a:pt x="380" y="2132"/>
                  <a:pt x="450" y="2206"/>
                  <a:pt x="450" y="2294"/>
                </a:cubicBezTo>
                <a:lnTo>
                  <a:pt x="450" y="2429"/>
                </a:lnTo>
                <a:cubicBezTo>
                  <a:pt x="450" y="2521"/>
                  <a:pt x="376" y="2591"/>
                  <a:pt x="288" y="2591"/>
                </a:cubicBezTo>
                <a:lnTo>
                  <a:pt x="181" y="2591"/>
                </a:lnTo>
                <a:cubicBezTo>
                  <a:pt x="92" y="2591"/>
                  <a:pt x="18" y="2521"/>
                  <a:pt x="18" y="2429"/>
                </a:cubicBezTo>
                <a:close/>
              </a:path>
            </a:pathLst>
          </a:custGeom>
          <a:solidFill>
            <a:srgbClr val="ed7d3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28" name=""/>
          <p:cNvSpPr/>
          <p:nvPr/>
        </p:nvSpPr>
        <p:spPr>
          <a:xfrm>
            <a:off x="6380640" y="2166840"/>
            <a:ext cx="637200" cy="657000"/>
          </a:xfrm>
          <a:custGeom>
            <a:avLst/>
            <a:gdLst>
              <a:gd name="textAreaLeft" fmla="*/ 0 w 637200"/>
              <a:gd name="textAreaRight" fmla="*/ 637560 w 637200"/>
              <a:gd name="textAreaTop" fmla="*/ 0 h 657000"/>
              <a:gd name="textAreaBottom" fmla="*/ 657360 h 657000"/>
            </a:gdLst>
            <a:ahLst/>
            <a:cxnLst/>
            <a:rect l="textAreaLeft" t="textAreaTop" r="textAreaRight" b="textAreaBottom"/>
            <a:pathLst>
              <a:path w="1771" h="1826">
                <a:moveTo>
                  <a:pt x="1771" y="914"/>
                </a:moveTo>
                <a:cubicBezTo>
                  <a:pt x="1771" y="1417"/>
                  <a:pt x="1375" y="1826"/>
                  <a:pt x="886" y="1826"/>
                </a:cubicBezTo>
                <a:cubicBezTo>
                  <a:pt x="397" y="1826"/>
                  <a:pt x="0" y="1417"/>
                  <a:pt x="0" y="914"/>
                </a:cubicBezTo>
                <a:cubicBezTo>
                  <a:pt x="0" y="410"/>
                  <a:pt x="397" y="0"/>
                  <a:pt x="886" y="0"/>
                </a:cubicBezTo>
                <a:cubicBezTo>
                  <a:pt x="1375" y="0"/>
                  <a:pt x="1771" y="410"/>
                  <a:pt x="1771" y="914"/>
                </a:cubicBez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sp>
        <p:nvSpPr>
          <p:cNvPr id="3829" name=""/>
          <p:cNvSpPr/>
          <p:nvPr/>
        </p:nvSpPr>
        <p:spPr>
          <a:xfrm>
            <a:off x="6513840" y="2306160"/>
            <a:ext cx="376200" cy="371880"/>
          </a:xfrm>
          <a:custGeom>
            <a:avLst/>
            <a:gdLst>
              <a:gd name="textAreaLeft" fmla="*/ 0 w 376200"/>
              <a:gd name="textAreaRight" fmla="*/ 376560 w 376200"/>
              <a:gd name="textAreaTop" fmla="*/ 0 h 371880"/>
              <a:gd name="textAreaBottom" fmla="*/ 372240 h 371880"/>
            </a:gdLst>
            <a:ahLst/>
            <a:cxnLst/>
            <a:rect l="textAreaLeft" t="textAreaTop" r="textAreaRight" b="textAreaBottom"/>
            <a:pathLst>
              <a:path w="1046" h="1034">
                <a:moveTo>
                  <a:pt x="444" y="1033"/>
                </a:moveTo>
                <a:cubicBezTo>
                  <a:pt x="420" y="1033"/>
                  <a:pt x="396" y="1024"/>
                  <a:pt x="379" y="1006"/>
                </a:cubicBezTo>
                <a:lnTo>
                  <a:pt x="27" y="659"/>
                </a:lnTo>
                <a:cubicBezTo>
                  <a:pt x="-9" y="623"/>
                  <a:pt x="-9" y="564"/>
                  <a:pt x="27" y="528"/>
                </a:cubicBezTo>
                <a:cubicBezTo>
                  <a:pt x="63" y="491"/>
                  <a:pt x="122" y="491"/>
                  <a:pt x="159" y="528"/>
                </a:cubicBezTo>
                <a:lnTo>
                  <a:pt x="426" y="791"/>
                </a:lnTo>
                <a:lnTo>
                  <a:pt x="873" y="45"/>
                </a:lnTo>
                <a:cubicBezTo>
                  <a:pt x="899" y="1"/>
                  <a:pt x="956" y="-13"/>
                  <a:pt x="1001" y="13"/>
                </a:cubicBezTo>
                <a:cubicBezTo>
                  <a:pt x="1045" y="39"/>
                  <a:pt x="1060" y="96"/>
                  <a:pt x="1033" y="140"/>
                </a:cubicBezTo>
                <a:lnTo>
                  <a:pt x="1033" y="141"/>
                </a:lnTo>
                <a:lnTo>
                  <a:pt x="525" y="989"/>
                </a:lnTo>
                <a:cubicBezTo>
                  <a:pt x="511" y="1014"/>
                  <a:pt x="486" y="1030"/>
                  <a:pt x="457" y="1034"/>
                </a:cubicBezTo>
                <a:cubicBezTo>
                  <a:pt x="453" y="1034"/>
                  <a:pt x="449" y="1034"/>
                  <a:pt x="444" y="103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000000"/>
              </a:solidFill>
              <a:effectLst/>
              <a:uFillTx/>
              <a:latin typeface="DejaVu Serif"/>
            </a:endParaRPr>
          </a:p>
        </p:txBody>
      </p:sp>
      <p:sp>
        <p:nvSpPr>
          <p:cNvPr id="3830" name=""/>
          <p:cNvSpPr/>
          <p:nvPr/>
        </p:nvSpPr>
        <p:spPr>
          <a:xfrm>
            <a:off x="449280" y="2166840"/>
            <a:ext cx="637200" cy="657000"/>
          </a:xfrm>
          <a:custGeom>
            <a:avLst/>
            <a:gdLst>
              <a:gd name="textAreaLeft" fmla="*/ 0 w 637200"/>
              <a:gd name="textAreaRight" fmla="*/ 637560 w 637200"/>
              <a:gd name="textAreaTop" fmla="*/ 0 h 657000"/>
              <a:gd name="textAreaBottom" fmla="*/ 657360 h 657000"/>
            </a:gdLst>
            <a:ahLst/>
            <a:cxnLst/>
            <a:rect l="textAreaLeft" t="textAreaTop" r="textAreaRight" b="textAreaBottom"/>
            <a:pathLst>
              <a:path w="1771" h="1826">
                <a:moveTo>
                  <a:pt x="1771" y="914"/>
                </a:moveTo>
                <a:cubicBezTo>
                  <a:pt x="1771" y="1417"/>
                  <a:pt x="1374" y="1826"/>
                  <a:pt x="885" y="1826"/>
                </a:cubicBezTo>
                <a:cubicBezTo>
                  <a:pt x="396" y="1826"/>
                  <a:pt x="0" y="1417"/>
                  <a:pt x="0" y="914"/>
                </a:cubicBezTo>
                <a:cubicBezTo>
                  <a:pt x="0" y="410"/>
                  <a:pt x="396" y="0"/>
                  <a:pt x="885" y="0"/>
                </a:cubicBezTo>
                <a:cubicBezTo>
                  <a:pt x="1374" y="0"/>
                  <a:pt x="1771" y="410"/>
                  <a:pt x="1771" y="914"/>
                </a:cubicBezTo>
                <a:close/>
              </a:path>
            </a:pathLst>
          </a:custGeom>
          <a:solidFill>
            <a:srgbClr val="0090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2400" strike="noStrike" u="none">
              <a:solidFill>
                <a:srgbClr val="ffffff"/>
              </a:solidFill>
              <a:effectLst/>
              <a:uFillTx/>
              <a:latin typeface="DejaVu Serif"/>
            </a:endParaRPr>
          </a:p>
        </p:txBody>
      </p:sp>
      <p:pic>
        <p:nvPicPr>
          <p:cNvPr id="3831" name="" descr=""/>
          <p:cNvPicPr/>
          <p:nvPr/>
        </p:nvPicPr>
        <p:blipFill>
          <a:blip r:embed="rId5"/>
          <a:stretch/>
        </p:blipFill>
        <p:spPr>
          <a:xfrm>
            <a:off x="571680" y="2298240"/>
            <a:ext cx="393840" cy="393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32" name=""/>
          <p:cNvSpPr/>
          <p:nvPr/>
        </p:nvSpPr>
        <p:spPr>
          <a:xfrm>
            <a:off x="6648120" y="4709160"/>
            <a:ext cx="392076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n-US" sz="1600" strike="noStrike" u="none">
                <a:solidFill>
                  <a:srgbClr val="008bff"/>
                </a:solidFill>
                <a:effectLst/>
                <a:uFillTx/>
                <a:latin typeface="Arial"/>
                <a:ea typeface="Arial"/>
              </a:rPr>
              <a:t>о предоставлении земельного участка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Application>LibreOffice/25.2.3.2$Linux_X86_64 LibreOffice_project/520$Build-2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dcterms:modified xsi:type="dcterms:W3CDTF">2026-07-29T16:06:40Z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